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1, 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</a:t>
            </a:r>
            <a:r>
              <a:rPr lang="ko-KR" altLang="en-US" sz="1100" dirty="0" smtClean="0">
                <a:solidFill>
                  <a:schemeClr val="tx1"/>
                </a:solidFill>
              </a:rPr>
              <a:t>조회된 내용들은 어떤 조건에서 나온 자료인지 파악이 안됨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메뉴  </a:t>
            </a:r>
            <a:r>
              <a:rPr lang="en-US" altLang="ko-KR" sz="1100" dirty="0" smtClean="0">
                <a:solidFill>
                  <a:schemeClr val="tx1"/>
                </a:solidFill>
              </a:rPr>
              <a:t>2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 닫기를 하면 전부 </a:t>
            </a:r>
            <a:r>
              <a:rPr lang="en-US" altLang="ko-KR" sz="1100" dirty="0" smtClean="0">
                <a:solidFill>
                  <a:schemeClr val="tx1"/>
                </a:solidFill>
              </a:rPr>
              <a:t>clear </a:t>
            </a:r>
            <a:r>
              <a:rPr lang="ko-KR" altLang="en-US" sz="1100" dirty="0" smtClean="0">
                <a:solidFill>
                  <a:schemeClr val="tx1"/>
                </a:solidFill>
              </a:rPr>
              <a:t>하고 나가야 함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이전 자료가 남아 있다면 닫기 시 </a:t>
            </a:r>
            <a:r>
              <a:rPr lang="en-US" altLang="ko-KR" sz="1100" dirty="0" smtClean="0">
                <a:solidFill>
                  <a:schemeClr val="tx1"/>
                </a:solidFill>
              </a:rPr>
              <a:t>clear </a:t>
            </a:r>
            <a:r>
              <a:rPr lang="ko-KR" altLang="en-US" sz="1100" dirty="0" smtClean="0">
                <a:solidFill>
                  <a:schemeClr val="tx1"/>
                </a:solidFill>
              </a:rPr>
              <a:t>되어야 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3  </a:t>
            </a:r>
            <a:r>
              <a:rPr lang="ko-KR" altLang="en-US" sz="1100" dirty="0">
                <a:solidFill>
                  <a:schemeClr val="tx1"/>
                </a:solidFill>
              </a:rPr>
              <a:t>번 </a:t>
            </a:r>
            <a:r>
              <a:rPr lang="ko-KR" altLang="en-US" sz="1100" dirty="0" smtClean="0">
                <a:solidFill>
                  <a:schemeClr val="tx1"/>
                </a:solidFill>
              </a:rPr>
              <a:t>스크롤이 안됨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마우스 스크롤 안되는 현상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다른 시도를 선택 불가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초기값을 </a:t>
            </a:r>
            <a:r>
              <a:rPr lang="en-US" altLang="ko-KR" sz="1100" dirty="0" smtClean="0">
                <a:solidFill>
                  <a:schemeClr val="tx1"/>
                </a:solidFill>
              </a:rPr>
              <a:t>setting </a:t>
            </a:r>
            <a:r>
              <a:rPr lang="ko-KR" altLang="en-US" sz="1100" dirty="0" smtClean="0">
                <a:solidFill>
                  <a:schemeClr val="tx1"/>
                </a:solidFill>
              </a:rPr>
              <a:t>시켜줘라 예</a:t>
            </a:r>
            <a:r>
              <a:rPr lang="en-US" altLang="ko-KR" sz="1100" dirty="0" smtClean="0">
                <a:solidFill>
                  <a:schemeClr val="tx1"/>
                </a:solidFill>
              </a:rPr>
              <a:t>)  </a:t>
            </a:r>
            <a:r>
              <a:rPr lang="ko-KR" altLang="en-US" sz="1100" dirty="0" smtClean="0">
                <a:solidFill>
                  <a:schemeClr val="tx1"/>
                </a:solidFill>
              </a:rPr>
              <a:t>시도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서울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5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콤보로 선택하는 것인지 테스트 글자 입력 하는 것인지 분간이 가지 않음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또한 서울을 선택하고 칠곡군 입력하면 칠곡군의 이름으로 검색됨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07979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26888" y="624569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75043" y="5773117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457198" y="4108549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50983" y="4419214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03383" y="4571614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81704" y="4489441"/>
            <a:ext cx="15160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349568" y="4922262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99130" y="61628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90924" y="547165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56065" y="613953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62170" y="4967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359200" y="4989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3639488" y="39863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12796578" y="51244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359200" y="52821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3" name="직사각형 32"/>
          <p:cNvSpPr/>
          <p:nvPr/>
        </p:nvSpPr>
        <p:spPr>
          <a:xfrm>
            <a:off x="12408698" y="53686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12344358" y="5085931"/>
            <a:ext cx="2333947" cy="7481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168545" y="5984978"/>
            <a:ext cx="681643" cy="4467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076529" y="39538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2" name="직사각형 41"/>
          <p:cNvSpPr/>
          <p:nvPr/>
        </p:nvSpPr>
        <p:spPr>
          <a:xfrm>
            <a:off x="13184458" y="54291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cxnSp>
        <p:nvCxnSpPr>
          <p:cNvPr id="45" name="꺾인 연결선 44"/>
          <p:cNvCxnSpPr/>
          <p:nvPr/>
        </p:nvCxnSpPr>
        <p:spPr>
          <a:xfrm>
            <a:off x="11554840" y="5753530"/>
            <a:ext cx="2041782" cy="49204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9" y="205841"/>
            <a:ext cx="3867150" cy="461554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658249" y="2084223"/>
            <a:ext cx="3248733" cy="22474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06317" y="19692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1982709" y="83846"/>
            <a:ext cx="599811" cy="4519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478521" y="712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698" y="362227"/>
            <a:ext cx="3609975" cy="406717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9295623" y="1532494"/>
            <a:ext cx="2484011" cy="29569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284994" y="270068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381" y="362227"/>
            <a:ext cx="3676650" cy="10763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319975" y="572390"/>
            <a:ext cx="2525640" cy="8661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30161" y="5288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6383869" y="9167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484" y="1752214"/>
            <a:ext cx="3638550" cy="28194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356651" y="1745861"/>
            <a:ext cx="2641364" cy="283974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410333" y="61537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84150" y="56414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6330160" y="292338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9200" y="597152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1, 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조건검색을</a:t>
            </a:r>
            <a:r>
              <a:rPr lang="ko-KR" altLang="en-US" sz="1100" dirty="0" smtClean="0">
                <a:solidFill>
                  <a:schemeClr val="tx1"/>
                </a:solidFill>
              </a:rPr>
              <a:t> 완주군으로 변경을 하여 입력하였는데 이전에 입력한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곡성읍이</a:t>
            </a:r>
            <a:r>
              <a:rPr lang="ko-KR" altLang="en-US" sz="1100" dirty="0" smtClean="0">
                <a:solidFill>
                  <a:schemeClr val="tx1"/>
                </a:solidFill>
              </a:rPr>
              <a:t> 그대로 보여지고 있음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그런데 조회된 리스트  </a:t>
            </a:r>
            <a:r>
              <a:rPr lang="en-US" altLang="ko-KR" sz="1100" dirty="0" smtClean="0">
                <a:solidFill>
                  <a:schemeClr val="tx1"/>
                </a:solidFill>
              </a:rPr>
              <a:t>2  </a:t>
            </a:r>
            <a:r>
              <a:rPr lang="ko-KR" altLang="en-US" sz="1100" dirty="0" smtClean="0">
                <a:solidFill>
                  <a:schemeClr val="tx1"/>
                </a:solidFill>
              </a:rPr>
              <a:t>번에는 완주군에 해당하는 내용 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측청소를</a:t>
            </a:r>
            <a:r>
              <a:rPr lang="ko-KR" altLang="en-US" sz="1100" dirty="0" smtClean="0">
                <a:solidFill>
                  <a:schemeClr val="tx1"/>
                </a:solidFill>
              </a:rPr>
              <a:t> 선택하여 확인을 하면 오른쪽화면에서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>3  </a:t>
            </a:r>
            <a:r>
              <a:rPr lang="ko-KR" altLang="en-US" sz="1100" dirty="0" smtClean="0">
                <a:solidFill>
                  <a:schemeClr val="tx1"/>
                </a:solidFill>
              </a:rPr>
              <a:t>번으로 선택된 주소가 보여짐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그런데 </a:t>
            </a:r>
            <a:r>
              <a:rPr lang="en-US" altLang="ko-KR" sz="1100" dirty="0" smtClean="0">
                <a:solidFill>
                  <a:schemeClr val="tx1"/>
                </a:solidFill>
              </a:rPr>
              <a:t>4  </a:t>
            </a:r>
            <a:r>
              <a:rPr lang="ko-KR" altLang="en-US" sz="1100" dirty="0" smtClean="0">
                <a:solidFill>
                  <a:schemeClr val="tx1"/>
                </a:solidFill>
              </a:rPr>
              <a:t>번은 어디에 있는 측정소를 보여주고 있는가</a:t>
            </a:r>
            <a:r>
              <a:rPr lang="en-US" altLang="ko-KR" sz="1100" dirty="0" smtClean="0">
                <a:solidFill>
                  <a:schemeClr val="tx1"/>
                </a:solidFill>
              </a:rPr>
              <a:t>?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5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전체선택해제 버턴의 의미는 뭔가</a:t>
            </a:r>
            <a:r>
              <a:rPr lang="en-US" altLang="ko-KR" sz="1100" dirty="0" smtClean="0">
                <a:solidFill>
                  <a:schemeClr val="tx1"/>
                </a:solidFill>
              </a:rPr>
              <a:t>? </a:t>
            </a:r>
            <a:r>
              <a:rPr lang="en-US" altLang="ko-KR" sz="1100" dirty="0" smtClean="0">
                <a:solidFill>
                  <a:schemeClr val="tx1"/>
                </a:solidFill>
              </a:rPr>
              <a:t>6   </a:t>
            </a:r>
            <a:r>
              <a:rPr lang="ko-KR" altLang="en-US" sz="1100" dirty="0" smtClean="0">
                <a:solidFill>
                  <a:schemeClr val="tx1"/>
                </a:solidFill>
              </a:rPr>
              <a:t>번의 클릭으로 선택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해제가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되는것</a:t>
            </a:r>
            <a:r>
              <a:rPr lang="ko-KR" altLang="en-US" sz="1100" dirty="0" smtClean="0">
                <a:solidFill>
                  <a:schemeClr val="tx1"/>
                </a:solidFill>
              </a:rPr>
              <a:t> 같은데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삭제할 필요가 있음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7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소재지구소를 마우스 클릭하면 지도상에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해당위치</a:t>
            </a:r>
            <a:r>
              <a:rPr lang="ko-KR" altLang="en-US" sz="1100" dirty="0" smtClean="0">
                <a:solidFill>
                  <a:schemeClr val="tx1"/>
                </a:solidFill>
              </a:rPr>
              <a:t> 에 표시를 해줄 필요가 있음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줌인을</a:t>
            </a:r>
            <a:r>
              <a:rPr lang="ko-KR" altLang="en-US" sz="1100" dirty="0" smtClean="0">
                <a:solidFill>
                  <a:schemeClr val="tx1"/>
                </a:solidFill>
              </a:rPr>
              <a:t> 하는데 어딘지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알길이</a:t>
            </a:r>
            <a:r>
              <a:rPr lang="ko-KR" altLang="en-US" sz="1100" dirty="0" smtClean="0">
                <a:solidFill>
                  <a:schemeClr val="tx1"/>
                </a:solidFill>
              </a:rPr>
              <a:t> 없음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75043" y="5773117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457198" y="4108549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50983" y="4419214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03383" y="4571614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81704" y="4489441"/>
            <a:ext cx="15160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349568" y="4922262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039" y="597012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5240" y="563068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1005" y="53125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371005" y="56313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817" y="498295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3639488" y="39863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12190723" y="50859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8751173" y="494317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6362283" y="52768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3824366" y="52960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11591015" y="55650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7" name="직사각형 46"/>
          <p:cNvSpPr/>
          <p:nvPr/>
        </p:nvSpPr>
        <p:spPr>
          <a:xfrm>
            <a:off x="13183323" y="526508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6" y="242314"/>
            <a:ext cx="3971925" cy="455845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89336" y="1227363"/>
            <a:ext cx="2666746" cy="5679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2673" y="2295088"/>
            <a:ext cx="3271336" cy="16128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70075" y="12273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95" y="242314"/>
            <a:ext cx="7115863" cy="454355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839286" y="717537"/>
            <a:ext cx="2333947" cy="4000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2325256" y="343088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3083990" y="30321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753625" y="6790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3" name="직사각형 32"/>
          <p:cNvSpPr/>
          <p:nvPr/>
        </p:nvSpPr>
        <p:spPr>
          <a:xfrm>
            <a:off x="5760298" y="105779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389336" y="17710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1290" y="21854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40" name="꺾인 연결선 39"/>
          <p:cNvCxnSpPr>
            <a:stCxn id="37" idx="3"/>
            <a:endCxn id="36" idx="1"/>
          </p:cNvCxnSpPr>
          <p:nvPr/>
        </p:nvCxnSpPr>
        <p:spPr>
          <a:xfrm flipV="1">
            <a:off x="3874009" y="917569"/>
            <a:ext cx="965277" cy="218394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99246" y="1110266"/>
            <a:ext cx="2373987" cy="3460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02020" y="1863303"/>
            <a:ext cx="1335246" cy="3900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54420" y="2321389"/>
            <a:ext cx="310780" cy="15529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96676" y="25004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214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35</cp:revision>
  <dcterms:created xsi:type="dcterms:W3CDTF">2023-10-30T05:38:20Z</dcterms:created>
  <dcterms:modified xsi:type="dcterms:W3CDTF">2023-11-14T08:18:06Z</dcterms:modified>
</cp:coreProperties>
</file>