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strike="sngStrike" dirty="0" smtClean="0">
                <a:solidFill>
                  <a:schemeClr val="tx1"/>
                </a:solidFill>
              </a:rPr>
              <a:t>메인 화면에서 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 버턴들이 전부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disable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되어 있어야 한다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위치지정을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한 후 버턴들이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enable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되도독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한다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38480" y="495161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0033779" y="615726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11255531" y="612483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10421596" y="612483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8794460" y="6079713"/>
            <a:ext cx="3254272" cy="330721"/>
          </a:xfrm>
          <a:prstGeom prst="bentConnector3">
            <a:avLst>
              <a:gd name="adj1" fmla="val 4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784736" y="607971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9650619" y="622591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521341" y="59182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1" y="393737"/>
            <a:ext cx="4181475" cy="31146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29723" y="2790083"/>
            <a:ext cx="3975281" cy="6264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93268" y="278502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3060058" y="1775504"/>
            <a:ext cx="1495318" cy="6264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85989" y="169799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</a:t>
            </a:r>
            <a:r>
              <a:rPr lang="en-US" altLang="ko-KR" sz="1500" strike="sngStrike" dirty="0" err="1" smtClean="0">
                <a:solidFill>
                  <a:schemeClr val="tx1"/>
                </a:solidFill>
              </a:rPr>
              <a:t>cctv</a:t>
            </a:r>
            <a:r>
              <a:rPr lang="en-US" altLang="ko-KR" sz="15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여러 개 추가하면 화면에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 보이지 않음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스크롤로 옆으로 이동하면서 보야 하지 않을까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?</a:t>
            </a:r>
            <a:endParaRPr lang="en-US" altLang="ko-KR" sz="15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 추가한 </a:t>
            </a:r>
            <a:r>
              <a:rPr lang="en-US" altLang="ko-KR" sz="1500" strike="sngStrike" dirty="0" err="1" smtClean="0">
                <a:solidFill>
                  <a:schemeClr val="tx1"/>
                </a:solidFill>
              </a:rPr>
              <a:t>cctv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번호가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 표시되는 </a:t>
            </a:r>
            <a:r>
              <a:rPr lang="en-US" altLang="ko-KR" sz="1500" strike="sngStrike" dirty="0" err="1" smtClean="0">
                <a:solidFill>
                  <a:schemeClr val="tx1"/>
                </a:solidFill>
              </a:rPr>
              <a:t>cctv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번호가 표시되었으면 함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어느것인지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알수가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없음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항목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입력값에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대하여 숫자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영문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한글 등 입력 제한을 할 필요가 있으며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입력한 값들의 길이 제한도 필요함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5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     -.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수평시각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방향각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무조건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1 – 180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까지만 입력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r>
              <a:rPr lang="en-US" altLang="ko-KR" sz="15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     -.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거시거리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: 1000m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이내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r>
              <a:rPr lang="en-US" altLang="ko-KR" sz="15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     -.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수직시각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,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기울기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각도이니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1-180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56547" y="495805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6671745" y="6304002"/>
            <a:ext cx="5116774" cy="1911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02532" y="516831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8705782" y="516773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8945438" y="201243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361487" y="539254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8594931" y="5931413"/>
            <a:ext cx="3254272" cy="330721"/>
          </a:xfrm>
          <a:prstGeom prst="bentConnector3">
            <a:avLst>
              <a:gd name="adj1" fmla="val 4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" y="229466"/>
            <a:ext cx="5896824" cy="456369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8277" y="1445718"/>
            <a:ext cx="2802493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0770" y="229465"/>
            <a:ext cx="3033277" cy="45382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17839" y="137841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34322" y="4958059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4550534" y="253880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334322" y="517468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87" y="301076"/>
            <a:ext cx="4410075" cy="1800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04753" y="1019576"/>
            <a:ext cx="1551793" cy="10290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38480" y="456117"/>
            <a:ext cx="1551793" cy="15925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8343940" y="2885679"/>
            <a:ext cx="2296351" cy="853847"/>
          </a:xfrm>
          <a:prstGeom prst="wedgeRoundRectCallout">
            <a:avLst>
              <a:gd name="adj1" fmla="val -23617"/>
              <a:gd name="adj2" fmla="val -138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이상한 수치 또는 영문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한글 등 입력하고 분석하면 시스템 다운될 가능성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분석도중에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화면이 돌아가면서 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번이 나타남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번은 좀 전에 다른 지역의 맨홀 속성 정보를 조회 한 내용임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파일명은 기존은 한글로 입력 가능하게 한다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(ok)</a:t>
            </a:r>
            <a:endParaRPr lang="ko-KR" altLang="en-US" sz="1500" strike="sngStrike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13854" y="6113715"/>
            <a:ext cx="3881911" cy="381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431347" y="57489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9682308" y="530813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8" name="직사각형 17"/>
          <p:cNvSpPr/>
          <p:nvPr/>
        </p:nvSpPr>
        <p:spPr>
          <a:xfrm>
            <a:off x="337623" y="51949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1" name="아래쪽 화살표 20"/>
          <p:cNvSpPr/>
          <p:nvPr/>
        </p:nvSpPr>
        <p:spPr>
          <a:xfrm rot="10800000">
            <a:off x="11385317" y="5355758"/>
            <a:ext cx="598516" cy="1287774"/>
          </a:xfrm>
          <a:prstGeom prst="downArrow">
            <a:avLst>
              <a:gd name="adj1" fmla="val 50000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01117" y="62937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7238290" y="57855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6075312" y="580543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7" y="254269"/>
            <a:ext cx="4634530" cy="38883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492693" y="1930871"/>
            <a:ext cx="909685" cy="4216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1626" y="863128"/>
            <a:ext cx="2492141" cy="32794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623" y="497429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631642" y="493023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1662841" y="220371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4576866" y="298565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15" y="232721"/>
            <a:ext cx="6418392" cy="460839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499408" y="4395440"/>
            <a:ext cx="1544176" cy="2652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01802" y="3407007"/>
            <a:ext cx="1544176" cy="2652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0" idx="1"/>
          </p:cNvCxnSpPr>
          <p:nvPr/>
        </p:nvCxnSpPr>
        <p:spPr>
          <a:xfrm rot="10800000">
            <a:off x="7645978" y="3559261"/>
            <a:ext cx="1853430" cy="96882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5893" y="347088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904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번에서 손가락 표시 안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나오록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한다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손가락 표시가 나오니 자꾸 눌러보게 </a:t>
            </a:r>
            <a:r>
              <a:rPr lang="ko-KR" altLang="en-US" sz="1500" dirty="0" smtClean="0">
                <a:solidFill>
                  <a:schemeClr val="tx1"/>
                </a:solidFill>
              </a:rPr>
              <a:t>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3346" y="520684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10592795" y="5302086"/>
            <a:ext cx="995467" cy="3485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36511" y="54140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11083687" y="52656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350400" y="491796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9589152" y="5169228"/>
            <a:ext cx="2385906" cy="68180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899306" y="519148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8" name="직사각형 17"/>
          <p:cNvSpPr/>
          <p:nvPr/>
        </p:nvSpPr>
        <p:spPr>
          <a:xfrm>
            <a:off x="9432079" y="5317547"/>
            <a:ext cx="2401486" cy="6513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79134" y="56412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9988707" y="5317548"/>
            <a:ext cx="1586796" cy="3979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0" y="199083"/>
            <a:ext cx="4972050" cy="45934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00504" y="146033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9761961" y="56918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8849933" y="531754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1022027" y="1595350"/>
            <a:ext cx="4148489" cy="283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6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199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34</cp:revision>
  <dcterms:created xsi:type="dcterms:W3CDTF">2023-10-30T05:38:20Z</dcterms:created>
  <dcterms:modified xsi:type="dcterms:W3CDTF">2023-11-23T10:09:31Z</dcterms:modified>
</cp:coreProperties>
</file>