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기장군 대피 시설 안내 참고하여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작성할것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976190" y="579162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11851519" y="5716334"/>
            <a:ext cx="1025390" cy="36322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1903" y="5603790"/>
            <a:ext cx="556952" cy="486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638855" y="569791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11806473" y="6162747"/>
            <a:ext cx="832414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919857" y="60476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6" name="직사각형 25"/>
          <p:cNvSpPr/>
          <p:nvPr/>
        </p:nvSpPr>
        <p:spPr>
          <a:xfrm>
            <a:off x="12592216" y="544236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2391173" y="6020833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3774286" y="1271442"/>
            <a:ext cx="3502282" cy="19106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기장군 대피 시설안내 참고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44</cp:revision>
  <dcterms:created xsi:type="dcterms:W3CDTF">2023-10-30T05:38:20Z</dcterms:created>
  <dcterms:modified xsi:type="dcterms:W3CDTF">2023-11-14T07:42:20Z</dcterms:modified>
</cp:coreProperties>
</file>