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4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5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92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8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6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6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131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2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4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7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43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8860-DA92-4498-BBEC-BB99F58E4707}" type="datetimeFigureOut">
              <a:rPr lang="ko-KR" altLang="en-US" smtClean="0"/>
              <a:t>2023-11-28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85FE3-71B4-41AA-A2F7-B2582B9C4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90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4785683" y="665018"/>
            <a:ext cx="2773850" cy="12385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tx1"/>
                </a:solidFill>
              </a:rPr>
              <a:t>양천구와 비슷함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.</a:t>
            </a:r>
          </a:p>
          <a:p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smtClean="0">
                <a:solidFill>
                  <a:schemeClr val="tx1"/>
                </a:solidFill>
              </a:rPr>
              <a:t>시도 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서울 고정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r>
              <a:rPr lang="ko-KR" altLang="en-US" sz="1200" b="1" dirty="0" err="1" smtClean="0">
                <a:solidFill>
                  <a:schemeClr val="tx1"/>
                </a:solidFill>
              </a:rPr>
              <a:t>조건검색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전북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서울에 해당되는 값으로 검색이 되어야 함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43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입력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할려고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마우스 클릭하면 전북 글자가 계속 나타남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2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백제 입력하고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엔터를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치면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3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처럼 목록에는 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백제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”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글자가 있는 전국 모든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관측소명이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보여지고 있음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조건검색에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백제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“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글자는 사라지고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처음상태로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돌아가버림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입력한 값이 그대로 남아 있어야 함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.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또한  목록 조회 조건에  시도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(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전북</a:t>
            </a:r>
            <a:r>
              <a:rPr lang="en-US" altLang="ko-KR" sz="1200" strike="sngStrike" dirty="0" smtClean="0">
                <a:solidFill>
                  <a:schemeClr val="tx1"/>
                </a:solidFill>
              </a:rPr>
              <a:t>)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을 반드시 조건에 추가하여야 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2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4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모두지우기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버턴 삭제 함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95" y="181801"/>
            <a:ext cx="3885903" cy="4734883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423944" y="1345609"/>
            <a:ext cx="2408223" cy="31628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46078" y="122675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716" y="181801"/>
            <a:ext cx="2682230" cy="448533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495" y="181802"/>
            <a:ext cx="2773988" cy="4656206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976190" y="579162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0" name="직사각형 9"/>
          <p:cNvSpPr/>
          <p:nvPr/>
        </p:nvSpPr>
        <p:spPr>
          <a:xfrm>
            <a:off x="7720665" y="1819627"/>
            <a:ext cx="797169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32793" y="547803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7" name="직사각형 26"/>
          <p:cNvSpPr/>
          <p:nvPr/>
        </p:nvSpPr>
        <p:spPr>
          <a:xfrm>
            <a:off x="12391173" y="6020833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332793" y="4940384"/>
            <a:ext cx="46480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9" name="직사각형 28"/>
          <p:cNvSpPr/>
          <p:nvPr/>
        </p:nvSpPr>
        <p:spPr>
          <a:xfrm>
            <a:off x="7755661" y="175232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0" name="직사각형 19"/>
          <p:cNvSpPr/>
          <p:nvPr/>
        </p:nvSpPr>
        <p:spPr>
          <a:xfrm>
            <a:off x="8889812" y="182291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6" name="직사각형 25"/>
          <p:cNvSpPr/>
          <p:nvPr/>
        </p:nvSpPr>
        <p:spPr>
          <a:xfrm>
            <a:off x="332793" y="601306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4" name="직사각형 13"/>
          <p:cNvSpPr/>
          <p:nvPr/>
        </p:nvSpPr>
        <p:spPr>
          <a:xfrm>
            <a:off x="7495632" y="1503753"/>
            <a:ext cx="2773850" cy="191069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07582" y="1542628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5316912" y="1669999"/>
            <a:ext cx="1657466" cy="29925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700547" y="545906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8" name="직사각형 27"/>
          <p:cNvSpPr/>
          <p:nvPr/>
        </p:nvSpPr>
        <p:spPr>
          <a:xfrm>
            <a:off x="12014245" y="631199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24" name="직사각형 23"/>
          <p:cNvSpPr/>
          <p:nvPr/>
        </p:nvSpPr>
        <p:spPr>
          <a:xfrm>
            <a:off x="9629615" y="6131666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942853" y="52785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cxnSp>
        <p:nvCxnSpPr>
          <p:cNvPr id="5" name="꺾인 연결선 4"/>
          <p:cNvCxnSpPr>
            <a:stCxn id="24" idx="3"/>
          </p:cNvCxnSpPr>
          <p:nvPr/>
        </p:nvCxnSpPr>
        <p:spPr>
          <a:xfrm flipV="1">
            <a:off x="11743106" y="6246410"/>
            <a:ext cx="1463565" cy="106681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200" strike="sngStrike" dirty="0" smtClean="0">
                <a:solidFill>
                  <a:schemeClr val="tx1"/>
                </a:solidFill>
              </a:rPr>
              <a:t>1  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번 소재지 주소를 클릭하면 지도상에 </a:t>
            </a:r>
            <a:r>
              <a:rPr lang="ko-KR" altLang="en-US" sz="1200" strike="sngStrike" dirty="0" err="1" smtClean="0">
                <a:solidFill>
                  <a:schemeClr val="tx1"/>
                </a:solidFill>
              </a:rPr>
              <a:t>줌인하여</a:t>
            </a:r>
            <a:r>
              <a:rPr lang="ko-KR" altLang="en-US" sz="1200" strike="sngStrike" dirty="0" smtClean="0">
                <a:solidFill>
                  <a:schemeClr val="tx1"/>
                </a:solidFill>
              </a:rPr>
              <a:t> 이동은 하는데 어느 주소로 이동했는지 지도상에 표시 할 필요가 있음</a:t>
            </a:r>
            <a:endParaRPr lang="en-US" altLang="ko-KR" sz="1200" strike="sngStrike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93" y="181801"/>
            <a:ext cx="4029075" cy="4697770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376646" y="49759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24" name="직사각형 23"/>
          <p:cNvSpPr/>
          <p:nvPr/>
        </p:nvSpPr>
        <p:spPr>
          <a:xfrm>
            <a:off x="1750545" y="2763983"/>
            <a:ext cx="2113491" cy="4428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750" y="181801"/>
            <a:ext cx="7177491" cy="459801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27601" y="546710"/>
            <a:ext cx="6019271" cy="399203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24" idx="3"/>
            <a:endCxn id="10" idx="1"/>
          </p:cNvCxnSpPr>
          <p:nvPr/>
        </p:nvCxnSpPr>
        <p:spPr>
          <a:xfrm flipV="1">
            <a:off x="3864036" y="1835616"/>
            <a:ext cx="3382275" cy="114979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776290" y="271546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dirty="0">
                <a:solidFill>
                  <a:srgbClr val="FF0000"/>
                </a:solidFill>
              </a:rPr>
              <a:t>①</a:t>
            </a:r>
            <a:endParaRPr lang="ko-KR" altLang="en-US" sz="2500" dirty="0"/>
          </a:p>
        </p:txBody>
      </p:sp>
      <p:sp>
        <p:nvSpPr>
          <p:cNvPr id="10" name="직사각형 9"/>
          <p:cNvSpPr/>
          <p:nvPr/>
        </p:nvSpPr>
        <p:spPr>
          <a:xfrm>
            <a:off x="7246311" y="1592267"/>
            <a:ext cx="1274234" cy="48669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518215" y="152496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7558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1304" y="5092700"/>
            <a:ext cx="11900996" cy="165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strike="sngStrike" dirty="0" smtClean="0">
                <a:solidFill>
                  <a:schemeClr val="tx1"/>
                </a:solidFill>
              </a:rPr>
              <a:t>1</a:t>
            </a:r>
            <a:r>
              <a:rPr lang="ko-KR" altLang="en-US" sz="1500" strike="sngStrike" dirty="0">
                <a:solidFill>
                  <a:schemeClr val="tx1"/>
                </a:solidFill>
              </a:rPr>
              <a:t> 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 선택한 관측소 정보를 보여주고 있음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. 2  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번의 관측소는 뭐를 의미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하는건가</a:t>
            </a:r>
            <a:r>
              <a:rPr lang="en-US" altLang="ko-KR" sz="1500" strike="sngStrike" dirty="0" smtClean="0">
                <a:solidFill>
                  <a:schemeClr val="tx1"/>
                </a:solidFill>
              </a:rPr>
              <a:t>?  </a:t>
            </a:r>
            <a:r>
              <a:rPr lang="ko-KR" altLang="en-US" sz="1500" strike="sngStrike" dirty="0" err="1" smtClean="0">
                <a:solidFill>
                  <a:schemeClr val="tx1"/>
                </a:solidFill>
              </a:rPr>
              <a:t>삭제하는것이</a:t>
            </a:r>
            <a:r>
              <a:rPr lang="ko-KR" altLang="en-US" sz="1500" strike="sngStrike" dirty="0" smtClean="0">
                <a:solidFill>
                  <a:schemeClr val="tx1"/>
                </a:solidFill>
              </a:rPr>
              <a:t> 맞음</a:t>
            </a:r>
            <a:endParaRPr lang="en-US" altLang="ko-KR" sz="1500" strike="sngStrike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altLang="ko-KR" sz="15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51304" y="124605"/>
            <a:ext cx="11900996" cy="48283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0021341" y="5870717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1" name="직사각형 10"/>
          <p:cNvSpPr/>
          <p:nvPr/>
        </p:nvSpPr>
        <p:spPr>
          <a:xfrm>
            <a:off x="4062726" y="4962374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  <p:sp>
        <p:nvSpPr>
          <p:cNvPr id="13" name="직사각형 12"/>
          <p:cNvSpPr/>
          <p:nvPr/>
        </p:nvSpPr>
        <p:spPr>
          <a:xfrm>
            <a:off x="370474" y="4962972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5" name="직사각형 14"/>
          <p:cNvSpPr/>
          <p:nvPr/>
        </p:nvSpPr>
        <p:spPr>
          <a:xfrm>
            <a:off x="11001736" y="556920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16" name="직사각형 15"/>
          <p:cNvSpPr/>
          <p:nvPr/>
        </p:nvSpPr>
        <p:spPr>
          <a:xfrm>
            <a:off x="11120081" y="5282283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17" name="직사각형 16"/>
          <p:cNvSpPr/>
          <p:nvPr/>
        </p:nvSpPr>
        <p:spPr>
          <a:xfrm>
            <a:off x="10524197" y="5497761"/>
            <a:ext cx="1021173" cy="52044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54810" y="6103956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③</a:t>
            </a:r>
            <a:endParaRPr lang="ko-KR" altLang="en-US" sz="3000" dirty="0"/>
          </a:p>
        </p:txBody>
      </p:sp>
      <p:sp>
        <p:nvSpPr>
          <p:cNvPr id="22" name="직사각형 21"/>
          <p:cNvSpPr/>
          <p:nvPr/>
        </p:nvSpPr>
        <p:spPr>
          <a:xfrm>
            <a:off x="8801117" y="6293795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④</a:t>
            </a:r>
            <a:endParaRPr lang="ko-KR" altLang="en-US" sz="3000" dirty="0"/>
          </a:p>
        </p:txBody>
      </p:sp>
      <p:sp>
        <p:nvSpPr>
          <p:cNvPr id="21" name="아래쪽 화살표 20"/>
          <p:cNvSpPr/>
          <p:nvPr/>
        </p:nvSpPr>
        <p:spPr>
          <a:xfrm rot="16200000">
            <a:off x="11749404" y="5758729"/>
            <a:ext cx="598516" cy="1287774"/>
          </a:xfrm>
          <a:prstGeom prst="downArrow">
            <a:avLst>
              <a:gd name="adj1" fmla="val 50000"/>
              <a:gd name="adj2" fmla="val 7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1" y="169994"/>
            <a:ext cx="3981450" cy="4770767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740" y="192825"/>
            <a:ext cx="3210944" cy="463426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14509" y="2778624"/>
            <a:ext cx="3417411" cy="93767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11310" y="819591"/>
            <a:ext cx="2352594" cy="51044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>
            <a:stCxn id="9" idx="3"/>
            <a:endCxn id="29" idx="1"/>
          </p:cNvCxnSpPr>
          <p:nvPr/>
        </p:nvCxnSpPr>
        <p:spPr>
          <a:xfrm flipV="1">
            <a:off x="3931920" y="1074814"/>
            <a:ext cx="1779390" cy="2172648"/>
          </a:xfrm>
          <a:prstGeom prst="bent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5743966" y="1330036"/>
            <a:ext cx="2319937" cy="37797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748522" y="1884139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①</a:t>
            </a:r>
            <a:endParaRPr lang="ko-KR" altLang="en-US" sz="3000" dirty="0"/>
          </a:p>
        </p:txBody>
      </p:sp>
      <p:sp>
        <p:nvSpPr>
          <p:cNvPr id="12" name="직사각형 11"/>
          <p:cNvSpPr/>
          <p:nvPr/>
        </p:nvSpPr>
        <p:spPr>
          <a:xfrm>
            <a:off x="6951424" y="1227571"/>
            <a:ext cx="56938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000" b="1" dirty="0">
                <a:solidFill>
                  <a:srgbClr val="FF0000"/>
                </a:solidFill>
              </a:rPr>
              <a:t>②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8726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146</Words>
  <Application>Microsoft Office PowerPoint</Application>
  <PresentationFormat>와이드스크린</PresentationFormat>
  <Paragraphs>39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onpoom-DTS-017</dc:creator>
  <cp:lastModifiedBy>onpoom-DTS-017</cp:lastModifiedBy>
  <cp:revision>52</cp:revision>
  <dcterms:created xsi:type="dcterms:W3CDTF">2023-10-30T05:38:20Z</dcterms:created>
  <dcterms:modified xsi:type="dcterms:W3CDTF">2023-11-28T01:40:00Z</dcterms:modified>
</cp:coreProperties>
</file>