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.png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2" Type="http://schemas.openxmlformats.org/officeDocument/2006/relationships/image" Target="../media/image1.png"/><Relationship Id="rId29" Type="http://schemas.openxmlformats.org/officeDocument/2006/relationships/image" Target="../media/image54.sv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36" Type="http://schemas.openxmlformats.org/officeDocument/2006/relationships/image" Target="../media/image8.png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4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래픽 8">
            <a:extLst>
              <a:ext uri="{FF2B5EF4-FFF2-40B4-BE49-F238E27FC236}">
                <a16:creationId xmlns:a16="http://schemas.microsoft.com/office/drawing/2014/main" id="{F3D6FB6E-C284-40D8-D19F-FC77CD8E070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6388909" y="3270580"/>
            <a:ext cx="2748740" cy="15857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4692" y="536193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1375361" y="6076091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1038375" y="620972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10105460" y="6311991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210502" y="263537"/>
            <a:ext cx="2610196" cy="470687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617602" y="4973109"/>
            <a:ext cx="2369171" cy="17747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876183" y="261331"/>
            <a:ext cx="2184169" cy="261487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1268278-AB68-42F4-C5A2-FD0CB6E511F7}"/>
              </a:ext>
            </a:extLst>
          </p:cNvPr>
          <p:cNvSpPr txBox="1"/>
          <p:nvPr/>
        </p:nvSpPr>
        <p:spPr>
          <a:xfrm>
            <a:off x="194397" y="176313"/>
            <a:ext cx="5914533" cy="46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endParaRPr lang="ko-KR" altLang="en-US" sz="700" b="1">
              <a:solidFill>
                <a:srgbClr val="DBDBDB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103728" y="459823"/>
            <a:ext cx="1430569" cy="400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56500" y="561896"/>
            <a:ext cx="895350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228810" y="774935"/>
            <a:ext cx="895350" cy="285750"/>
          </a:xfrm>
          <a:prstGeom prst="rect">
            <a:avLst/>
          </a:prstGeom>
        </p:spPr>
      </p:pic>
      <p:sp>
        <p:nvSpPr>
          <p:cNvPr id="9" name="순서도: 병합 8"/>
          <p:cNvSpPr/>
          <p:nvPr/>
        </p:nvSpPr>
        <p:spPr>
          <a:xfrm>
            <a:off x="3254809" y="582333"/>
            <a:ext cx="249381" cy="23275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90165" y="1013805"/>
            <a:ext cx="4474182" cy="9064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64347" y="1573149"/>
            <a:ext cx="532016" cy="31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0165" y="2037148"/>
            <a:ext cx="3433938" cy="21812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24103" y="2538803"/>
            <a:ext cx="806333" cy="3374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24103" y="2876204"/>
            <a:ext cx="806333" cy="3374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23528" y="3184603"/>
            <a:ext cx="806333" cy="33740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23526" y="3526031"/>
            <a:ext cx="806333" cy="33740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23526" y="3854958"/>
            <a:ext cx="806333" cy="3374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51767" y="2538803"/>
            <a:ext cx="786159" cy="3021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51767" y="2882428"/>
            <a:ext cx="786159" cy="3021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69015" y="3226053"/>
            <a:ext cx="786159" cy="3021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69014" y="3552783"/>
            <a:ext cx="786159" cy="3021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69014" y="3854958"/>
            <a:ext cx="786159" cy="3021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91182" y="4437084"/>
            <a:ext cx="1656151" cy="352425"/>
          </a:xfrm>
          <a:prstGeom prst="rect">
            <a:avLst/>
          </a:prstGeom>
        </p:spPr>
      </p:pic>
      <p:cxnSp>
        <p:nvCxnSpPr>
          <p:cNvPr id="44" name="꺾인 연결선 43"/>
          <p:cNvCxnSpPr>
            <a:stCxn id="15" idx="0"/>
            <a:endCxn id="38" idx="1"/>
          </p:cNvCxnSpPr>
          <p:nvPr/>
        </p:nvCxnSpPr>
        <p:spPr>
          <a:xfrm rot="5400000" flipH="1" flipV="1">
            <a:off x="5016709" y="679330"/>
            <a:ext cx="970035" cy="2748913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4" idx="2"/>
            <a:endCxn id="35" idx="0"/>
          </p:cNvCxnSpPr>
          <p:nvPr/>
        </p:nvCxnSpPr>
        <p:spPr>
          <a:xfrm rot="5400000">
            <a:off x="4474153" y="4485168"/>
            <a:ext cx="815976" cy="15990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802188" y="561896"/>
            <a:ext cx="419100" cy="371475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209317" y="4520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건물명</a:t>
            </a:r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37926" y="2532073"/>
            <a:ext cx="722306" cy="29511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37926" y="2861086"/>
            <a:ext cx="722306" cy="29511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37926" y="3197974"/>
            <a:ext cx="722306" cy="29511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37926" y="3554314"/>
            <a:ext cx="722306" cy="29511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337926" y="3870854"/>
            <a:ext cx="722306" cy="295117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414029" y="757761"/>
            <a:ext cx="1017142" cy="21539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373570" y="5466919"/>
            <a:ext cx="1017142" cy="13590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461457" y="3125533"/>
            <a:ext cx="2640000" cy="87423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6461457" y="4010772"/>
            <a:ext cx="2639999" cy="49349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461529" y="4523740"/>
            <a:ext cx="952500" cy="266700"/>
          </a:xfrm>
          <a:prstGeom prst="rect">
            <a:avLst/>
          </a:prstGeom>
        </p:spPr>
      </p:pic>
      <p:cxnSp>
        <p:nvCxnSpPr>
          <p:cNvPr id="70" name="꺾인 연결선 69"/>
          <p:cNvCxnSpPr>
            <a:stCxn id="58" idx="3"/>
          </p:cNvCxnSpPr>
          <p:nvPr/>
        </p:nvCxnSpPr>
        <p:spPr>
          <a:xfrm>
            <a:off x="6060232" y="3701873"/>
            <a:ext cx="418472" cy="17764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사각형 설명선 73"/>
          <p:cNvSpPr/>
          <p:nvPr/>
        </p:nvSpPr>
        <p:spPr>
          <a:xfrm>
            <a:off x="5754689" y="258010"/>
            <a:ext cx="914400" cy="449441"/>
          </a:xfrm>
          <a:prstGeom prst="wedgeRoundRectCallout">
            <a:avLst>
              <a:gd name="adj1" fmla="val -109722"/>
              <a:gd name="adj2" fmla="val 560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새로고침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77650" y="1052263"/>
            <a:ext cx="2362200" cy="174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F216FE-1936-6236-E080-92A4BBC6B534}"/>
              </a:ext>
            </a:extLst>
          </p:cNvPr>
          <p:cNvSpPr txBox="1"/>
          <p:nvPr/>
        </p:nvSpPr>
        <p:spPr>
          <a:xfrm>
            <a:off x="4834008" y="1003815"/>
            <a:ext cx="134777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ea typeface="Pretendard" panose="02000503000000020004" pitchFamily="50" charset="-127"/>
              </a:rPr>
              <a:t>2023.11.23 </a:t>
            </a:r>
            <a:r>
              <a:rPr lang="ko-KR" altLang="en-US" sz="1200" dirty="0" smtClean="0">
                <a:solidFill>
                  <a:schemeClr val="bg1"/>
                </a:solidFill>
                <a:ea typeface="Pretendard" panose="02000503000000020004" pitchFamily="50" charset="-127"/>
              </a:rPr>
              <a:t>현재</a:t>
            </a:r>
            <a:endParaRPr lang="ko-KR" altLang="en-US" sz="1200" dirty="0">
              <a:solidFill>
                <a:schemeClr val="bg1"/>
              </a:solidFill>
              <a:ea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397" y="2000530"/>
            <a:ext cx="5865835" cy="22968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4398" y="1009626"/>
            <a:ext cx="5914532" cy="9072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11" idx="3"/>
          </p:cNvCxnSpPr>
          <p:nvPr/>
        </p:nvCxnSpPr>
        <p:spPr>
          <a:xfrm>
            <a:off x="5296363" y="1733077"/>
            <a:ext cx="3914139" cy="1423126"/>
          </a:xfrm>
          <a:prstGeom prst="bentConnector3">
            <a:avLst>
              <a:gd name="adj1" fmla="val 333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60</cp:revision>
  <dcterms:created xsi:type="dcterms:W3CDTF">2023-10-30T05:38:20Z</dcterms:created>
  <dcterms:modified xsi:type="dcterms:W3CDTF">2023-11-24T06:06:22Z</dcterms:modified>
</cp:coreProperties>
</file>