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5" y="181801"/>
            <a:ext cx="3885903" cy="473488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23944" y="1345609"/>
            <a:ext cx="2408223" cy="3162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976190" y="579162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7" name="직사각형 26"/>
          <p:cNvSpPr/>
          <p:nvPr/>
        </p:nvSpPr>
        <p:spPr>
          <a:xfrm>
            <a:off x="12391173" y="6020833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4785683" y="665018"/>
            <a:ext cx="2773850" cy="12385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양천구와 비슷함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시도 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전북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서울 고정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 err="1">
                <a:solidFill>
                  <a:schemeClr val="tx1"/>
                </a:solidFill>
              </a:rPr>
              <a:t>조건검색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전북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서울에 해당되는 값으로 검색이 되어야 함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2014245" y="631199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9629615" y="6131666"/>
            <a:ext cx="2113491" cy="442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24" idx="3"/>
          </p:cNvCxnSpPr>
          <p:nvPr/>
        </p:nvCxnSpPr>
        <p:spPr>
          <a:xfrm flipV="1">
            <a:off x="11743106" y="6246410"/>
            <a:ext cx="1463565" cy="10668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1  </a:t>
            </a:r>
            <a:r>
              <a:rPr lang="ko-KR" altLang="en-US" sz="1200" dirty="0">
                <a:solidFill>
                  <a:srgbClr val="FF0000"/>
                </a:solidFill>
              </a:rPr>
              <a:t>번 입력 </a:t>
            </a:r>
            <a:r>
              <a:rPr lang="ko-KR" altLang="en-US" sz="1200" dirty="0" err="1">
                <a:solidFill>
                  <a:srgbClr val="FF0000"/>
                </a:solidFill>
              </a:rPr>
              <a:t>할려고</a:t>
            </a:r>
            <a:r>
              <a:rPr lang="ko-KR" altLang="en-US" sz="1200" dirty="0">
                <a:solidFill>
                  <a:srgbClr val="FF0000"/>
                </a:solidFill>
              </a:rPr>
              <a:t> 마우스 클릭하면 전북 글자가 계속 나타남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2  </a:t>
            </a:r>
            <a:r>
              <a:rPr lang="ko-KR" altLang="en-US" sz="1200" dirty="0">
                <a:solidFill>
                  <a:schemeClr val="tx1"/>
                </a:solidFill>
              </a:rPr>
              <a:t>번 백제 입력하고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치면  </a:t>
            </a:r>
            <a:r>
              <a:rPr lang="en-US" altLang="ko-KR" sz="1200" dirty="0">
                <a:solidFill>
                  <a:schemeClr val="tx1"/>
                </a:solidFill>
              </a:rPr>
              <a:t>3  </a:t>
            </a:r>
            <a:r>
              <a:rPr lang="ko-KR" altLang="en-US" sz="1200" dirty="0">
                <a:solidFill>
                  <a:schemeClr val="tx1"/>
                </a:solidFill>
              </a:rPr>
              <a:t>번 처럼 목록에는  </a:t>
            </a:r>
            <a:r>
              <a:rPr lang="ko-KR" altLang="en-US" sz="1200" dirty="0" err="1">
                <a:solidFill>
                  <a:schemeClr val="tx1"/>
                </a:solidFill>
              </a:rPr>
              <a:t>백제글자가</a:t>
            </a:r>
            <a:r>
              <a:rPr lang="ko-KR" altLang="en-US" sz="1200" dirty="0">
                <a:solidFill>
                  <a:schemeClr val="tx1"/>
                </a:solidFill>
              </a:rPr>
              <a:t> 있는 전국 모든 </a:t>
            </a:r>
            <a:r>
              <a:rPr lang="ko-KR" altLang="en-US" sz="1200" dirty="0" err="1">
                <a:solidFill>
                  <a:schemeClr val="tx1"/>
                </a:solidFill>
              </a:rPr>
              <a:t>관측소명이</a:t>
            </a:r>
            <a:r>
              <a:rPr lang="ko-KR" altLang="en-US" sz="1200" dirty="0">
                <a:solidFill>
                  <a:schemeClr val="tx1"/>
                </a:solidFill>
              </a:rPr>
              <a:t> 보여지고 있음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 err="1">
                <a:solidFill>
                  <a:schemeClr val="tx1"/>
                </a:solidFill>
              </a:rPr>
              <a:t>조건검색에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백제</a:t>
            </a:r>
            <a:r>
              <a:rPr lang="en-US" altLang="ko-KR" sz="1200" dirty="0">
                <a:solidFill>
                  <a:schemeClr val="tx1"/>
                </a:solidFill>
              </a:rPr>
              <a:t>“ </a:t>
            </a:r>
            <a:r>
              <a:rPr lang="ko-KR" altLang="en-US" sz="1200" dirty="0">
                <a:solidFill>
                  <a:schemeClr val="tx1"/>
                </a:solidFill>
              </a:rPr>
              <a:t>글자는 사라지고 </a:t>
            </a:r>
            <a:r>
              <a:rPr lang="ko-KR" altLang="en-US" sz="1200" dirty="0" err="1">
                <a:solidFill>
                  <a:schemeClr val="tx1"/>
                </a:solidFill>
              </a:rPr>
              <a:t>처음상태로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돌아가버림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입력한 값이 그대로 남아 있어야 함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또한  목록 조회 조건에  시도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전북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반드시 조건에 추가하여야 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</a:rPr>
              <a:t>4  </a:t>
            </a:r>
            <a:r>
              <a:rPr lang="ko-KR" altLang="en-US" sz="1200" dirty="0">
                <a:solidFill>
                  <a:srgbClr val="FF0000"/>
                </a:solidFill>
              </a:rPr>
              <a:t>번 </a:t>
            </a:r>
            <a:r>
              <a:rPr lang="ko-KR" altLang="en-US" sz="1200" dirty="0" err="1">
                <a:solidFill>
                  <a:srgbClr val="FF0000"/>
                </a:solidFill>
              </a:rPr>
              <a:t>모두지우기</a:t>
            </a:r>
            <a:r>
              <a:rPr lang="ko-KR" altLang="en-US" sz="1200" dirty="0">
                <a:solidFill>
                  <a:srgbClr val="FF0000"/>
                </a:solidFill>
              </a:rPr>
              <a:t> 삭제 함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5" y="181801"/>
            <a:ext cx="3885903" cy="473488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23944" y="1345609"/>
            <a:ext cx="2408223" cy="3162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46078" y="122675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716" y="181801"/>
            <a:ext cx="2682230" cy="44853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495" y="181802"/>
            <a:ext cx="2773988" cy="465620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976190" y="579162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7720665" y="1819627"/>
            <a:ext cx="797169" cy="4866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2793" y="547803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7" name="직사각형 26"/>
          <p:cNvSpPr/>
          <p:nvPr/>
        </p:nvSpPr>
        <p:spPr>
          <a:xfrm>
            <a:off x="12391173" y="6020833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332793" y="4940384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9" name="직사각형 28"/>
          <p:cNvSpPr/>
          <p:nvPr/>
        </p:nvSpPr>
        <p:spPr>
          <a:xfrm>
            <a:off x="7755661" y="17523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20" name="직사각형 19"/>
          <p:cNvSpPr/>
          <p:nvPr/>
        </p:nvSpPr>
        <p:spPr>
          <a:xfrm>
            <a:off x="8889812" y="182291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6" name="직사각형 25"/>
          <p:cNvSpPr/>
          <p:nvPr/>
        </p:nvSpPr>
        <p:spPr>
          <a:xfrm>
            <a:off x="332793" y="601306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7495632" y="1503753"/>
            <a:ext cx="2773850" cy="19106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07582" y="154262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2" name="직사각형 21"/>
          <p:cNvSpPr/>
          <p:nvPr/>
        </p:nvSpPr>
        <p:spPr>
          <a:xfrm>
            <a:off x="5316912" y="1669999"/>
            <a:ext cx="1657466" cy="2992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00547" y="545906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2014245" y="631199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9629615" y="6131666"/>
            <a:ext cx="2113491" cy="442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42853" y="527858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cxnSp>
        <p:nvCxnSpPr>
          <p:cNvPr id="5" name="꺾인 연결선 4"/>
          <p:cNvCxnSpPr>
            <a:stCxn id="24" idx="3"/>
          </p:cNvCxnSpPr>
          <p:nvPr/>
        </p:nvCxnSpPr>
        <p:spPr>
          <a:xfrm flipV="1">
            <a:off x="11743106" y="6246410"/>
            <a:ext cx="1463565" cy="10668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</a:rPr>
              <a:t>1  </a:t>
            </a:r>
            <a:r>
              <a:rPr lang="ko-KR" altLang="en-US" sz="1200" dirty="0">
                <a:solidFill>
                  <a:srgbClr val="FF0000"/>
                </a:solidFill>
              </a:rPr>
              <a:t>번 소재지 주소를 클릭하면 지도상에 </a:t>
            </a:r>
            <a:r>
              <a:rPr lang="ko-KR" altLang="en-US" sz="1200" dirty="0" err="1">
                <a:solidFill>
                  <a:srgbClr val="FF0000"/>
                </a:solidFill>
              </a:rPr>
              <a:t>줌인하여</a:t>
            </a:r>
            <a:r>
              <a:rPr lang="ko-KR" altLang="en-US" sz="1200" dirty="0">
                <a:solidFill>
                  <a:srgbClr val="FF0000"/>
                </a:solidFill>
              </a:rPr>
              <a:t> 이동은 하는데 어느 주소로 이동했는지 지도상에 표시 할 필요가 있음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3" y="181801"/>
            <a:ext cx="4029075" cy="469777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646" y="497598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1750545" y="2763983"/>
            <a:ext cx="2113491" cy="442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50" y="181801"/>
            <a:ext cx="7177491" cy="45980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27601" y="546710"/>
            <a:ext cx="6019271" cy="39920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24" idx="3"/>
            <a:endCxn id="10" idx="1"/>
          </p:cNvCxnSpPr>
          <p:nvPr/>
        </p:nvCxnSpPr>
        <p:spPr>
          <a:xfrm flipV="1">
            <a:off x="3864036" y="1835616"/>
            <a:ext cx="3382275" cy="114979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76290" y="27154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7246311" y="1592267"/>
            <a:ext cx="1274234" cy="4866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18215" y="152496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5587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500" dirty="0">
                <a:solidFill>
                  <a:srgbClr val="FF0000"/>
                </a:solidFill>
              </a:rPr>
              <a:t>1</a:t>
            </a:r>
            <a:r>
              <a:rPr lang="ko-KR" altLang="en-US" sz="1500" dirty="0">
                <a:solidFill>
                  <a:srgbClr val="FF0000"/>
                </a:solidFill>
              </a:rPr>
              <a:t>  번 선택한 관측소 정보를 보여주고 있음</a:t>
            </a:r>
            <a:r>
              <a:rPr lang="en-US" altLang="ko-KR" sz="1500" dirty="0">
                <a:solidFill>
                  <a:srgbClr val="FF0000"/>
                </a:solidFill>
              </a:rPr>
              <a:t>. 2  </a:t>
            </a:r>
            <a:r>
              <a:rPr lang="ko-KR" altLang="en-US" sz="1500" dirty="0">
                <a:solidFill>
                  <a:srgbClr val="FF0000"/>
                </a:solidFill>
              </a:rPr>
              <a:t>번의 관측소는 뭐를 의미 </a:t>
            </a:r>
            <a:r>
              <a:rPr lang="ko-KR" altLang="en-US" sz="1500" dirty="0" err="1">
                <a:solidFill>
                  <a:srgbClr val="FF0000"/>
                </a:solidFill>
              </a:rPr>
              <a:t>하는건가</a:t>
            </a:r>
            <a:r>
              <a:rPr lang="en-US" altLang="ko-KR" sz="1500" dirty="0">
                <a:solidFill>
                  <a:srgbClr val="FF0000"/>
                </a:solidFill>
              </a:rPr>
              <a:t>?  </a:t>
            </a:r>
            <a:r>
              <a:rPr lang="ko-KR" altLang="en-US" sz="1500" dirty="0" err="1">
                <a:solidFill>
                  <a:srgbClr val="FF0000"/>
                </a:solidFill>
              </a:rPr>
              <a:t>삭제하는것이</a:t>
            </a:r>
            <a:r>
              <a:rPr lang="ko-KR" altLang="en-US" sz="1500" dirty="0">
                <a:solidFill>
                  <a:srgbClr val="FF0000"/>
                </a:solidFill>
              </a:rPr>
              <a:t> 맞음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21341" y="587071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4062726" y="496237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3" name="직사각형 12"/>
          <p:cNvSpPr/>
          <p:nvPr/>
        </p:nvSpPr>
        <p:spPr>
          <a:xfrm>
            <a:off x="370474" y="496297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5" name="직사각형 14"/>
          <p:cNvSpPr/>
          <p:nvPr/>
        </p:nvSpPr>
        <p:spPr>
          <a:xfrm>
            <a:off x="11001736" y="556920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16" name="직사각형 15"/>
          <p:cNvSpPr/>
          <p:nvPr/>
        </p:nvSpPr>
        <p:spPr>
          <a:xfrm>
            <a:off x="11120081" y="528228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10524197" y="5497761"/>
            <a:ext cx="1021173" cy="5204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954810" y="610395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2" name="직사각형 21"/>
          <p:cNvSpPr/>
          <p:nvPr/>
        </p:nvSpPr>
        <p:spPr>
          <a:xfrm>
            <a:off x="8801117" y="629379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11749404" y="5758729"/>
            <a:ext cx="598516" cy="1287774"/>
          </a:xfrm>
          <a:prstGeom prst="downArrow">
            <a:avLst>
              <a:gd name="adj1" fmla="val 50000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1" y="169994"/>
            <a:ext cx="3981450" cy="477076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740" y="192825"/>
            <a:ext cx="3210944" cy="46342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4509" y="2778624"/>
            <a:ext cx="3417411" cy="9376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11310" y="819591"/>
            <a:ext cx="2352594" cy="51044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9" idx="3"/>
            <a:endCxn id="29" idx="1"/>
          </p:cNvCxnSpPr>
          <p:nvPr/>
        </p:nvCxnSpPr>
        <p:spPr>
          <a:xfrm flipV="1">
            <a:off x="3931920" y="1074814"/>
            <a:ext cx="1779390" cy="21726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43966" y="1330036"/>
            <a:ext cx="2319937" cy="377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48522" y="188413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6951424" y="122757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7265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142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2177</cp:lastModifiedBy>
  <cp:revision>50</cp:revision>
  <dcterms:created xsi:type="dcterms:W3CDTF">2023-10-30T05:38:20Z</dcterms:created>
  <dcterms:modified xsi:type="dcterms:W3CDTF">2023-11-23T06:03:38Z</dcterms:modified>
</cp:coreProperties>
</file>