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95" y="181801"/>
            <a:ext cx="3885903" cy="473488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423944" y="1345609"/>
            <a:ext cx="2408223" cy="31628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976190" y="5791623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27" name="직사각형 26"/>
          <p:cNvSpPr/>
          <p:nvPr/>
        </p:nvSpPr>
        <p:spPr>
          <a:xfrm>
            <a:off x="12391173" y="6020833"/>
            <a:ext cx="46480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14" name="직사각형 13"/>
          <p:cNvSpPr/>
          <p:nvPr/>
        </p:nvSpPr>
        <p:spPr>
          <a:xfrm>
            <a:off x="4785683" y="665018"/>
            <a:ext cx="2773850" cy="123859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양천구와 비슷함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시도  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</a:rPr>
              <a:t>전북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서울 고정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 err="1">
                <a:solidFill>
                  <a:schemeClr val="tx1"/>
                </a:solidFill>
              </a:rPr>
              <a:t>조건검색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</a:rPr>
              <a:t>전북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서울에 해당되는 값으로 검색이 되어야 함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2014245" y="6311991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24" name="직사각형 23"/>
          <p:cNvSpPr/>
          <p:nvPr/>
        </p:nvSpPr>
        <p:spPr>
          <a:xfrm>
            <a:off x="9629615" y="6131666"/>
            <a:ext cx="2113491" cy="44284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24" idx="3"/>
          </p:cNvCxnSpPr>
          <p:nvPr/>
        </p:nvCxnSpPr>
        <p:spPr>
          <a:xfrm flipV="1">
            <a:off x="11743106" y="6246410"/>
            <a:ext cx="1463565" cy="106681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43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>
                <a:solidFill>
                  <a:schemeClr val="tx1"/>
                </a:solidFill>
              </a:rPr>
              <a:t>1  </a:t>
            </a:r>
            <a:r>
              <a:rPr lang="ko-KR" altLang="en-US" sz="1200" dirty="0">
                <a:solidFill>
                  <a:srgbClr val="FF0000"/>
                </a:solidFill>
              </a:rPr>
              <a:t>번 입력 </a:t>
            </a:r>
            <a:r>
              <a:rPr lang="ko-KR" altLang="en-US" sz="1200" dirty="0" err="1">
                <a:solidFill>
                  <a:srgbClr val="FF0000"/>
                </a:solidFill>
              </a:rPr>
              <a:t>할려고</a:t>
            </a:r>
            <a:r>
              <a:rPr lang="ko-KR" altLang="en-US" sz="1200" dirty="0">
                <a:solidFill>
                  <a:srgbClr val="FF0000"/>
                </a:solidFill>
              </a:rPr>
              <a:t> 마우스 클릭하면 전북 글자가 계속 나타남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>
                <a:solidFill>
                  <a:srgbClr val="FF0000"/>
                </a:solidFill>
              </a:rPr>
              <a:t>2  </a:t>
            </a:r>
            <a:r>
              <a:rPr lang="ko-KR" altLang="en-US" sz="1200" dirty="0">
                <a:solidFill>
                  <a:srgbClr val="FF0000"/>
                </a:solidFill>
              </a:rPr>
              <a:t>번 백제 입력하고 </a:t>
            </a:r>
            <a:r>
              <a:rPr lang="ko-KR" altLang="en-US" sz="1200" dirty="0" err="1">
                <a:solidFill>
                  <a:srgbClr val="FF0000"/>
                </a:solidFill>
              </a:rPr>
              <a:t>엔터를</a:t>
            </a:r>
            <a:r>
              <a:rPr lang="ko-KR" altLang="en-US" sz="1200" dirty="0">
                <a:solidFill>
                  <a:srgbClr val="FF0000"/>
                </a:solidFill>
              </a:rPr>
              <a:t> 치면  </a:t>
            </a:r>
            <a:r>
              <a:rPr lang="en-US" altLang="ko-KR" sz="1200" dirty="0">
                <a:solidFill>
                  <a:srgbClr val="FF0000"/>
                </a:solidFill>
              </a:rPr>
              <a:t>3  </a:t>
            </a:r>
            <a:r>
              <a:rPr lang="ko-KR" altLang="en-US" sz="1200" dirty="0">
                <a:solidFill>
                  <a:srgbClr val="FF0000"/>
                </a:solidFill>
              </a:rPr>
              <a:t>번 처럼 목록에는  </a:t>
            </a:r>
            <a:r>
              <a:rPr lang="ko-KR" altLang="en-US" sz="1200" dirty="0" err="1">
                <a:solidFill>
                  <a:srgbClr val="FF0000"/>
                </a:solidFill>
              </a:rPr>
              <a:t>백제글자가</a:t>
            </a:r>
            <a:r>
              <a:rPr lang="ko-KR" altLang="en-US" sz="1200" dirty="0">
                <a:solidFill>
                  <a:srgbClr val="FF0000"/>
                </a:solidFill>
              </a:rPr>
              <a:t> 있는 전국 모든 </a:t>
            </a:r>
            <a:r>
              <a:rPr lang="ko-KR" altLang="en-US" sz="1200" dirty="0" err="1">
                <a:solidFill>
                  <a:srgbClr val="FF0000"/>
                </a:solidFill>
              </a:rPr>
              <a:t>관측소명이</a:t>
            </a:r>
            <a:r>
              <a:rPr lang="ko-KR" altLang="en-US" sz="1200" dirty="0">
                <a:solidFill>
                  <a:srgbClr val="FF0000"/>
                </a:solidFill>
              </a:rPr>
              <a:t> 보여지고 있음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 err="1">
                <a:solidFill>
                  <a:srgbClr val="FF0000"/>
                </a:solidFill>
              </a:rPr>
              <a:t>조건검색에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“</a:t>
            </a:r>
            <a:r>
              <a:rPr lang="ko-KR" altLang="en-US" sz="1200" dirty="0">
                <a:solidFill>
                  <a:srgbClr val="FF0000"/>
                </a:solidFill>
              </a:rPr>
              <a:t>백제</a:t>
            </a:r>
            <a:r>
              <a:rPr lang="en-US" altLang="ko-KR" sz="1200" dirty="0">
                <a:solidFill>
                  <a:srgbClr val="FF0000"/>
                </a:solidFill>
              </a:rPr>
              <a:t>“ </a:t>
            </a:r>
            <a:r>
              <a:rPr lang="ko-KR" altLang="en-US" sz="1200" dirty="0">
                <a:solidFill>
                  <a:srgbClr val="FF0000"/>
                </a:solidFill>
              </a:rPr>
              <a:t>글자는 사라지고 </a:t>
            </a:r>
            <a:r>
              <a:rPr lang="ko-KR" altLang="en-US" sz="1200" dirty="0" err="1">
                <a:solidFill>
                  <a:srgbClr val="FF0000"/>
                </a:solidFill>
              </a:rPr>
              <a:t>처음상태로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돌아가버림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입력한 값이 그대로 남아 있어야 함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또한  목록 조회 조건에  시도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전북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sz="1200" dirty="0">
                <a:solidFill>
                  <a:srgbClr val="FF0000"/>
                </a:solidFill>
              </a:rPr>
              <a:t>을 반드시 조건에 추가하여야 함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>
                <a:solidFill>
                  <a:srgbClr val="FF0000"/>
                </a:solidFill>
              </a:rPr>
              <a:t>4  </a:t>
            </a:r>
            <a:r>
              <a:rPr lang="ko-KR" altLang="en-US" sz="1200" dirty="0">
                <a:solidFill>
                  <a:srgbClr val="FF0000"/>
                </a:solidFill>
              </a:rPr>
              <a:t>번 </a:t>
            </a:r>
            <a:r>
              <a:rPr lang="ko-KR" altLang="en-US" sz="1200" dirty="0" err="1">
                <a:solidFill>
                  <a:srgbClr val="FF0000"/>
                </a:solidFill>
              </a:rPr>
              <a:t>모두지우기</a:t>
            </a:r>
            <a:r>
              <a:rPr lang="ko-KR" altLang="en-US" sz="1200" dirty="0">
                <a:solidFill>
                  <a:srgbClr val="FF0000"/>
                </a:solidFill>
              </a:rPr>
              <a:t> 삭제 함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95" y="181801"/>
            <a:ext cx="3885903" cy="473488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423944" y="1345609"/>
            <a:ext cx="2408223" cy="31628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46078" y="1226754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716" y="181801"/>
            <a:ext cx="2682230" cy="448533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5495" y="181802"/>
            <a:ext cx="2773988" cy="465620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1976190" y="5791623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10" name="직사각형 9"/>
          <p:cNvSpPr/>
          <p:nvPr/>
        </p:nvSpPr>
        <p:spPr>
          <a:xfrm>
            <a:off x="7720665" y="1819627"/>
            <a:ext cx="797169" cy="48669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32793" y="5478031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27" name="직사각형 26"/>
          <p:cNvSpPr/>
          <p:nvPr/>
        </p:nvSpPr>
        <p:spPr>
          <a:xfrm>
            <a:off x="12391173" y="6020833"/>
            <a:ext cx="46480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11" name="직사각형 10"/>
          <p:cNvSpPr/>
          <p:nvPr/>
        </p:nvSpPr>
        <p:spPr>
          <a:xfrm>
            <a:off x="332793" y="4940384"/>
            <a:ext cx="46480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29" name="직사각형 28"/>
          <p:cNvSpPr/>
          <p:nvPr/>
        </p:nvSpPr>
        <p:spPr>
          <a:xfrm>
            <a:off x="7755661" y="1752327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④</a:t>
            </a:r>
            <a:endParaRPr lang="ko-KR" altLang="en-US" sz="3000" dirty="0"/>
          </a:p>
        </p:txBody>
      </p:sp>
      <p:sp>
        <p:nvSpPr>
          <p:cNvPr id="20" name="직사각형 19"/>
          <p:cNvSpPr/>
          <p:nvPr/>
        </p:nvSpPr>
        <p:spPr>
          <a:xfrm>
            <a:off x="8889812" y="1822919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③</a:t>
            </a:r>
            <a:endParaRPr lang="ko-KR" altLang="en-US" sz="3000" dirty="0"/>
          </a:p>
        </p:txBody>
      </p:sp>
      <p:sp>
        <p:nvSpPr>
          <p:cNvPr id="26" name="직사각형 25"/>
          <p:cNvSpPr/>
          <p:nvPr/>
        </p:nvSpPr>
        <p:spPr>
          <a:xfrm>
            <a:off x="332793" y="6013064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④</a:t>
            </a:r>
            <a:endParaRPr lang="ko-KR" altLang="en-US" sz="3000" dirty="0"/>
          </a:p>
        </p:txBody>
      </p:sp>
      <p:sp>
        <p:nvSpPr>
          <p:cNvPr id="14" name="직사각형 13"/>
          <p:cNvSpPr/>
          <p:nvPr/>
        </p:nvSpPr>
        <p:spPr>
          <a:xfrm>
            <a:off x="7495632" y="1503753"/>
            <a:ext cx="2773850" cy="191069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07582" y="1542628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22" name="직사각형 21"/>
          <p:cNvSpPr/>
          <p:nvPr/>
        </p:nvSpPr>
        <p:spPr>
          <a:xfrm>
            <a:off x="5316912" y="1669999"/>
            <a:ext cx="1657466" cy="29925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700547" y="5459066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③</a:t>
            </a:r>
            <a:endParaRPr lang="ko-KR" altLang="en-US" sz="3000" dirty="0"/>
          </a:p>
        </p:txBody>
      </p:sp>
      <p:sp>
        <p:nvSpPr>
          <p:cNvPr id="28" name="직사각형 27"/>
          <p:cNvSpPr/>
          <p:nvPr/>
        </p:nvSpPr>
        <p:spPr>
          <a:xfrm>
            <a:off x="12014245" y="6311991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24" name="직사각형 23"/>
          <p:cNvSpPr/>
          <p:nvPr/>
        </p:nvSpPr>
        <p:spPr>
          <a:xfrm>
            <a:off x="9629615" y="6131666"/>
            <a:ext cx="2113491" cy="44284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942853" y="5278583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④</a:t>
            </a:r>
            <a:endParaRPr lang="ko-KR" altLang="en-US" sz="3000" dirty="0"/>
          </a:p>
        </p:txBody>
      </p:sp>
      <p:cxnSp>
        <p:nvCxnSpPr>
          <p:cNvPr id="5" name="꺾인 연결선 4"/>
          <p:cNvCxnSpPr>
            <a:stCxn id="24" idx="3"/>
          </p:cNvCxnSpPr>
          <p:nvPr/>
        </p:nvCxnSpPr>
        <p:spPr>
          <a:xfrm flipV="1">
            <a:off x="11743106" y="6246410"/>
            <a:ext cx="1463565" cy="106681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8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>
                <a:solidFill>
                  <a:srgbClr val="FF0000"/>
                </a:solidFill>
              </a:rPr>
              <a:t>1  </a:t>
            </a:r>
            <a:r>
              <a:rPr lang="ko-KR" altLang="en-US" sz="1200" dirty="0">
                <a:solidFill>
                  <a:srgbClr val="FF0000"/>
                </a:solidFill>
              </a:rPr>
              <a:t>번 소재지 주소를 클릭하면 지도상에 </a:t>
            </a:r>
            <a:r>
              <a:rPr lang="ko-KR" altLang="en-US" sz="1200" dirty="0" err="1">
                <a:solidFill>
                  <a:srgbClr val="FF0000"/>
                </a:solidFill>
              </a:rPr>
              <a:t>줌인하여</a:t>
            </a:r>
            <a:r>
              <a:rPr lang="ko-KR" altLang="en-US" sz="1200" dirty="0">
                <a:solidFill>
                  <a:srgbClr val="FF0000"/>
                </a:solidFill>
              </a:rPr>
              <a:t> 이동은 하는데 어느 주소로 이동했는지 지도상에 표시 할 필요가 있음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93" y="181801"/>
            <a:ext cx="4029075" cy="4697770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376646" y="497598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4" name="직사각형 23"/>
          <p:cNvSpPr/>
          <p:nvPr/>
        </p:nvSpPr>
        <p:spPr>
          <a:xfrm>
            <a:off x="1750545" y="2763983"/>
            <a:ext cx="2113491" cy="44284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750" y="181801"/>
            <a:ext cx="7177491" cy="459801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27601" y="546710"/>
            <a:ext cx="6019271" cy="399203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24" idx="3"/>
            <a:endCxn id="10" idx="1"/>
          </p:cNvCxnSpPr>
          <p:nvPr/>
        </p:nvCxnSpPr>
        <p:spPr>
          <a:xfrm flipV="1">
            <a:off x="3864036" y="1835616"/>
            <a:ext cx="3382275" cy="1149792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776290" y="271546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0" name="직사각형 9"/>
          <p:cNvSpPr/>
          <p:nvPr/>
        </p:nvSpPr>
        <p:spPr>
          <a:xfrm>
            <a:off x="7246311" y="1592267"/>
            <a:ext cx="1274234" cy="48669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518215" y="1524967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75587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500" dirty="0">
                <a:solidFill>
                  <a:srgbClr val="FF0000"/>
                </a:solidFill>
              </a:rPr>
              <a:t>1</a:t>
            </a:r>
            <a:r>
              <a:rPr lang="ko-KR" altLang="en-US" sz="1500" dirty="0">
                <a:solidFill>
                  <a:srgbClr val="FF0000"/>
                </a:solidFill>
              </a:rPr>
              <a:t>  번 선택한 관측소 정보를 보여주고 있음</a:t>
            </a:r>
            <a:r>
              <a:rPr lang="en-US" altLang="ko-KR" sz="1500" dirty="0">
                <a:solidFill>
                  <a:srgbClr val="FF0000"/>
                </a:solidFill>
              </a:rPr>
              <a:t>. 2  </a:t>
            </a:r>
            <a:r>
              <a:rPr lang="ko-KR" altLang="en-US" sz="1500" dirty="0">
                <a:solidFill>
                  <a:srgbClr val="FF0000"/>
                </a:solidFill>
              </a:rPr>
              <a:t>번의 관측소는 뭐를 의미 </a:t>
            </a:r>
            <a:r>
              <a:rPr lang="ko-KR" altLang="en-US" sz="1500" dirty="0" err="1">
                <a:solidFill>
                  <a:srgbClr val="FF0000"/>
                </a:solidFill>
              </a:rPr>
              <a:t>하는건가</a:t>
            </a:r>
            <a:r>
              <a:rPr lang="en-US" altLang="ko-KR" sz="1500" dirty="0">
                <a:solidFill>
                  <a:srgbClr val="FF0000"/>
                </a:solidFill>
              </a:rPr>
              <a:t>?  </a:t>
            </a:r>
            <a:r>
              <a:rPr lang="ko-KR" altLang="en-US" sz="1500" dirty="0" err="1">
                <a:solidFill>
                  <a:srgbClr val="FF0000"/>
                </a:solidFill>
              </a:rPr>
              <a:t>삭제하는것이</a:t>
            </a:r>
            <a:r>
              <a:rPr lang="ko-KR" altLang="en-US" sz="1500" dirty="0">
                <a:solidFill>
                  <a:srgbClr val="FF0000"/>
                </a:solidFill>
              </a:rPr>
              <a:t> 맞음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21341" y="5870717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11" name="직사각형 10"/>
          <p:cNvSpPr/>
          <p:nvPr/>
        </p:nvSpPr>
        <p:spPr>
          <a:xfrm>
            <a:off x="4062726" y="4962374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13" name="직사각형 12"/>
          <p:cNvSpPr/>
          <p:nvPr/>
        </p:nvSpPr>
        <p:spPr>
          <a:xfrm>
            <a:off x="370474" y="4962972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15" name="직사각형 14"/>
          <p:cNvSpPr/>
          <p:nvPr/>
        </p:nvSpPr>
        <p:spPr>
          <a:xfrm>
            <a:off x="11001736" y="5569205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③</a:t>
            </a:r>
            <a:endParaRPr lang="ko-KR" altLang="en-US" sz="3000" dirty="0"/>
          </a:p>
        </p:txBody>
      </p:sp>
      <p:sp>
        <p:nvSpPr>
          <p:cNvPr id="16" name="직사각형 15"/>
          <p:cNvSpPr/>
          <p:nvPr/>
        </p:nvSpPr>
        <p:spPr>
          <a:xfrm>
            <a:off x="11120081" y="5282283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④</a:t>
            </a:r>
            <a:endParaRPr lang="ko-KR" altLang="en-US" sz="3000" dirty="0"/>
          </a:p>
        </p:txBody>
      </p:sp>
      <p:sp>
        <p:nvSpPr>
          <p:cNvPr id="17" name="직사각형 16"/>
          <p:cNvSpPr/>
          <p:nvPr/>
        </p:nvSpPr>
        <p:spPr>
          <a:xfrm>
            <a:off x="10524197" y="5497761"/>
            <a:ext cx="1021173" cy="52044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954810" y="6103956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③</a:t>
            </a:r>
            <a:endParaRPr lang="ko-KR" altLang="en-US" sz="3000" dirty="0"/>
          </a:p>
        </p:txBody>
      </p:sp>
      <p:sp>
        <p:nvSpPr>
          <p:cNvPr id="22" name="직사각형 21"/>
          <p:cNvSpPr/>
          <p:nvPr/>
        </p:nvSpPr>
        <p:spPr>
          <a:xfrm>
            <a:off x="8801117" y="6293795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④</a:t>
            </a:r>
            <a:endParaRPr lang="ko-KR" altLang="en-US" sz="3000" dirty="0"/>
          </a:p>
        </p:txBody>
      </p:sp>
      <p:sp>
        <p:nvSpPr>
          <p:cNvPr id="21" name="아래쪽 화살표 20"/>
          <p:cNvSpPr/>
          <p:nvPr/>
        </p:nvSpPr>
        <p:spPr>
          <a:xfrm rot="16200000">
            <a:off x="11749404" y="5758729"/>
            <a:ext cx="598516" cy="1287774"/>
          </a:xfrm>
          <a:prstGeom prst="downArrow">
            <a:avLst>
              <a:gd name="adj1" fmla="val 50000"/>
              <a:gd name="adj2" fmla="val 7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41" y="169994"/>
            <a:ext cx="3981450" cy="477076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740" y="192825"/>
            <a:ext cx="3210944" cy="463426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14509" y="2778624"/>
            <a:ext cx="3417411" cy="93767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711310" y="819591"/>
            <a:ext cx="2352594" cy="51044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꺾인 연결선 30"/>
          <p:cNvCxnSpPr>
            <a:stCxn id="9" idx="3"/>
            <a:endCxn id="29" idx="1"/>
          </p:cNvCxnSpPr>
          <p:nvPr/>
        </p:nvCxnSpPr>
        <p:spPr>
          <a:xfrm flipV="1">
            <a:off x="3931920" y="1074814"/>
            <a:ext cx="1779390" cy="2172648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743966" y="1330036"/>
            <a:ext cx="2319937" cy="37797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748522" y="1884139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12" name="직사각형 11"/>
          <p:cNvSpPr/>
          <p:nvPr/>
        </p:nvSpPr>
        <p:spPr>
          <a:xfrm>
            <a:off x="6951424" y="1227571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872652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142</Words>
  <Application>Microsoft Office PowerPoint</Application>
  <PresentationFormat>와이드스크린</PresentationFormat>
  <Paragraphs>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2177</cp:lastModifiedBy>
  <cp:revision>51</cp:revision>
  <dcterms:created xsi:type="dcterms:W3CDTF">2023-10-30T05:38:20Z</dcterms:created>
  <dcterms:modified xsi:type="dcterms:W3CDTF">2023-11-24T07:00:04Z</dcterms:modified>
</cp:coreProperties>
</file>