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가려지는 부분이 붉은색으로 표시가 안됨</a:t>
            </a:r>
            <a:r>
              <a:rPr lang="en-US" altLang="ko-KR" sz="1200" dirty="0" smtClean="0">
                <a:solidFill>
                  <a:schemeClr val="tx1"/>
                </a:solidFill>
              </a:rPr>
              <a:t>.   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분석메뉴의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가시권분석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화면임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위치지정하면 </a:t>
            </a:r>
            <a:r>
              <a:rPr lang="en-US" altLang="ko-KR" sz="1200" dirty="0" smtClean="0">
                <a:solidFill>
                  <a:schemeClr val="tx1"/>
                </a:solidFill>
              </a:rPr>
              <a:t>zoom in</a:t>
            </a:r>
            <a:r>
              <a:rPr lang="ko-KR" altLang="en-US" sz="1200" dirty="0" smtClean="0">
                <a:solidFill>
                  <a:schemeClr val="tx1"/>
                </a:solidFill>
              </a:rPr>
              <a:t>을 </a:t>
            </a:r>
            <a:r>
              <a:rPr lang="ko-KR" altLang="en-US" sz="1200" smtClean="0">
                <a:solidFill>
                  <a:schemeClr val="tx1"/>
                </a:solidFill>
              </a:rPr>
              <a:t>하지 말 것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확대한 상태 그대로 존재하여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보여줄것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890329" y="496939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4075884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9" name="직사각형 8"/>
          <p:cNvSpPr/>
          <p:nvPr/>
        </p:nvSpPr>
        <p:spPr>
          <a:xfrm>
            <a:off x="378348" y="497313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10851554" y="549019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993" y="232583"/>
            <a:ext cx="5360806" cy="46689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48" y="232583"/>
            <a:ext cx="5770079" cy="4668931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277378" y="2800090"/>
            <a:ext cx="2749349" cy="21014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328518" y="351139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1027277" y="351139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4" name="직사각형 13"/>
          <p:cNvSpPr/>
          <p:nvPr/>
        </p:nvSpPr>
        <p:spPr>
          <a:xfrm>
            <a:off x="9395595" y="2695498"/>
            <a:ext cx="2474979" cy="210925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43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32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35</cp:revision>
  <dcterms:created xsi:type="dcterms:W3CDTF">2023-10-30T05:38:20Z</dcterms:created>
  <dcterms:modified xsi:type="dcterms:W3CDTF">2023-12-15T01:42:49Z</dcterms:modified>
</cp:coreProperties>
</file>