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sz="1500" dirty="0" smtClean="0">
                <a:solidFill>
                  <a:schemeClr val="tx1"/>
                </a:solidFill>
              </a:rPr>
              <a:t>콤보에서 스크롤을 옮기면 아무런 작동이 되지 않음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00" dirty="0" smtClean="0">
                <a:solidFill>
                  <a:schemeClr val="tx1"/>
                </a:solidFill>
              </a:rPr>
              <a:t>검색 조건 값의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자리수</a:t>
            </a:r>
            <a:r>
              <a:rPr lang="ko-KR" altLang="en-US" sz="1500" dirty="0" smtClean="0">
                <a:solidFill>
                  <a:schemeClr val="tx1"/>
                </a:solidFill>
              </a:rPr>
              <a:t> 제한 필요 있음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r>
              <a:rPr lang="ko-KR" altLang="en-US" sz="1500" dirty="0" smtClean="0">
                <a:solidFill>
                  <a:schemeClr val="tx1"/>
                </a:solidFill>
              </a:rPr>
              <a:t>예</a:t>
            </a:r>
            <a:r>
              <a:rPr lang="en-US" altLang="ko-KR" sz="1500" dirty="0" smtClean="0">
                <a:solidFill>
                  <a:schemeClr val="tx1"/>
                </a:solidFill>
              </a:rPr>
              <a:t>) </a:t>
            </a:r>
            <a:r>
              <a:rPr lang="ko-KR" altLang="en-US" sz="1500" dirty="0" smtClean="0">
                <a:solidFill>
                  <a:schemeClr val="tx1"/>
                </a:solidFill>
              </a:rPr>
              <a:t>관리번호 </a:t>
            </a:r>
            <a:r>
              <a:rPr lang="en-US" altLang="ko-KR" sz="1500" dirty="0" smtClean="0">
                <a:solidFill>
                  <a:schemeClr val="tx1"/>
                </a:solidFill>
              </a:rPr>
              <a:t>100</a:t>
            </a:r>
            <a:r>
              <a:rPr lang="ko-KR" altLang="en-US" sz="1500" dirty="0" smtClean="0">
                <a:solidFill>
                  <a:schemeClr val="tx1"/>
                </a:solidFill>
              </a:rPr>
              <a:t>자 이내로 입력하세요 초기값으로 주면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좋을듯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00" dirty="0" smtClean="0">
                <a:solidFill>
                  <a:schemeClr val="tx1"/>
                </a:solidFill>
              </a:rPr>
              <a:t>검색 조건 이동시 이전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입력값은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clear </a:t>
            </a:r>
            <a:r>
              <a:rPr lang="ko-KR" altLang="en-US" sz="1500" dirty="0" smtClean="0">
                <a:solidFill>
                  <a:schemeClr val="tx1"/>
                </a:solidFill>
              </a:rPr>
              <a:t>되어야 함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71" y="201930"/>
            <a:ext cx="5886450" cy="468595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6571" y="1183828"/>
            <a:ext cx="2142433" cy="235739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004" y="1183829"/>
            <a:ext cx="2009775" cy="229089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419004" y="1194652"/>
            <a:ext cx="2142433" cy="235739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34310" y="640654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11" name="직사각형 10"/>
          <p:cNvSpPr/>
          <p:nvPr/>
        </p:nvSpPr>
        <p:spPr>
          <a:xfrm>
            <a:off x="4871968" y="4953001"/>
            <a:ext cx="4648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750" y="818414"/>
            <a:ext cx="4943475" cy="7524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750" y="1795853"/>
            <a:ext cx="4886325" cy="7429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6275" y="2766776"/>
            <a:ext cx="4933950" cy="75247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288288" y="723138"/>
            <a:ext cx="5116774" cy="297602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561981" y="169140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16" name="직사각형 15"/>
          <p:cNvSpPr/>
          <p:nvPr/>
        </p:nvSpPr>
        <p:spPr>
          <a:xfrm>
            <a:off x="9164738" y="5177965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17" name="직사각형 16"/>
          <p:cNvSpPr/>
          <p:nvPr/>
        </p:nvSpPr>
        <p:spPr>
          <a:xfrm>
            <a:off x="4658021" y="5448466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88443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sz="1500" dirty="0" err="1" smtClean="0">
                <a:solidFill>
                  <a:schemeClr val="tx1"/>
                </a:solidFill>
              </a:rPr>
              <a:t>입력필드의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자리수</a:t>
            </a:r>
            <a:r>
              <a:rPr lang="ko-KR" altLang="en-US" sz="1500" dirty="0" smtClean="0">
                <a:solidFill>
                  <a:schemeClr val="tx1"/>
                </a:solidFill>
              </a:rPr>
              <a:t> 제한 필요</a:t>
            </a:r>
            <a:r>
              <a:rPr lang="en-US" altLang="ko-KR" sz="1500" dirty="0" smtClean="0">
                <a:solidFill>
                  <a:schemeClr val="tx1"/>
                </a:solidFill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</a:rPr>
              <a:t>예</a:t>
            </a:r>
            <a:r>
              <a:rPr lang="en-US" altLang="ko-KR" sz="1500" dirty="0" smtClean="0">
                <a:solidFill>
                  <a:schemeClr val="tx1"/>
                </a:solidFill>
              </a:rPr>
              <a:t>) </a:t>
            </a:r>
            <a:r>
              <a:rPr lang="ko-KR" altLang="en-US" sz="1500" dirty="0" smtClean="0">
                <a:solidFill>
                  <a:schemeClr val="tx1"/>
                </a:solidFill>
              </a:rPr>
              <a:t>관리번호 </a:t>
            </a:r>
            <a:r>
              <a:rPr lang="en-US" altLang="ko-KR" sz="1500" dirty="0" smtClean="0">
                <a:solidFill>
                  <a:schemeClr val="tx1"/>
                </a:solidFill>
              </a:rPr>
              <a:t>100</a:t>
            </a:r>
            <a:r>
              <a:rPr lang="ko-KR" altLang="en-US" sz="1500" dirty="0" smtClean="0">
                <a:solidFill>
                  <a:schemeClr val="tx1"/>
                </a:solidFill>
              </a:rPr>
              <a:t>자 이내로 입력하세요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00" dirty="0" err="1" smtClean="0">
                <a:solidFill>
                  <a:schemeClr val="tx1"/>
                </a:solidFill>
              </a:rPr>
              <a:t>관리주기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: </a:t>
            </a:r>
            <a:r>
              <a:rPr lang="ko-KR" altLang="en-US" sz="1500" dirty="0" smtClean="0">
                <a:solidFill>
                  <a:schemeClr val="tx1"/>
                </a:solidFill>
              </a:rPr>
              <a:t>숫자 라면 최대 </a:t>
            </a:r>
            <a:r>
              <a:rPr lang="en-US" altLang="ko-KR" sz="1500" dirty="0" smtClean="0">
                <a:solidFill>
                  <a:schemeClr val="tx1"/>
                </a:solidFill>
              </a:rPr>
              <a:t>3</a:t>
            </a:r>
            <a:r>
              <a:rPr lang="ko-KR" altLang="en-US" sz="1500" dirty="0" smtClean="0">
                <a:solidFill>
                  <a:schemeClr val="tx1"/>
                </a:solidFill>
              </a:rPr>
              <a:t>자리로 제한 필요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관리주기</a:t>
            </a:r>
            <a:r>
              <a:rPr lang="ko-KR" altLang="en-US" sz="1500" dirty="0" smtClean="0">
                <a:solidFill>
                  <a:schemeClr val="tx1"/>
                </a:solidFill>
              </a:rPr>
              <a:t> 년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개월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일 중 가장 많이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사용하는것으로</a:t>
            </a:r>
            <a:r>
              <a:rPr lang="ko-KR" altLang="en-US" sz="1500" dirty="0" smtClean="0">
                <a:solidFill>
                  <a:schemeClr val="tx1"/>
                </a:solidFill>
              </a:rPr>
              <a:t> 초기값 지정 필요</a:t>
            </a:r>
            <a:r>
              <a:rPr lang="en-US" altLang="ko-KR" sz="1500" dirty="0" smtClean="0">
                <a:solidFill>
                  <a:schemeClr val="tx1"/>
                </a:solidFill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</a:rPr>
              <a:t>아니면 선택하세요 라는 초기값 필요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500" dirty="0" err="1" smtClean="0">
                <a:solidFill>
                  <a:schemeClr val="tx1"/>
                </a:solidFill>
              </a:rPr>
              <a:t>등록화면</a:t>
            </a:r>
            <a:r>
              <a:rPr lang="ko-KR" altLang="en-US" sz="1500" dirty="0" smtClean="0">
                <a:solidFill>
                  <a:schemeClr val="tx1"/>
                </a:solidFill>
              </a:rPr>
              <a:t> 내용 전체의 필수 입력 항목 지정 필요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r>
              <a:rPr lang="ko-KR" altLang="en-US" sz="1500" dirty="0" smtClean="0">
                <a:solidFill>
                  <a:schemeClr val="tx1"/>
                </a:solidFill>
              </a:rPr>
              <a:t>예</a:t>
            </a:r>
            <a:r>
              <a:rPr lang="en-US" altLang="ko-KR" sz="1500" dirty="0" smtClean="0">
                <a:solidFill>
                  <a:schemeClr val="tx1"/>
                </a:solidFill>
              </a:rPr>
              <a:t>) “ </a:t>
            </a:r>
            <a:r>
              <a:rPr lang="en-US" altLang="ko-KR" sz="1500" dirty="0" smtClean="0">
                <a:solidFill>
                  <a:srgbClr val="FF0000"/>
                </a:solidFill>
              </a:rPr>
              <a:t>* “</a:t>
            </a:r>
          </a:p>
          <a:p>
            <a:pPr marL="342900" indent="-342900">
              <a:buAutoNum type="arabicPeriod"/>
            </a:pPr>
            <a:r>
              <a:rPr lang="ko-KR" altLang="en-US" sz="1500" dirty="0" smtClean="0">
                <a:solidFill>
                  <a:srgbClr val="FF0000"/>
                </a:solidFill>
              </a:rPr>
              <a:t>마우스 이동을 필요 없음 </a:t>
            </a:r>
            <a:r>
              <a:rPr lang="en-US" altLang="ko-KR" sz="1500" dirty="0" smtClean="0">
                <a:solidFill>
                  <a:srgbClr val="FF0000"/>
                </a:solidFill>
              </a:rPr>
              <a:t>. </a:t>
            </a:r>
            <a:r>
              <a:rPr lang="ko-KR" altLang="en-US" sz="1500" dirty="0" smtClean="0">
                <a:solidFill>
                  <a:srgbClr val="FF0000"/>
                </a:solidFill>
              </a:rPr>
              <a:t>마우스 클릭하면 </a:t>
            </a:r>
            <a:r>
              <a:rPr lang="ko-KR" altLang="en-US" sz="1500" dirty="0" err="1" smtClean="0">
                <a:solidFill>
                  <a:srgbClr val="FF0000"/>
                </a:solidFill>
              </a:rPr>
              <a:t>캄박거림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00" dirty="0" smtClean="0">
                <a:solidFill>
                  <a:srgbClr val="FF0000"/>
                </a:solidFill>
              </a:rPr>
              <a:t>포인트 이동시 포인트 </a:t>
            </a:r>
            <a:r>
              <a:rPr lang="ko-KR" altLang="en-US" sz="1500" dirty="0" err="1" smtClean="0">
                <a:solidFill>
                  <a:srgbClr val="FF0000"/>
                </a:solidFill>
              </a:rPr>
              <a:t>짤림</a:t>
            </a:r>
            <a:r>
              <a:rPr lang="en-US" altLang="ko-KR" sz="1500" dirty="0" smtClean="0">
                <a:solidFill>
                  <a:srgbClr val="FF0000"/>
                </a:solidFill>
              </a:rPr>
              <a:t>. </a:t>
            </a:r>
            <a:r>
              <a:rPr lang="ko-KR" altLang="en-US" sz="1500" dirty="0" smtClean="0">
                <a:solidFill>
                  <a:srgbClr val="FF0000"/>
                </a:solidFill>
              </a:rPr>
              <a:t>또한 위의 </a:t>
            </a:r>
            <a:r>
              <a:rPr lang="ko-KR" altLang="en-US" sz="1500" dirty="0" err="1" smtClean="0">
                <a:solidFill>
                  <a:srgbClr val="FF0000"/>
                </a:solidFill>
              </a:rPr>
              <a:t>알수</a:t>
            </a:r>
            <a:r>
              <a:rPr lang="ko-KR" altLang="en-US" sz="1500" dirty="0" smtClean="0">
                <a:solidFill>
                  <a:srgbClr val="FF0000"/>
                </a:solidFill>
              </a:rPr>
              <a:t> 없는 글자가 나타남</a:t>
            </a:r>
            <a:r>
              <a:rPr lang="en-US" altLang="ko-KR" sz="1500" dirty="0" smtClean="0">
                <a:solidFill>
                  <a:srgbClr val="FF0000"/>
                </a:solidFill>
              </a:rPr>
              <a:t>. </a:t>
            </a:r>
            <a:r>
              <a:rPr lang="ko-KR" altLang="en-US" sz="1500" dirty="0" smtClean="0">
                <a:solidFill>
                  <a:srgbClr val="FF0000"/>
                </a:solidFill>
              </a:rPr>
              <a:t>포인트를 </a:t>
            </a:r>
            <a:r>
              <a:rPr lang="ko-KR" altLang="en-US" sz="1500" dirty="0" err="1" smtClean="0">
                <a:solidFill>
                  <a:srgbClr val="FF0000"/>
                </a:solidFill>
              </a:rPr>
              <a:t>여러곳으로</a:t>
            </a:r>
            <a:r>
              <a:rPr lang="ko-KR" altLang="en-US" sz="1500" dirty="0" smtClean="0">
                <a:solidFill>
                  <a:srgbClr val="FF0000"/>
                </a:solidFill>
              </a:rPr>
              <a:t> 이동하면서 확인 필요 함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00" dirty="0" err="1" smtClean="0">
                <a:solidFill>
                  <a:srgbClr val="FF0000"/>
                </a:solidFill>
              </a:rPr>
              <a:t>위치등록</a:t>
            </a:r>
            <a:r>
              <a:rPr lang="en-US" altLang="ko-KR" sz="1500" dirty="0" smtClean="0">
                <a:solidFill>
                  <a:srgbClr val="FF0000"/>
                </a:solidFill>
              </a:rPr>
              <a:t>(</a:t>
            </a:r>
            <a:r>
              <a:rPr lang="ko-KR" altLang="en-US" sz="1500" dirty="0" smtClean="0">
                <a:solidFill>
                  <a:srgbClr val="FF0000"/>
                </a:solidFill>
              </a:rPr>
              <a:t>경도</a:t>
            </a:r>
            <a:r>
              <a:rPr lang="en-US" altLang="ko-KR" sz="1500" dirty="0" smtClean="0">
                <a:solidFill>
                  <a:srgbClr val="FF0000"/>
                </a:solidFill>
              </a:rPr>
              <a:t>/</a:t>
            </a:r>
            <a:r>
              <a:rPr lang="ko-KR" altLang="en-US" sz="1500" dirty="0" smtClean="0">
                <a:solidFill>
                  <a:srgbClr val="FF0000"/>
                </a:solidFill>
              </a:rPr>
              <a:t>위도</a:t>
            </a:r>
            <a:r>
              <a:rPr lang="en-US" altLang="ko-KR" sz="1500" dirty="0" smtClean="0">
                <a:solidFill>
                  <a:srgbClr val="FF0000"/>
                </a:solidFill>
              </a:rPr>
              <a:t>) </a:t>
            </a:r>
            <a:r>
              <a:rPr lang="ko-KR" altLang="en-US" sz="1500" dirty="0" smtClean="0">
                <a:solidFill>
                  <a:srgbClr val="FF0000"/>
                </a:solidFill>
              </a:rPr>
              <a:t>문구 수정</a:t>
            </a:r>
            <a:r>
              <a:rPr lang="en-US" altLang="ko-KR" sz="1500" dirty="0" smtClean="0">
                <a:solidFill>
                  <a:srgbClr val="FF0000"/>
                </a:solidFill>
              </a:rPr>
              <a:t>, </a:t>
            </a:r>
            <a:r>
              <a:rPr lang="ko-KR" altLang="en-US" sz="1500" dirty="0" err="1" smtClean="0">
                <a:solidFill>
                  <a:srgbClr val="FF0000"/>
                </a:solidFill>
              </a:rPr>
              <a:t>위치등록</a:t>
            </a:r>
            <a:r>
              <a:rPr lang="en-US" altLang="ko-KR" sz="1500" dirty="0" smtClean="0">
                <a:solidFill>
                  <a:srgbClr val="FF0000"/>
                </a:solidFill>
              </a:rPr>
              <a:t>(</a:t>
            </a:r>
            <a:r>
              <a:rPr lang="ko-KR" altLang="en-US" sz="1500" dirty="0" smtClean="0">
                <a:solidFill>
                  <a:srgbClr val="FF0000"/>
                </a:solidFill>
              </a:rPr>
              <a:t>주소</a:t>
            </a:r>
            <a:r>
              <a:rPr lang="en-US" altLang="ko-KR" sz="1500" dirty="0" smtClean="0">
                <a:solidFill>
                  <a:srgbClr val="FF0000"/>
                </a:solidFill>
              </a:rPr>
              <a:t>), </a:t>
            </a:r>
            <a:r>
              <a:rPr lang="ko-KR" altLang="en-US" sz="1500" dirty="0" smtClean="0">
                <a:solidFill>
                  <a:srgbClr val="FF0000"/>
                </a:solidFill>
              </a:rPr>
              <a:t>포인트 찍으면 지번주소를 표현</a:t>
            </a:r>
            <a:r>
              <a:rPr lang="en-US" altLang="ko-KR" sz="1500" dirty="0" smtClean="0">
                <a:solidFill>
                  <a:srgbClr val="FF0000"/>
                </a:solidFill>
              </a:rPr>
              <a:t>. </a:t>
            </a:r>
            <a:r>
              <a:rPr lang="ko-KR" altLang="en-US" sz="1500" dirty="0" err="1" smtClean="0">
                <a:solidFill>
                  <a:srgbClr val="FF0000"/>
                </a:solidFill>
              </a:rPr>
              <a:t>도로명</a:t>
            </a:r>
            <a:r>
              <a:rPr lang="ko-KR" altLang="en-US" sz="1500" dirty="0" smtClean="0">
                <a:solidFill>
                  <a:srgbClr val="FF0000"/>
                </a:solidFill>
              </a:rPr>
              <a:t> 주소 아님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28" y="237533"/>
            <a:ext cx="4457700" cy="35147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98402" y="2687327"/>
            <a:ext cx="3881911" cy="3810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6966" y="1038932"/>
            <a:ext cx="3923347" cy="123875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34310" y="640654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11" name="직사각형 10"/>
          <p:cNvSpPr/>
          <p:nvPr/>
        </p:nvSpPr>
        <p:spPr>
          <a:xfrm>
            <a:off x="3757224" y="2538803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12" name="직사각형 11"/>
          <p:cNvSpPr/>
          <p:nvPr/>
        </p:nvSpPr>
        <p:spPr>
          <a:xfrm>
            <a:off x="5015217" y="5833414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13" name="직사각형 12"/>
          <p:cNvSpPr/>
          <p:nvPr/>
        </p:nvSpPr>
        <p:spPr>
          <a:xfrm>
            <a:off x="2298567" y="5409707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14" name="직사각형 13"/>
          <p:cNvSpPr/>
          <p:nvPr/>
        </p:nvSpPr>
        <p:spPr>
          <a:xfrm>
            <a:off x="6416138" y="495300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910" y="344978"/>
            <a:ext cx="5467350" cy="36576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0206457" y="989097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③</a:t>
            </a:r>
            <a:endParaRPr lang="ko-KR" altLang="en-US" sz="3000" dirty="0"/>
          </a:p>
        </p:txBody>
      </p:sp>
      <p:sp>
        <p:nvSpPr>
          <p:cNvPr id="16" name="직사각형 15"/>
          <p:cNvSpPr/>
          <p:nvPr/>
        </p:nvSpPr>
        <p:spPr>
          <a:xfrm>
            <a:off x="8603843" y="2913194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④</a:t>
            </a:r>
            <a:endParaRPr lang="ko-KR" altLang="en-US" sz="3000" dirty="0"/>
          </a:p>
        </p:txBody>
      </p:sp>
      <p:sp>
        <p:nvSpPr>
          <p:cNvPr id="17" name="직사각형 16"/>
          <p:cNvSpPr/>
          <p:nvPr/>
        </p:nvSpPr>
        <p:spPr>
          <a:xfrm>
            <a:off x="9728918" y="917653"/>
            <a:ext cx="1021173" cy="52044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954810" y="6103956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③</a:t>
            </a:r>
            <a:endParaRPr lang="ko-KR" altLang="en-US" sz="3000" dirty="0"/>
          </a:p>
        </p:txBody>
      </p:sp>
      <p:sp>
        <p:nvSpPr>
          <p:cNvPr id="19" name="직사각형 18"/>
          <p:cNvSpPr/>
          <p:nvPr/>
        </p:nvSpPr>
        <p:spPr>
          <a:xfrm>
            <a:off x="5710844" y="2965355"/>
            <a:ext cx="3458094" cy="52044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04" y="4545639"/>
            <a:ext cx="11829029" cy="35242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120640" y="4596713"/>
            <a:ext cx="2502131" cy="30135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 rot="10800000">
            <a:off x="6858000" y="3308938"/>
            <a:ext cx="598516" cy="1287774"/>
          </a:xfrm>
          <a:prstGeom prst="downArrow">
            <a:avLst>
              <a:gd name="adj1" fmla="val 50000"/>
              <a:gd name="adj2" fmla="val 7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801117" y="6293795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④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9040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sz="1500" dirty="0" err="1" smtClean="0">
                <a:solidFill>
                  <a:schemeClr val="tx1"/>
                </a:solidFill>
              </a:rPr>
              <a:t>입력불가</a:t>
            </a:r>
            <a:r>
              <a:rPr lang="ko-KR" altLang="en-US" sz="1500" dirty="0" smtClean="0">
                <a:solidFill>
                  <a:schemeClr val="tx1"/>
                </a:solidFill>
              </a:rPr>
              <a:t> 반드시 달력 아이콘을 선택하여 입력하도록 한다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00" dirty="0" err="1" smtClean="0">
                <a:solidFill>
                  <a:schemeClr val="tx1"/>
                </a:solidFill>
              </a:rPr>
              <a:t>입력필드</a:t>
            </a:r>
            <a:r>
              <a:rPr lang="ko-KR" altLang="en-US" sz="1500" dirty="0" smtClean="0">
                <a:solidFill>
                  <a:schemeClr val="tx1"/>
                </a:solidFill>
              </a:rPr>
              <a:t> 길이를 넓게 만들어라</a:t>
            </a:r>
            <a:r>
              <a:rPr lang="en-US" altLang="ko-KR" sz="1500" dirty="0" smtClean="0">
                <a:solidFill>
                  <a:schemeClr val="tx1"/>
                </a:solidFill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</a:rPr>
              <a:t>그리고 글자 제한을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둘것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r>
              <a:rPr lang="ko-KR" altLang="en-US" sz="1500" dirty="0" smtClean="0">
                <a:solidFill>
                  <a:schemeClr val="tx1"/>
                </a:solidFill>
              </a:rPr>
              <a:t>텍스트 값은 좌측 정렬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예</a:t>
            </a:r>
            <a:r>
              <a:rPr lang="en-US" altLang="ko-KR" sz="1500" dirty="0" smtClean="0">
                <a:solidFill>
                  <a:schemeClr val="tx1"/>
                </a:solidFill>
              </a:rPr>
              <a:t>) 1000</a:t>
            </a:r>
            <a:r>
              <a:rPr lang="ko-KR" altLang="en-US" sz="1500" dirty="0" smtClean="0">
                <a:solidFill>
                  <a:schemeClr val="tx1"/>
                </a:solidFill>
              </a:rPr>
              <a:t>자 이내로 입력하세요 등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00" dirty="0" err="1">
                <a:solidFill>
                  <a:schemeClr val="tx1"/>
                </a:solidFill>
              </a:rPr>
              <a:t>입력필드</a:t>
            </a:r>
            <a:r>
              <a:rPr lang="ko-KR" altLang="en-US" sz="1500" dirty="0">
                <a:solidFill>
                  <a:schemeClr val="tx1"/>
                </a:solidFill>
              </a:rPr>
              <a:t> 길이를 넓게 만들어라</a:t>
            </a:r>
            <a:r>
              <a:rPr lang="en-US" altLang="ko-KR" sz="1500" dirty="0">
                <a:solidFill>
                  <a:schemeClr val="tx1"/>
                </a:solidFill>
              </a:rPr>
              <a:t>. </a:t>
            </a:r>
            <a:r>
              <a:rPr lang="ko-KR" altLang="en-US" sz="1500" dirty="0">
                <a:solidFill>
                  <a:schemeClr val="tx1"/>
                </a:solidFill>
              </a:rPr>
              <a:t>그리고 글자 제한을 </a:t>
            </a:r>
            <a:r>
              <a:rPr lang="ko-KR" altLang="en-US" sz="1500" dirty="0" err="1">
                <a:solidFill>
                  <a:schemeClr val="tx1"/>
                </a:solidFill>
              </a:rPr>
              <a:t>둘것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r>
              <a:rPr lang="ko-KR" altLang="en-US" sz="1500" dirty="0">
                <a:solidFill>
                  <a:schemeClr val="tx1"/>
                </a:solidFill>
              </a:rPr>
              <a:t>텍스트 값은 좌측 정렬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예</a:t>
            </a:r>
            <a:r>
              <a:rPr lang="en-US" altLang="ko-KR" sz="1500" dirty="0">
                <a:solidFill>
                  <a:schemeClr val="tx1"/>
                </a:solidFill>
              </a:rPr>
              <a:t>) </a:t>
            </a:r>
            <a:r>
              <a:rPr lang="en-US" altLang="ko-KR" sz="1500" dirty="0" smtClean="0">
                <a:solidFill>
                  <a:schemeClr val="tx1"/>
                </a:solidFill>
              </a:rPr>
              <a:t>100</a:t>
            </a:r>
            <a:r>
              <a:rPr lang="ko-KR" altLang="en-US" sz="1500" dirty="0" smtClean="0">
                <a:solidFill>
                  <a:schemeClr val="tx1"/>
                </a:solidFill>
              </a:rPr>
              <a:t>자 </a:t>
            </a:r>
            <a:r>
              <a:rPr lang="ko-KR" altLang="en-US" sz="1500" dirty="0">
                <a:solidFill>
                  <a:schemeClr val="tx1"/>
                </a:solidFill>
              </a:rPr>
              <a:t>이내로 입력하세요 </a:t>
            </a:r>
            <a:r>
              <a:rPr lang="ko-KR" altLang="en-US" sz="1500" dirty="0" smtClean="0">
                <a:solidFill>
                  <a:schemeClr val="tx1"/>
                </a:solidFill>
              </a:rPr>
              <a:t>등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00" dirty="0" err="1">
                <a:solidFill>
                  <a:schemeClr val="tx1"/>
                </a:solidFill>
              </a:rPr>
              <a:t>입력불가</a:t>
            </a:r>
            <a:r>
              <a:rPr lang="ko-KR" altLang="en-US" sz="1500" dirty="0">
                <a:solidFill>
                  <a:schemeClr val="tx1"/>
                </a:solidFill>
              </a:rPr>
              <a:t> 반드시 달력 아이콘을 선택하여 입력하도록 </a:t>
            </a:r>
            <a:r>
              <a:rPr lang="ko-KR" altLang="en-US" sz="1500" dirty="0" smtClean="0">
                <a:solidFill>
                  <a:schemeClr val="tx1"/>
                </a:solidFill>
              </a:rPr>
              <a:t>한다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00" dirty="0" err="1" smtClean="0">
                <a:solidFill>
                  <a:schemeClr val="tx1"/>
                </a:solidFill>
              </a:rPr>
              <a:t>첨부화일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5</a:t>
            </a:r>
            <a:r>
              <a:rPr lang="ko-KR" altLang="en-US" sz="1500" dirty="0" smtClean="0">
                <a:solidFill>
                  <a:schemeClr val="tx1"/>
                </a:solidFill>
              </a:rPr>
              <a:t>개 선택하여 </a:t>
            </a:r>
            <a:r>
              <a:rPr lang="en-US" altLang="ko-KR" sz="1500" dirty="0" smtClean="0">
                <a:solidFill>
                  <a:schemeClr val="tx1"/>
                </a:solidFill>
              </a:rPr>
              <a:t>5</a:t>
            </a:r>
            <a:r>
              <a:rPr lang="ko-KR" altLang="en-US" sz="1500" dirty="0" smtClean="0">
                <a:solidFill>
                  <a:schemeClr val="tx1"/>
                </a:solidFill>
              </a:rPr>
              <a:t>개 표현이 가능한가</a:t>
            </a:r>
            <a:r>
              <a:rPr lang="en-US" altLang="ko-KR" sz="1500" dirty="0" smtClean="0">
                <a:solidFill>
                  <a:schemeClr val="tx1"/>
                </a:solidFill>
              </a:rPr>
              <a:t>? </a:t>
            </a:r>
            <a:r>
              <a:rPr lang="ko-KR" altLang="en-US" sz="1500" dirty="0" smtClean="0">
                <a:solidFill>
                  <a:schemeClr val="tx1"/>
                </a:solidFill>
              </a:rPr>
              <a:t>안된다면 각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한개씩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5</a:t>
            </a:r>
            <a:r>
              <a:rPr lang="ko-KR" altLang="en-US" sz="1500" dirty="0" smtClean="0">
                <a:solidFill>
                  <a:schemeClr val="tx1"/>
                </a:solidFill>
              </a:rPr>
              <a:t>번 입력하는 방안</a:t>
            </a:r>
            <a:r>
              <a:rPr lang="en-US" altLang="ko-KR" sz="1500" dirty="0" smtClean="0">
                <a:solidFill>
                  <a:schemeClr val="tx1"/>
                </a:solidFill>
              </a:rPr>
              <a:t>?</a:t>
            </a:r>
          </a:p>
          <a:p>
            <a:pPr marL="342900" indent="-342900">
              <a:buAutoNum type="arabicPeriod"/>
            </a:pPr>
            <a:r>
              <a:rPr lang="ko-KR" altLang="en-US" sz="1500" dirty="0" err="1" smtClean="0">
                <a:solidFill>
                  <a:schemeClr val="tx1"/>
                </a:solidFill>
              </a:rPr>
              <a:t>다음점검일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: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최종점검일</a:t>
            </a:r>
            <a:r>
              <a:rPr lang="ko-KR" altLang="en-US" sz="1500" dirty="0" smtClean="0">
                <a:solidFill>
                  <a:schemeClr val="tx1"/>
                </a:solidFill>
              </a:rPr>
              <a:t> 기준으로 주기를 계산하여 자동 계산되도록 하며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</a:rPr>
              <a:t>사용자가 수정이 가능하게 한다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07847" y="4933557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13" name="직사각형 12"/>
          <p:cNvSpPr/>
          <p:nvPr/>
        </p:nvSpPr>
        <p:spPr>
          <a:xfrm>
            <a:off x="10243395" y="5159479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14" name="직사각형 13"/>
          <p:cNvSpPr/>
          <p:nvPr/>
        </p:nvSpPr>
        <p:spPr>
          <a:xfrm>
            <a:off x="10243395" y="539759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③</a:t>
            </a:r>
            <a:endParaRPr lang="ko-KR" altLang="en-US" sz="3000" dirty="0"/>
          </a:p>
        </p:txBody>
      </p:sp>
      <p:sp>
        <p:nvSpPr>
          <p:cNvPr id="15" name="직사각형 14"/>
          <p:cNvSpPr/>
          <p:nvPr/>
        </p:nvSpPr>
        <p:spPr>
          <a:xfrm>
            <a:off x="5459918" y="5617528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④</a:t>
            </a:r>
            <a:endParaRPr lang="ko-KR" altLang="en-US" sz="30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69" y="206286"/>
            <a:ext cx="11619931" cy="455004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563395" y="3989706"/>
            <a:ext cx="996241" cy="28397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98274" y="3842198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7" name="직사각형 6"/>
          <p:cNvSpPr/>
          <p:nvPr/>
        </p:nvSpPr>
        <p:spPr>
          <a:xfrm>
            <a:off x="970493" y="3898936"/>
            <a:ext cx="1157565" cy="46551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53355" y="3842198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10" name="직사각형 9"/>
          <p:cNvSpPr/>
          <p:nvPr/>
        </p:nvSpPr>
        <p:spPr>
          <a:xfrm>
            <a:off x="7892969" y="381045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③</a:t>
            </a:r>
            <a:endParaRPr lang="ko-KR" altLang="en-US" sz="3000" dirty="0"/>
          </a:p>
        </p:txBody>
      </p:sp>
      <p:sp>
        <p:nvSpPr>
          <p:cNvPr id="11" name="직사각형 10"/>
          <p:cNvSpPr/>
          <p:nvPr/>
        </p:nvSpPr>
        <p:spPr>
          <a:xfrm>
            <a:off x="9184371" y="3842197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④</a:t>
            </a:r>
            <a:endParaRPr lang="ko-KR" altLang="en-US" sz="3000" dirty="0"/>
          </a:p>
        </p:txBody>
      </p:sp>
      <p:sp>
        <p:nvSpPr>
          <p:cNvPr id="17" name="직사각형 16"/>
          <p:cNvSpPr/>
          <p:nvPr/>
        </p:nvSpPr>
        <p:spPr>
          <a:xfrm>
            <a:off x="2244023" y="3989706"/>
            <a:ext cx="4722042" cy="28397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082030" y="3977211"/>
            <a:ext cx="1380326" cy="28397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682491" y="3989706"/>
            <a:ext cx="2071705" cy="28397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827263" y="1024833"/>
            <a:ext cx="1586796" cy="28397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 rot="11985089">
            <a:off x="2267384" y="1097217"/>
            <a:ext cx="484632" cy="2883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605044" y="76313"/>
            <a:ext cx="338126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상세화면에서 가장 최근에 저장한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입력값의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최종점검일자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다음점검일을 보여준다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상세 저장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삭제 행위시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재조회가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이루어져야 한다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66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sz="1500" dirty="0" smtClean="0">
                <a:solidFill>
                  <a:schemeClr val="tx1"/>
                </a:solidFill>
              </a:rPr>
              <a:t>위치 포인트 행위를 하고 창을 빠져 나오면 포인트는 보이지 말아야 한다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00" dirty="0" smtClean="0">
                <a:solidFill>
                  <a:schemeClr val="tx1"/>
                </a:solidFill>
              </a:rPr>
              <a:t>삭제 버턴 클릭 후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경고창이</a:t>
            </a:r>
            <a:r>
              <a:rPr lang="ko-KR" altLang="en-US" sz="1500" dirty="0" smtClean="0">
                <a:solidFill>
                  <a:schemeClr val="tx1"/>
                </a:solidFill>
              </a:rPr>
              <a:t> 나타난 이후 확인을 클릭하면 화면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재조회가</a:t>
            </a:r>
            <a:r>
              <a:rPr lang="ko-KR" altLang="en-US" sz="1500" dirty="0" smtClean="0">
                <a:solidFill>
                  <a:schemeClr val="tx1"/>
                </a:solidFill>
              </a:rPr>
              <a:t> 이루어져야 한다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396764" y="568771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④</a:t>
            </a:r>
            <a:endParaRPr lang="ko-KR" altLang="en-US" sz="3000" dirty="0"/>
          </a:p>
        </p:txBody>
      </p:sp>
      <p:sp>
        <p:nvSpPr>
          <p:cNvPr id="5" name="직사각형 4"/>
          <p:cNvSpPr/>
          <p:nvPr/>
        </p:nvSpPr>
        <p:spPr>
          <a:xfrm>
            <a:off x="4198274" y="3842198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7" name="직사각형 6"/>
          <p:cNvSpPr/>
          <p:nvPr/>
        </p:nvSpPr>
        <p:spPr>
          <a:xfrm>
            <a:off x="970493" y="3898936"/>
            <a:ext cx="1157565" cy="46551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53355" y="3842198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17" name="직사각형 16"/>
          <p:cNvSpPr/>
          <p:nvPr/>
        </p:nvSpPr>
        <p:spPr>
          <a:xfrm>
            <a:off x="2244023" y="3989706"/>
            <a:ext cx="4722042" cy="28397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56" y="228475"/>
            <a:ext cx="11505040" cy="462611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681371" y="495300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13" name="직사각형 12"/>
          <p:cNvSpPr/>
          <p:nvPr/>
        </p:nvSpPr>
        <p:spPr>
          <a:xfrm>
            <a:off x="4218052" y="1758338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14" name="직사각형 13"/>
          <p:cNvSpPr/>
          <p:nvPr/>
        </p:nvSpPr>
        <p:spPr>
          <a:xfrm>
            <a:off x="10688159" y="6143504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③</a:t>
            </a:r>
            <a:endParaRPr lang="ko-KR" altLang="en-US" sz="3000" dirty="0"/>
          </a:p>
        </p:txBody>
      </p:sp>
      <p:sp>
        <p:nvSpPr>
          <p:cNvPr id="9" name="직사각형 8"/>
          <p:cNvSpPr/>
          <p:nvPr/>
        </p:nvSpPr>
        <p:spPr>
          <a:xfrm>
            <a:off x="10969910" y="6345188"/>
            <a:ext cx="996241" cy="28397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184809" y="6099263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③</a:t>
            </a:r>
            <a:endParaRPr lang="ko-KR" altLang="en-US" sz="3000" dirty="0"/>
          </a:p>
        </p:txBody>
      </p:sp>
      <p:sp>
        <p:nvSpPr>
          <p:cNvPr id="11" name="직사각형 10"/>
          <p:cNvSpPr/>
          <p:nvPr/>
        </p:nvSpPr>
        <p:spPr>
          <a:xfrm>
            <a:off x="11595596" y="597676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④</a:t>
            </a:r>
            <a:endParaRPr lang="ko-KR" altLang="en-US" sz="3000" dirty="0"/>
          </a:p>
        </p:txBody>
      </p:sp>
      <p:sp>
        <p:nvSpPr>
          <p:cNvPr id="18" name="직사각형 17"/>
          <p:cNvSpPr/>
          <p:nvPr/>
        </p:nvSpPr>
        <p:spPr>
          <a:xfrm>
            <a:off x="4218052" y="2286001"/>
            <a:ext cx="387199" cy="36153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327517" y="2538803"/>
            <a:ext cx="1049240" cy="28397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125677" y="6408008"/>
            <a:ext cx="1586796" cy="28397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327517" y="2370537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3" name="아래로 구부러진 화살표 2"/>
          <p:cNvSpPr/>
          <p:nvPr/>
        </p:nvSpPr>
        <p:spPr>
          <a:xfrm rot="20819173">
            <a:off x="398327" y="1866081"/>
            <a:ext cx="3976220" cy="7830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648153" y="1766388"/>
            <a:ext cx="338126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삭제 버턴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클릭시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화면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재조회가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되어야 한다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삭제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엑션이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이루어진 이후 화면에 그대로 존재하고 있음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145382" y="511848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720698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314</Words>
  <Application>Microsoft Office PowerPoint</Application>
  <PresentationFormat>와이드스크린</PresentationFormat>
  <Paragraphs>53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20</cp:revision>
  <dcterms:created xsi:type="dcterms:W3CDTF">2023-10-30T05:38:20Z</dcterms:created>
  <dcterms:modified xsi:type="dcterms:W3CDTF">2023-11-09T05:54:57Z</dcterms:modified>
</cp:coreProperties>
</file>