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마우스로 선을 만들고 마우스 오른쪽 클릭하면  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번과 같은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원도우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창이 오픈 됨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strike="sngStrike" dirty="0" err="1" smtClean="0">
                <a:solidFill>
                  <a:schemeClr val="tx1"/>
                </a:solidFill>
              </a:rPr>
              <a:t>배치수량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입력 팝업에서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3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  과 같이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“x”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표시로 닫기로 하고 있음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전체화면에서 닫기는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4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번과 같이 되어야 한다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18070" y="43750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90" y="223924"/>
            <a:ext cx="11400906" cy="461958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922469" y="41109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11652416" y="627789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4393235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8144342" y="1207466"/>
            <a:ext cx="3277345" cy="327125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11" name="직사각형 10"/>
          <p:cNvSpPr/>
          <p:nvPr/>
        </p:nvSpPr>
        <p:spPr>
          <a:xfrm>
            <a:off x="354934" y="4942831"/>
            <a:ext cx="46480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5631962" y="4250645"/>
            <a:ext cx="2581014" cy="33502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17" name="직사각형 16"/>
          <p:cNvSpPr/>
          <p:nvPr/>
        </p:nvSpPr>
        <p:spPr>
          <a:xfrm>
            <a:off x="9783014" y="270489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10312803" y="68520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6567488" y="53584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137" y="443781"/>
            <a:ext cx="3363035" cy="371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783014" y="808575"/>
            <a:ext cx="982158" cy="3241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20" name="직사각형 19"/>
          <p:cNvSpPr/>
          <p:nvPr/>
        </p:nvSpPr>
        <p:spPr>
          <a:xfrm>
            <a:off x="8077364" y="503133"/>
            <a:ext cx="1871750" cy="39698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27" name="직사각형 26"/>
          <p:cNvSpPr/>
          <p:nvPr/>
        </p:nvSpPr>
        <p:spPr>
          <a:xfrm>
            <a:off x="2069348" y="532816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9208325" y="43461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47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52</cp:revision>
  <dcterms:created xsi:type="dcterms:W3CDTF">2023-10-30T05:38:20Z</dcterms:created>
  <dcterms:modified xsi:type="dcterms:W3CDTF">2023-11-17T10:27:45Z</dcterms:modified>
</cp:coreProperties>
</file>