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시설물 신규등록 버턴 클릭하면  </a:t>
            </a: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팝업이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오픈됨</a:t>
            </a:r>
            <a:r>
              <a:rPr lang="en-US" altLang="ko-KR" sz="1200" dirty="0" smtClean="0">
                <a:solidFill>
                  <a:schemeClr val="tx1"/>
                </a:solidFill>
              </a:rPr>
              <a:t>. 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핀셋으로  </a:t>
            </a:r>
            <a:r>
              <a:rPr lang="en-US" altLang="ko-KR" sz="1200" dirty="0" smtClean="0">
                <a:solidFill>
                  <a:schemeClr val="tx1"/>
                </a:solidFill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지도에서 마우스 클릭하면  </a:t>
            </a:r>
            <a:r>
              <a:rPr lang="en-US" altLang="ko-KR" sz="1200" dirty="0" smtClean="0">
                <a:solidFill>
                  <a:schemeClr val="tx1"/>
                </a:solidFill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번과 같이 이상한 글자와 함께 나옴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팝업에서 저장 버턴 클릭 후  지도상에 마우스를 클릭하면  </a:t>
            </a:r>
            <a:r>
              <a:rPr lang="en-US" altLang="ko-KR" sz="1200" dirty="0" smtClean="0">
                <a:solidFill>
                  <a:schemeClr val="tx1"/>
                </a:solidFill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번과 같은 정보가 </a:t>
            </a:r>
            <a:r>
              <a:rPr lang="en-US" altLang="ko-KR" sz="1200" dirty="0" smtClean="0">
                <a:solidFill>
                  <a:schemeClr val="tx1"/>
                </a:solidFill>
              </a:rPr>
              <a:t>5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  계속 딸아 다님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52389" y="6266184"/>
            <a:ext cx="46480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2" y="214485"/>
            <a:ext cx="6381750" cy="462731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74" y="232673"/>
            <a:ext cx="5096926" cy="46091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00751" y="2256850"/>
            <a:ext cx="1843591" cy="2909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517459" y="3145088"/>
            <a:ext cx="1344341" cy="47926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0123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5585134" y="2492428"/>
            <a:ext cx="1027776" cy="48352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21121" y="495606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9164738" y="517796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362614" y="531943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1984727" y="2346955"/>
            <a:ext cx="708598" cy="29094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519924" y="2253901"/>
            <a:ext cx="46480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4871968" y="52008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4983921" y="210842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4772431" y="497844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6216211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5897001" y="254779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8808070" y="496479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4557358" y="2653301"/>
            <a:ext cx="931830" cy="3480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2"/>
            <a:endCxn id="10" idx="1"/>
          </p:cNvCxnSpPr>
          <p:nvPr/>
        </p:nvCxnSpPr>
        <p:spPr>
          <a:xfrm rot="16200000" flipH="1">
            <a:off x="7578704" y="445964"/>
            <a:ext cx="383324" cy="549418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45136" y="532816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498281" y="629823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152389" y="322446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28443" y="53299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63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22</cp:revision>
  <dcterms:created xsi:type="dcterms:W3CDTF">2023-10-30T05:38:20Z</dcterms:created>
  <dcterms:modified xsi:type="dcterms:W3CDTF">2023-11-17T00:34:44Z</dcterms:modified>
</cp:coreProperties>
</file>