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6.svg"/><Relationship Id="rId21" Type="http://schemas.openxmlformats.org/officeDocument/2006/relationships/image" Target="../media/image59.svg"/><Relationship Id="rId17" Type="http://schemas.openxmlformats.org/officeDocument/2006/relationships/image" Target="../media/image2.png"/><Relationship Id="rId25" Type="http://schemas.openxmlformats.org/officeDocument/2006/relationships/image" Target="../media/image64.svg"/><Relationship Id="rId2" Type="http://schemas.openxmlformats.org/officeDocument/2006/relationships/image" Target="../media/image1.png"/><Relationship Id="rId16" Type="http://schemas.openxmlformats.org/officeDocument/2006/relationships/image" Target="../media/image44.sv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6.png"/><Relationship Id="rId23" Type="http://schemas.openxmlformats.org/officeDocument/2006/relationships/image" Target="../media/image62.svg"/><Relationship Id="rId19" Type="http://schemas.openxmlformats.org/officeDocument/2006/relationships/image" Target="../media/image3.png"/><Relationship Id="rId2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571738" y="619535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11306752" y="62666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A70FBDC-6FED-C32D-CB91-1E9D6C6D561D}"/>
              </a:ext>
            </a:extLst>
          </p:cNvPr>
          <p:cNvSpPr/>
          <p:nvPr/>
        </p:nvSpPr>
        <p:spPr>
          <a:xfrm>
            <a:off x="1098359" y="79256"/>
            <a:ext cx="826957" cy="108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>
                <a:solidFill>
                  <a:srgbClr val="FFC000"/>
                </a:solidFill>
              </a:rPr>
              <a:t>&lt;  </a:t>
            </a:r>
            <a:r>
              <a:rPr lang="en-US" altLang="ko-KR" sz="600" b="1">
                <a:solidFill>
                  <a:schemeClr val="bg1"/>
                </a:solidFill>
              </a:rPr>
              <a:t>1  2  3  4  5</a:t>
            </a:r>
            <a:r>
              <a:rPr lang="en-US" altLang="ko-KR" sz="600" b="1">
                <a:solidFill>
                  <a:srgbClr val="FFC000"/>
                </a:solidFill>
              </a:rPr>
              <a:t> ··· &gt;</a:t>
            </a:r>
            <a:endParaRPr lang="ko-KR" altLang="en-US" sz="600" b="1">
              <a:solidFill>
                <a:srgbClr val="FFC000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56AC0E8-D75F-E6C6-A336-FA611F6EE964}"/>
              </a:ext>
            </a:extLst>
          </p:cNvPr>
          <p:cNvSpPr/>
          <p:nvPr/>
        </p:nvSpPr>
        <p:spPr>
          <a:xfrm>
            <a:off x="496299" y="-225051"/>
            <a:ext cx="64294" cy="5999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EE9A022A-22A2-5A80-BE17-997F06772763}"/>
              </a:ext>
            </a:extLst>
          </p:cNvPr>
          <p:cNvSpPr/>
          <p:nvPr/>
        </p:nvSpPr>
        <p:spPr>
          <a:xfrm>
            <a:off x="499395" y="-68578"/>
            <a:ext cx="64294" cy="5999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래픽 154">
            <a:extLst>
              <a:ext uri="{FF2B5EF4-FFF2-40B4-BE49-F238E27FC236}">
                <a16:creationId xmlns:a16="http://schemas.microsoft.com/office/drawing/2014/main" id="{C7B61A9C-064C-1F5D-623F-7C6DB5956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2048" y="94322"/>
            <a:ext cx="9248400" cy="1944319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42A0BEE0-F668-00DA-882B-9D628ACB246F}"/>
              </a:ext>
            </a:extLst>
          </p:cNvPr>
          <p:cNvSpPr txBox="1"/>
          <p:nvPr/>
        </p:nvSpPr>
        <p:spPr>
          <a:xfrm>
            <a:off x="4113224" y="398335"/>
            <a:ext cx="1566045" cy="161583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ko-KR" altLang="en-US" sz="1050" b="1">
                <a:solidFill>
                  <a:srgbClr val="EBEBE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시설물 관리 상세정보</a:t>
            </a:r>
            <a:endParaRPr lang="ko-KR" altLang="en-US" sz="1050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4C40BAE4-EC06-3CA8-ADC8-33EF8196F833}"/>
              </a:ext>
            </a:extLst>
          </p:cNvPr>
          <p:cNvCxnSpPr/>
          <p:nvPr/>
        </p:nvCxnSpPr>
        <p:spPr>
          <a:xfrm>
            <a:off x="396140" y="625681"/>
            <a:ext cx="900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표 102">
            <a:extLst>
              <a:ext uri="{FF2B5EF4-FFF2-40B4-BE49-F238E27FC236}">
                <a16:creationId xmlns:a16="http://schemas.microsoft.com/office/drawing/2014/main" id="{DE4AD745-5CCA-7002-09D6-8598BDA05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243293"/>
              </p:ext>
            </p:extLst>
          </p:nvPr>
        </p:nvGraphicFramePr>
        <p:xfrm>
          <a:off x="396140" y="903992"/>
          <a:ext cx="8999999" cy="303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344">
                  <a:extLst>
                    <a:ext uri="{9D8B030D-6E8A-4147-A177-3AD203B41FA5}">
                      <a16:colId xmlns:a16="http://schemas.microsoft.com/office/drawing/2014/main" val="436972805"/>
                    </a:ext>
                  </a:extLst>
                </a:gridCol>
                <a:gridCol w="450056">
                  <a:extLst>
                    <a:ext uri="{9D8B030D-6E8A-4147-A177-3AD203B41FA5}">
                      <a16:colId xmlns:a16="http://schemas.microsoft.com/office/drawing/2014/main" val="371157889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314798912"/>
                    </a:ext>
                  </a:extLst>
                </a:gridCol>
                <a:gridCol w="3714750">
                  <a:extLst>
                    <a:ext uri="{9D8B030D-6E8A-4147-A177-3AD203B41FA5}">
                      <a16:colId xmlns:a16="http://schemas.microsoft.com/office/drawing/2014/main" val="204803265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525428366"/>
                    </a:ext>
                  </a:extLst>
                </a:gridCol>
                <a:gridCol w="1238355">
                  <a:extLst>
                    <a:ext uri="{9D8B030D-6E8A-4147-A177-3AD203B41FA5}">
                      <a16:colId xmlns:a16="http://schemas.microsoft.com/office/drawing/2014/main" val="1268544737"/>
                    </a:ext>
                  </a:extLst>
                </a:gridCol>
                <a:gridCol w="1087694">
                  <a:extLst>
                    <a:ext uri="{9D8B030D-6E8A-4147-A177-3AD203B41FA5}">
                      <a16:colId xmlns:a16="http://schemas.microsoft.com/office/drawing/2014/main" val="922021906"/>
                    </a:ext>
                  </a:extLst>
                </a:gridCol>
              </a:tblGrid>
              <a:tr h="151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</a:rPr>
                        <a:t>선택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bg1"/>
                          </a:solidFill>
                        </a:rPr>
                        <a:t>순번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bg1"/>
                          </a:solidFill>
                        </a:rPr>
                        <a:t>관리일자 </a:t>
                      </a:r>
                      <a:r>
                        <a:rPr lang="en-US" altLang="ko-KR" sz="70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700">
                          <a:solidFill>
                            <a:schemeClr val="bg1"/>
                          </a:solidFill>
                        </a:rPr>
                        <a:t>최종 점검일</a:t>
                      </a:r>
                      <a:r>
                        <a:rPr lang="en-US" altLang="ko-KR" sz="70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bg1"/>
                          </a:solidFill>
                        </a:rPr>
                        <a:t>관리내역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bg1"/>
                          </a:solidFill>
                        </a:rPr>
                        <a:t>다음 점검일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bg1"/>
                          </a:solidFill>
                        </a:rPr>
                        <a:t>첨부파일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882877"/>
                  </a:ext>
                </a:extLst>
              </a:tr>
              <a:tr h="151938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2023-08-04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2024-08-03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sng" dirty="0" smtClean="0">
                          <a:solidFill>
                            <a:srgbClr val="FEDF26"/>
                          </a:solidFill>
                        </a:rPr>
                        <a:t>0</a:t>
                      </a:r>
                      <a:r>
                        <a:rPr lang="ko-KR" altLang="en-US" sz="700" u="sng" dirty="0" smtClean="0">
                          <a:solidFill>
                            <a:srgbClr val="FEDF26"/>
                          </a:solidFill>
                        </a:rPr>
                        <a:t>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323781"/>
                  </a:ext>
                </a:extLst>
              </a:tr>
            </a:tbl>
          </a:graphicData>
        </a:graphic>
      </p:graphicFrame>
      <p:sp>
        <p:nvSpPr>
          <p:cNvPr id="82" name="직사각형 81">
            <a:extLst>
              <a:ext uri="{FF2B5EF4-FFF2-40B4-BE49-F238E27FC236}">
                <a16:creationId xmlns:a16="http://schemas.microsoft.com/office/drawing/2014/main" id="{13166A3B-954F-8B20-1C6B-34E352879ABF}"/>
              </a:ext>
            </a:extLst>
          </p:cNvPr>
          <p:cNvSpPr/>
          <p:nvPr/>
        </p:nvSpPr>
        <p:spPr>
          <a:xfrm>
            <a:off x="4482661" y="1880658"/>
            <a:ext cx="826957" cy="108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>
                <a:solidFill>
                  <a:srgbClr val="FFC000"/>
                </a:solidFill>
              </a:rPr>
              <a:t>&lt;  </a:t>
            </a:r>
            <a:r>
              <a:rPr lang="en-US" altLang="ko-KR" sz="600" b="1">
                <a:solidFill>
                  <a:schemeClr val="bg1"/>
                </a:solidFill>
              </a:rPr>
              <a:t>1  2  3  4  5</a:t>
            </a:r>
            <a:r>
              <a:rPr lang="en-US" altLang="ko-KR" sz="600" b="1">
                <a:solidFill>
                  <a:srgbClr val="FFC000"/>
                </a:solidFill>
              </a:rPr>
              <a:t> ··· &gt;</a:t>
            </a:r>
            <a:endParaRPr lang="ko-KR" altLang="en-US" sz="600" b="1">
              <a:solidFill>
                <a:srgbClr val="FFC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48101B5-B7A6-90ED-B324-72E05592EDA5}"/>
              </a:ext>
            </a:extLst>
          </p:cNvPr>
          <p:cNvSpPr txBox="1"/>
          <p:nvPr/>
        </p:nvSpPr>
        <p:spPr>
          <a:xfrm>
            <a:off x="397004" y="710368"/>
            <a:ext cx="915461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관리번호 </a:t>
            </a:r>
            <a:r>
              <a:rPr lang="en-US" altLang="ko-KR" sz="7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곡성</a:t>
            </a:r>
            <a:r>
              <a:rPr lang="en-US" altLang="ko-KR" sz="70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-10</a:t>
            </a:r>
            <a:endParaRPr lang="ko-KR" altLang="en-US" sz="700">
              <a:solidFill>
                <a:srgbClr val="FFC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F3CD3C-B5EC-E83D-90BE-AC5C98BB141A}"/>
              </a:ext>
            </a:extLst>
          </p:cNvPr>
          <p:cNvSpPr txBox="1"/>
          <p:nvPr/>
        </p:nvSpPr>
        <p:spPr>
          <a:xfrm>
            <a:off x="1257157" y="710828"/>
            <a:ext cx="915461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시설물명 </a:t>
            </a:r>
            <a:r>
              <a:rPr lang="en-US" altLang="ko-KR" sz="7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70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endParaRPr lang="ko-KR" altLang="en-US" sz="700">
              <a:solidFill>
                <a:srgbClr val="FFC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CF3A70-D8B5-1D88-8E93-295AFED314CC}"/>
              </a:ext>
            </a:extLst>
          </p:cNvPr>
          <p:cNvSpPr txBox="1"/>
          <p:nvPr/>
        </p:nvSpPr>
        <p:spPr>
          <a:xfrm>
            <a:off x="2096795" y="710505"/>
            <a:ext cx="915461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관리부서 </a:t>
            </a:r>
            <a:r>
              <a:rPr lang="en-US" altLang="ko-KR" sz="7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안전건설과</a:t>
            </a:r>
            <a:endParaRPr lang="ko-KR" altLang="en-US" sz="700">
              <a:solidFill>
                <a:srgbClr val="FFC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450E175-903B-2635-2C23-E38C6FF2A02E}"/>
              </a:ext>
            </a:extLst>
          </p:cNvPr>
          <p:cNvSpPr txBox="1"/>
          <p:nvPr/>
        </p:nvSpPr>
        <p:spPr>
          <a:xfrm>
            <a:off x="3080778" y="709700"/>
            <a:ext cx="915461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관리주기 </a:t>
            </a:r>
            <a:r>
              <a:rPr lang="en-US" altLang="ko-KR" sz="7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70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70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ko-KR" altLang="en-US" sz="700">
              <a:solidFill>
                <a:srgbClr val="FFC000"/>
              </a:solidFill>
            </a:endParaRPr>
          </a:p>
        </p:txBody>
      </p:sp>
      <p:pic>
        <p:nvPicPr>
          <p:cNvPr id="87" name="그래픽 163">
            <a:extLst>
              <a:ext uri="{FF2B5EF4-FFF2-40B4-BE49-F238E27FC236}">
                <a16:creationId xmlns:a16="http://schemas.microsoft.com/office/drawing/2014/main" id="{6ACD0BFF-DA3E-01C4-1603-953CBD60976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980798" y="657729"/>
            <a:ext cx="417362" cy="198975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9A0D4301-9F45-84B8-7793-860DFEF3CD33}"/>
              </a:ext>
            </a:extLst>
          </p:cNvPr>
          <p:cNvSpPr txBox="1"/>
          <p:nvPr/>
        </p:nvSpPr>
        <p:spPr>
          <a:xfrm>
            <a:off x="9067319" y="685638"/>
            <a:ext cx="248943" cy="151458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" b="1">
                <a:solidFill>
                  <a:srgbClr val="FFD040"/>
                </a:solidFill>
                <a:latin typeface="맑은 고딕" panose="020F0502020204030204"/>
                <a:ea typeface="맑은 고딕" panose="020B0503020000020004" pitchFamily="50" charset="-127"/>
              </a:rPr>
              <a:t>삭제</a:t>
            </a:r>
            <a:endParaRPr kumimoji="0" lang="ko-KR" altLang="en-US" sz="600" b="1" i="0" u="none" strike="noStrike" kern="1200" cap="none" spc="0" normalizeH="0" baseline="0" noProof="0">
              <a:ln>
                <a:noFill/>
              </a:ln>
              <a:solidFill>
                <a:srgbClr val="FFD04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9" name="그래픽 165">
            <a:extLst>
              <a:ext uri="{FF2B5EF4-FFF2-40B4-BE49-F238E27FC236}">
                <a16:creationId xmlns:a16="http://schemas.microsoft.com/office/drawing/2014/main" id="{D2BBEC36-40E8-3CC8-6DF6-CC9A443FE2F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495921" y="657729"/>
            <a:ext cx="417362" cy="198975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B57DE1C0-7864-A0EE-20D2-D1229242FCA4}"/>
              </a:ext>
            </a:extLst>
          </p:cNvPr>
          <p:cNvSpPr txBox="1"/>
          <p:nvPr/>
        </p:nvSpPr>
        <p:spPr>
          <a:xfrm>
            <a:off x="8582442" y="685638"/>
            <a:ext cx="248943" cy="151458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rgbClr val="FFD04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</a:t>
            </a:r>
          </a:p>
        </p:txBody>
      </p:sp>
      <p:pic>
        <p:nvPicPr>
          <p:cNvPr id="91" name="그래픽 167">
            <a:extLst>
              <a:ext uri="{FF2B5EF4-FFF2-40B4-BE49-F238E27FC236}">
                <a16:creationId xmlns:a16="http://schemas.microsoft.com/office/drawing/2014/main" id="{1D49DD44-85FB-21ED-E77E-A4CC1C0E159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11044" y="660597"/>
            <a:ext cx="417362" cy="198975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D9C23E4D-1481-CAAE-69CF-D728BF40FA86}"/>
              </a:ext>
            </a:extLst>
          </p:cNvPr>
          <p:cNvSpPr txBox="1"/>
          <p:nvPr/>
        </p:nvSpPr>
        <p:spPr>
          <a:xfrm>
            <a:off x="8097565" y="688506"/>
            <a:ext cx="248943" cy="151458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rgbClr val="FFD04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저장</a:t>
            </a:r>
          </a:p>
        </p:txBody>
      </p:sp>
      <p:pic>
        <p:nvPicPr>
          <p:cNvPr id="93" name="그래픽 169">
            <a:extLst>
              <a:ext uri="{FF2B5EF4-FFF2-40B4-BE49-F238E27FC236}">
                <a16:creationId xmlns:a16="http://schemas.microsoft.com/office/drawing/2014/main" id="{C3F22688-8E82-57C9-7AAD-7858FBAAD88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526167" y="660597"/>
            <a:ext cx="417362" cy="198975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73E5E1A1-0CFB-8BB2-D0A2-E5F5F05479B0}"/>
              </a:ext>
            </a:extLst>
          </p:cNvPr>
          <p:cNvSpPr txBox="1"/>
          <p:nvPr/>
        </p:nvSpPr>
        <p:spPr>
          <a:xfrm>
            <a:off x="7559040" y="688506"/>
            <a:ext cx="347663" cy="151458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rgbClr val="FFD04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항목추가</a:t>
            </a: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19D8D737-D18E-756C-F7A5-376FF8F6017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43529" y="922283"/>
            <a:ext cx="111995" cy="111995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B3BBB0BB-C28D-807B-BFAE-1FC5A5016EE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042483" y="922283"/>
            <a:ext cx="111995" cy="111995"/>
          </a:xfrm>
          <a:prstGeom prst="rect">
            <a:avLst/>
          </a:prstGeom>
        </p:spPr>
      </p:pic>
      <p:pic>
        <p:nvPicPr>
          <p:cNvPr id="97" name="그래픽 2">
            <a:extLst>
              <a:ext uri="{FF2B5EF4-FFF2-40B4-BE49-F238E27FC236}">
                <a16:creationId xmlns:a16="http://schemas.microsoft.com/office/drawing/2014/main" id="{943FD7A9-3C3A-2D9E-61D6-CE2AA20CDED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310873" y="1074656"/>
            <a:ext cx="92837" cy="111404"/>
          </a:xfrm>
          <a:prstGeom prst="rect">
            <a:avLst/>
          </a:prstGeom>
        </p:spPr>
      </p:pic>
      <p:sp>
        <p:nvSpPr>
          <p:cNvPr id="98" name="타원 97">
            <a:extLst>
              <a:ext uri="{FF2B5EF4-FFF2-40B4-BE49-F238E27FC236}">
                <a16:creationId xmlns:a16="http://schemas.microsoft.com/office/drawing/2014/main" id="{F1B8042B-90E7-E95B-5342-E08BC55D33C4}"/>
              </a:ext>
            </a:extLst>
          </p:cNvPr>
          <p:cNvSpPr/>
          <p:nvPr/>
        </p:nvSpPr>
        <p:spPr>
          <a:xfrm>
            <a:off x="573245" y="1099667"/>
            <a:ext cx="64294" cy="5999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583BFC87-6A9D-623A-0A74-0FA172E3EB9A}"/>
              </a:ext>
            </a:extLst>
          </p:cNvPr>
          <p:cNvSpPr>
            <a:spLocks noChangeAspect="1"/>
          </p:cNvSpPr>
          <p:nvPr/>
        </p:nvSpPr>
        <p:spPr>
          <a:xfrm>
            <a:off x="584748" y="1108903"/>
            <a:ext cx="43200" cy="43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0" name="그래픽 20">
            <a:extLst>
              <a:ext uri="{FF2B5EF4-FFF2-40B4-BE49-F238E27FC236}">
                <a16:creationId xmlns:a16="http://schemas.microsoft.com/office/drawing/2014/main" id="{2A23B0F3-A2F5-2A6C-FA0D-6E01B23E216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flipV="1">
            <a:off x="2734805" y="1058849"/>
            <a:ext cx="3703718" cy="142249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5B501BB9-A62D-8377-EECE-66795C312666}"/>
              </a:ext>
            </a:extLst>
          </p:cNvPr>
          <p:cNvSpPr txBox="1"/>
          <p:nvPr/>
        </p:nvSpPr>
        <p:spPr>
          <a:xfrm>
            <a:off x="4212236" y="1065913"/>
            <a:ext cx="748855" cy="13589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/>
          </a:bodyPr>
          <a:lstStyle/>
          <a:p>
            <a:pPr algn="ctr"/>
            <a:r>
              <a:rPr lang="ko-KR" altLang="en-US" sz="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점검 결과 이상 없음</a:t>
            </a:r>
            <a:endParaRPr lang="ko-KR" altLang="en-US" sz="600">
              <a:solidFill>
                <a:schemeClr val="bg1"/>
              </a:solidFill>
            </a:endParaRPr>
          </a:p>
        </p:txBody>
      </p:sp>
      <p:pic>
        <p:nvPicPr>
          <p:cNvPr id="102" name="그래픽 23">
            <a:extLst>
              <a:ext uri="{FF2B5EF4-FFF2-40B4-BE49-F238E27FC236}">
                <a16:creationId xmlns:a16="http://schemas.microsoft.com/office/drawing/2014/main" id="{31164679-D0F2-B08D-B886-9E6EDFA0B69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472126" y="1054339"/>
            <a:ext cx="554667" cy="14400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D4961F2B-47B0-C8BE-9B82-37FD3C0BB874}"/>
              </a:ext>
            </a:extLst>
          </p:cNvPr>
          <p:cNvSpPr txBox="1"/>
          <p:nvPr/>
        </p:nvSpPr>
        <p:spPr>
          <a:xfrm>
            <a:off x="6375031" y="1061650"/>
            <a:ext cx="748855" cy="13589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/>
          </a:bodyPr>
          <a:lstStyle/>
          <a:p>
            <a:pPr algn="ctr"/>
            <a:r>
              <a:rPr lang="ko-KR" altLang="en-US" sz="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endParaRPr lang="ko-KR" altLang="en-US" sz="600">
              <a:solidFill>
                <a:schemeClr val="bg1"/>
              </a:solidFill>
            </a:endParaRPr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9851543" y="922283"/>
            <a:ext cx="2110472" cy="612648"/>
          </a:xfrm>
          <a:prstGeom prst="wedgeRoundRectCallout">
            <a:avLst>
              <a:gd name="adj1" fmla="val -92425"/>
              <a:gd name="adj2" fmla="val -1484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클릭하면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다음장</a:t>
            </a:r>
            <a:r>
              <a:rPr lang="ko-KR" altLang="en-US" sz="1200" dirty="0" smtClean="0">
                <a:solidFill>
                  <a:schemeClr val="tx1"/>
                </a:solidFill>
              </a:rPr>
              <a:t> 팝업 호출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7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신규생성버턴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그리드의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row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를 추가하는 기능</a:t>
            </a: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화일찾기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첨부화일을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찾는 기능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번</a:t>
            </a: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삭제 버턴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첨부화일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삭제 기능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선택하여 삭제 버턴 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2  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번</a:t>
            </a: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입력한 </a:t>
            </a:r>
            <a:r>
              <a:rPr lang="ko-KR" altLang="en-US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첨부화일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저장 기능 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3  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번</a:t>
            </a: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스크롤 기능 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4  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번</a:t>
            </a: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48680" y="3439057"/>
            <a:ext cx="2094719" cy="29474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&lt;&lt; 1,2,3,4,5 ..&gt;&gt;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50648" y="498328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2342075" y="604932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2641110" y="530846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11571738" y="619535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1282130" y="643388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11306752" y="62666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66C3C20-D4FC-FA1F-E700-4CE5C76BB61D}"/>
              </a:ext>
            </a:extLst>
          </p:cNvPr>
          <p:cNvSpPr/>
          <p:nvPr/>
        </p:nvSpPr>
        <p:spPr>
          <a:xfrm>
            <a:off x="6524649" y="1547128"/>
            <a:ext cx="2548573" cy="288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8EE9AFC8-F63E-FC62-A653-AB8FAE49E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373" y="1606345"/>
            <a:ext cx="186460" cy="15982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05381F4-AA36-8D41-9695-ED7E452C4336}"/>
              </a:ext>
            </a:extLst>
          </p:cNvPr>
          <p:cNvSpPr txBox="1"/>
          <p:nvPr/>
        </p:nvSpPr>
        <p:spPr>
          <a:xfrm>
            <a:off x="6712598" y="1613524"/>
            <a:ext cx="2315345" cy="1598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지원하지 않는 파일이거나 업로드 용량을 초과하였습니다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C0DBC725-F41A-8DE6-F501-D205FBA84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306" y="299192"/>
            <a:ext cx="2823998" cy="1114961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8A1DE852-9E2A-5E10-7241-D448F297E59B}"/>
              </a:ext>
            </a:extLst>
          </p:cNvPr>
          <p:cNvSpPr/>
          <p:nvPr/>
        </p:nvSpPr>
        <p:spPr>
          <a:xfrm>
            <a:off x="6511835" y="289154"/>
            <a:ext cx="2912468" cy="112900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341E9EA-0EBF-D36A-7BBD-54738ED72475}"/>
              </a:ext>
            </a:extLst>
          </p:cNvPr>
          <p:cNvSpPr/>
          <p:nvPr/>
        </p:nvSpPr>
        <p:spPr>
          <a:xfrm>
            <a:off x="6511834" y="1535317"/>
            <a:ext cx="2561387" cy="30070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667982"/>
              </p:ext>
            </p:extLst>
          </p:nvPr>
        </p:nvGraphicFramePr>
        <p:xfrm>
          <a:off x="1092545" y="1067095"/>
          <a:ext cx="4120034" cy="2204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525999841"/>
                    </a:ext>
                  </a:extLst>
                </a:gridCol>
                <a:gridCol w="1862682">
                  <a:extLst>
                    <a:ext uri="{9D8B030D-6E8A-4147-A177-3AD203B41FA5}">
                      <a16:colId xmlns:a16="http://schemas.microsoft.com/office/drawing/2014/main" val="4109290107"/>
                    </a:ext>
                  </a:extLst>
                </a:gridCol>
                <a:gridCol w="959643">
                  <a:extLst>
                    <a:ext uri="{9D8B030D-6E8A-4147-A177-3AD203B41FA5}">
                      <a16:colId xmlns:a16="http://schemas.microsoft.com/office/drawing/2014/main" val="1403199079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3157211938"/>
                    </a:ext>
                  </a:extLst>
                </a:gridCol>
              </a:tblGrid>
              <a:tr h="350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순번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화 일 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3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현황실축도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.pdf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5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61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9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71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48438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240" y="656861"/>
            <a:ext cx="895350" cy="409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3217" y="668088"/>
            <a:ext cx="590550" cy="38712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6758" y="1445503"/>
            <a:ext cx="561975" cy="327258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491865" y="1457095"/>
            <a:ext cx="914400" cy="31625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</a:rPr>
              <a:t>화일찾기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꺾인 연결선 14"/>
          <p:cNvCxnSpPr>
            <a:stCxn id="12" idx="2"/>
            <a:endCxn id="57" idx="1"/>
          </p:cNvCxnSpPr>
          <p:nvPr/>
        </p:nvCxnSpPr>
        <p:spPr>
          <a:xfrm rot="5400000" flipH="1" flipV="1">
            <a:off x="4770606" y="32118"/>
            <a:ext cx="919688" cy="2562770"/>
          </a:xfrm>
          <a:prstGeom prst="bentConnector4">
            <a:avLst>
              <a:gd name="adj1" fmla="val -24856"/>
              <a:gd name="adj2" fmla="val 5892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5F74E7A-D778-8458-F800-2BB0F51589B2}"/>
              </a:ext>
            </a:extLst>
          </p:cNvPr>
          <p:cNvCxnSpPr>
            <a:cxnSpLocks/>
          </p:cNvCxnSpPr>
          <p:nvPr/>
        </p:nvCxnSpPr>
        <p:spPr>
          <a:xfrm>
            <a:off x="5172752" y="1445503"/>
            <a:ext cx="18542" cy="184246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932317" y="79834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5" name="직사각형 24"/>
          <p:cNvSpPr/>
          <p:nvPr/>
        </p:nvSpPr>
        <p:spPr>
          <a:xfrm>
            <a:off x="285809" y="131350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75" name="직사각형 74"/>
          <p:cNvSpPr/>
          <p:nvPr/>
        </p:nvSpPr>
        <p:spPr>
          <a:xfrm>
            <a:off x="4085582" y="568205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76" name="직사각형 75"/>
          <p:cNvSpPr/>
          <p:nvPr/>
        </p:nvSpPr>
        <p:spPr>
          <a:xfrm>
            <a:off x="4752356" y="34857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7" name="직사각형 26"/>
          <p:cNvSpPr/>
          <p:nvPr/>
        </p:nvSpPr>
        <p:spPr>
          <a:xfrm>
            <a:off x="5081457" y="1405700"/>
            <a:ext cx="287535" cy="202196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004989" y="271208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78" name="모서리가 둥근 사각형 설명선 77"/>
          <p:cNvSpPr/>
          <p:nvPr/>
        </p:nvSpPr>
        <p:spPr>
          <a:xfrm>
            <a:off x="5081457" y="3810000"/>
            <a:ext cx="1107676" cy="612648"/>
          </a:xfrm>
          <a:prstGeom prst="wedgeRoundRectCallout">
            <a:avLst>
              <a:gd name="adj1" fmla="val -131944"/>
              <a:gd name="adj2" fmla="val -8122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smtClean="0">
                <a:solidFill>
                  <a:schemeClr val="tx1"/>
                </a:solidFill>
              </a:rPr>
              <a:t>표준에 따름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9" name="모서리가 둥근 사각형 설명선 78"/>
          <p:cNvSpPr/>
          <p:nvPr/>
        </p:nvSpPr>
        <p:spPr>
          <a:xfrm>
            <a:off x="195666" y="171081"/>
            <a:ext cx="1225810" cy="390132"/>
          </a:xfrm>
          <a:prstGeom prst="wedgeRoundRectCallout">
            <a:avLst>
              <a:gd name="adj1" fmla="val -49393"/>
              <a:gd name="adj2" fmla="val -2695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smtClean="0">
                <a:solidFill>
                  <a:schemeClr val="tx1"/>
                </a:solidFill>
              </a:rPr>
              <a:t>팝업으로 구현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73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140</Words>
  <Application>Microsoft Office PowerPoint</Application>
  <PresentationFormat>와이드스크린</PresentationFormat>
  <Paragraphs>60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86</cp:revision>
  <dcterms:created xsi:type="dcterms:W3CDTF">2023-10-30T05:38:20Z</dcterms:created>
  <dcterms:modified xsi:type="dcterms:W3CDTF">2023-11-22T06:27:53Z</dcterms:modified>
</cp:coreProperties>
</file>