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ko-KR" altLang="en-US" sz="1200" dirty="0" smtClean="0">
                <a:solidFill>
                  <a:schemeClr val="tx1"/>
                </a:solidFill>
              </a:rPr>
              <a:t>사이즈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스크롤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이 이상하게 됨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크기가 랜덤으로 작동함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18070" y="437506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11652416" y="627789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6" name="직사각형 15"/>
          <p:cNvSpPr/>
          <p:nvPr/>
        </p:nvSpPr>
        <p:spPr>
          <a:xfrm>
            <a:off x="10715920" y="568688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1" name="직사각형 10"/>
          <p:cNvSpPr/>
          <p:nvPr/>
        </p:nvSpPr>
        <p:spPr>
          <a:xfrm>
            <a:off x="354934" y="4942831"/>
            <a:ext cx="46480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9644690" y="5848241"/>
            <a:ext cx="2581014" cy="33502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/>
          </a:p>
        </p:txBody>
      </p:sp>
      <p:sp>
        <p:nvSpPr>
          <p:cNvPr id="17" name="직사각형 16"/>
          <p:cNvSpPr/>
          <p:nvPr/>
        </p:nvSpPr>
        <p:spPr>
          <a:xfrm>
            <a:off x="10410595" y="521916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1" name="직사각형 20"/>
          <p:cNvSpPr/>
          <p:nvPr/>
        </p:nvSpPr>
        <p:spPr>
          <a:xfrm>
            <a:off x="11880129" y="536716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5" name="직사각형 24"/>
          <p:cNvSpPr/>
          <p:nvPr/>
        </p:nvSpPr>
        <p:spPr>
          <a:xfrm>
            <a:off x="11039758" y="566301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7" name="직사각형 6"/>
          <p:cNvSpPr/>
          <p:nvPr/>
        </p:nvSpPr>
        <p:spPr>
          <a:xfrm>
            <a:off x="11350340" y="5490532"/>
            <a:ext cx="982158" cy="32419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/>
          </a:p>
        </p:txBody>
      </p:sp>
      <p:sp>
        <p:nvSpPr>
          <p:cNvPr id="27" name="직사각형 26"/>
          <p:cNvSpPr/>
          <p:nvPr/>
        </p:nvSpPr>
        <p:spPr>
          <a:xfrm>
            <a:off x="10621802" y="537717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4" name="직사각형 23"/>
          <p:cNvSpPr/>
          <p:nvPr/>
        </p:nvSpPr>
        <p:spPr>
          <a:xfrm>
            <a:off x="10775651" y="511656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72" y="202671"/>
            <a:ext cx="11718396" cy="463541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311833" y="2807650"/>
            <a:ext cx="1180407" cy="3262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/>
          </a:p>
        </p:txBody>
      </p:sp>
      <p:sp>
        <p:nvSpPr>
          <p:cNvPr id="9" name="직사각형 8"/>
          <p:cNvSpPr/>
          <p:nvPr/>
        </p:nvSpPr>
        <p:spPr>
          <a:xfrm>
            <a:off x="6492240" y="273224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18259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23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53</cp:revision>
  <dcterms:created xsi:type="dcterms:W3CDTF">2023-10-30T05:38:20Z</dcterms:created>
  <dcterms:modified xsi:type="dcterms:W3CDTF">2023-11-23T00:51:42Z</dcterms:modified>
</cp:coreProperties>
</file>