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sz="1500" dirty="0" err="1" smtClean="0">
                <a:solidFill>
                  <a:schemeClr val="tx1"/>
                </a:solidFill>
              </a:rPr>
              <a:t>필지선택</a:t>
            </a:r>
            <a:r>
              <a:rPr lang="ko-KR" altLang="en-US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r>
              <a:rPr lang="ko-KR" altLang="en-US" sz="1500" dirty="0" smtClean="0">
                <a:solidFill>
                  <a:schemeClr val="tx1"/>
                </a:solidFill>
              </a:rPr>
              <a:t>번 </a:t>
            </a:r>
            <a:r>
              <a:rPr lang="en-US" altLang="ko-KR" sz="15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500" dirty="0" smtClean="0">
                <a:solidFill>
                  <a:schemeClr val="tx1"/>
                </a:solidFill>
                <a:sym typeface="Wingdings" panose="05000000000000000000" pitchFamily="2" charset="2"/>
              </a:rPr>
              <a:t>마우스로 </a:t>
            </a:r>
            <a:r>
              <a:rPr lang="ko-KR" altLang="en-US" sz="15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지번항목에</a:t>
            </a:r>
            <a:r>
              <a:rPr lang="ko-KR" altLang="en-US" sz="1500" dirty="0" smtClean="0">
                <a:solidFill>
                  <a:schemeClr val="tx1"/>
                </a:solidFill>
                <a:sym typeface="Wingdings" panose="05000000000000000000" pitchFamily="2" charset="2"/>
              </a:rPr>
              <a:t> 클릭 하면 </a:t>
            </a:r>
            <a:r>
              <a:rPr lang="en-US" altLang="ko-KR" sz="1500" dirty="0" smtClean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500" dirty="0" smtClean="0">
                <a:solidFill>
                  <a:schemeClr val="tx1"/>
                </a:solidFill>
                <a:sym typeface="Wingdings" panose="05000000000000000000" pitchFamily="2" charset="2"/>
              </a:rPr>
              <a:t>번 처럼 지번이 </a:t>
            </a:r>
            <a:r>
              <a:rPr lang="en-US" altLang="ko-KR" sz="1500" dirty="0" smtClean="0">
                <a:solidFill>
                  <a:schemeClr val="tx1"/>
                </a:solidFill>
                <a:sym typeface="Wingdings" panose="05000000000000000000" pitchFamily="2" charset="2"/>
              </a:rPr>
              <a:t>“0000-0000”</a:t>
            </a:r>
            <a:r>
              <a:rPr lang="ko-KR" altLang="en-US" sz="1500" dirty="0" smtClean="0">
                <a:solidFill>
                  <a:schemeClr val="tx1"/>
                </a:solidFill>
                <a:sym typeface="Wingdings" panose="05000000000000000000" pitchFamily="2" charset="2"/>
              </a:rPr>
              <a:t>으로 변경됨</a:t>
            </a:r>
            <a:endParaRPr lang="en-US" altLang="ko-KR" sz="15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500" dirty="0" smtClean="0">
                <a:solidFill>
                  <a:schemeClr val="tx1"/>
                </a:solidFill>
                <a:sym typeface="Wingdings" panose="05000000000000000000" pitchFamily="2" charset="2"/>
              </a:rPr>
              <a:t>4</a:t>
            </a:r>
            <a:r>
              <a:rPr lang="ko-KR" altLang="en-US" sz="1500" dirty="0" smtClean="0">
                <a:solidFill>
                  <a:schemeClr val="tx1"/>
                </a:solidFill>
                <a:sym typeface="Wingdings" panose="05000000000000000000" pitchFamily="2" charset="2"/>
              </a:rPr>
              <a:t>번 </a:t>
            </a:r>
            <a:r>
              <a:rPr lang="ko-KR" altLang="en-US" sz="15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토지정보를</a:t>
            </a:r>
            <a:r>
              <a:rPr lang="ko-KR" altLang="en-US" sz="1500" dirty="0" smtClean="0">
                <a:solidFill>
                  <a:schemeClr val="tx1"/>
                </a:solidFill>
                <a:sym typeface="Wingdings" panose="05000000000000000000" pitchFamily="2" charset="2"/>
              </a:rPr>
              <a:t> 더블 클릭하면 시스템 다운됨</a:t>
            </a:r>
            <a:endParaRPr lang="en-US" altLang="ko-KR" sz="15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5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221787" y="6193253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</a:rPr>
              <a:t>⑥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622097" y="578195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</a:rPr>
              <a:t>⑤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57327" y="495300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7" name="직사각형 6"/>
          <p:cNvSpPr/>
          <p:nvPr/>
        </p:nvSpPr>
        <p:spPr>
          <a:xfrm>
            <a:off x="13014843" y="4944437"/>
            <a:ext cx="442495" cy="158657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157033" y="4995210"/>
            <a:ext cx="692054" cy="46551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554564" y="495300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28" name="직사각형 27"/>
          <p:cNvSpPr/>
          <p:nvPr/>
        </p:nvSpPr>
        <p:spPr>
          <a:xfrm>
            <a:off x="11622613" y="614445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③</a:t>
            </a:r>
            <a:endParaRPr lang="ko-KR" altLang="en-US" sz="3000" dirty="0"/>
          </a:p>
        </p:txBody>
      </p:sp>
      <p:sp>
        <p:nvSpPr>
          <p:cNvPr id="42" name="직사각형 41"/>
          <p:cNvSpPr/>
          <p:nvPr/>
        </p:nvSpPr>
        <p:spPr>
          <a:xfrm>
            <a:off x="11977024" y="5536602"/>
            <a:ext cx="1058911" cy="3623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33" y="195435"/>
            <a:ext cx="4153378" cy="47080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879170" y="2887486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496" y="195435"/>
            <a:ext cx="3339507" cy="470804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368713" y="2777378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27" name="직사각형 26"/>
          <p:cNvSpPr/>
          <p:nvPr/>
        </p:nvSpPr>
        <p:spPr>
          <a:xfrm>
            <a:off x="1681526" y="1675589"/>
            <a:ext cx="4777463" cy="36103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804920" y="1579105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③</a:t>
            </a:r>
            <a:endParaRPr lang="ko-KR" altLang="en-US" sz="3000" dirty="0"/>
          </a:p>
        </p:txBody>
      </p:sp>
      <p:sp>
        <p:nvSpPr>
          <p:cNvPr id="22" name="직사각형 21"/>
          <p:cNvSpPr/>
          <p:nvPr/>
        </p:nvSpPr>
        <p:spPr>
          <a:xfrm>
            <a:off x="7258144" y="3054377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④</a:t>
            </a:r>
            <a:endParaRPr lang="ko-KR" altLang="en-US" sz="3000" dirty="0"/>
          </a:p>
        </p:txBody>
      </p:sp>
      <p:sp>
        <p:nvSpPr>
          <p:cNvPr id="23" name="직사각형 22"/>
          <p:cNvSpPr/>
          <p:nvPr/>
        </p:nvSpPr>
        <p:spPr>
          <a:xfrm>
            <a:off x="366270" y="5183724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④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96917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인허가이력검토 버턴 클릭하면  </a:t>
            </a:r>
            <a:r>
              <a:rPr lang="en-US" altLang="ko-KR" sz="1200" dirty="0" smtClean="0">
                <a:solidFill>
                  <a:schemeClr val="tx1"/>
                </a:solidFill>
              </a:rPr>
              <a:t>2   </a:t>
            </a:r>
            <a:r>
              <a:rPr lang="ko-KR" altLang="en-US" sz="1200" dirty="0" smtClean="0">
                <a:solidFill>
                  <a:schemeClr val="tx1"/>
                </a:solidFill>
              </a:rPr>
              <a:t>번 화면 오픈 되면서 시스템 다운됨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대부분이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다운되는것이</a:t>
            </a:r>
            <a:r>
              <a:rPr lang="ko-KR" altLang="en-US" sz="1200" dirty="0" smtClean="0">
                <a:solidFill>
                  <a:schemeClr val="tx1"/>
                </a:solidFill>
              </a:rPr>
              <a:t> 아니라 특정 지번만 이런 </a:t>
            </a:r>
            <a:r>
              <a:rPr lang="ko-KR" altLang="en-US" sz="1200" dirty="0" smtClean="0">
                <a:solidFill>
                  <a:schemeClr val="tx1"/>
                </a:solidFill>
              </a:rPr>
              <a:t>향상 발생함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221787" y="61932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622097" y="578195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66269" y="499521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7" name="직사각형 6"/>
          <p:cNvSpPr/>
          <p:nvPr/>
        </p:nvSpPr>
        <p:spPr>
          <a:xfrm>
            <a:off x="13014843" y="4944437"/>
            <a:ext cx="442495" cy="158657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157033" y="4995210"/>
            <a:ext cx="692054" cy="46551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268095" y="496274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11622613" y="614445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42" name="직사각형 41"/>
          <p:cNvSpPr/>
          <p:nvPr/>
        </p:nvSpPr>
        <p:spPr>
          <a:xfrm>
            <a:off x="11977024" y="5536602"/>
            <a:ext cx="1058911" cy="3623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403370" y="61932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11459387" y="583607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11103783" y="578195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51" y="229680"/>
            <a:ext cx="5651711" cy="4649891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3092807" y="2694512"/>
            <a:ext cx="789238" cy="36103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34792" y="292209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cxnSp>
        <p:nvCxnSpPr>
          <p:cNvPr id="11" name="꺾인 연결선 10"/>
          <p:cNvCxnSpPr/>
          <p:nvPr/>
        </p:nvCxnSpPr>
        <p:spPr>
          <a:xfrm flipV="1">
            <a:off x="3882044" y="1984681"/>
            <a:ext cx="2671880" cy="890346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6553924" y="392275"/>
            <a:ext cx="3332657" cy="2482752"/>
            <a:chOff x="6553924" y="392275"/>
            <a:chExt cx="3332657" cy="248275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3924" y="392275"/>
              <a:ext cx="3332657" cy="2482752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92024" y="1012493"/>
              <a:ext cx="2181225" cy="175465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6668848" y="174615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801531"/>
              </p:ext>
            </p:extLst>
          </p:nvPr>
        </p:nvGraphicFramePr>
        <p:xfrm>
          <a:off x="6553924" y="2957012"/>
          <a:ext cx="42037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03700">
                  <a:extLst>
                    <a:ext uri="{9D8B030D-6E8A-4147-A177-3AD203B41FA5}">
                      <a16:colId xmlns:a16="http://schemas.microsoft.com/office/drawing/2014/main" val="33920835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충청북도 진천군 광혜원면 금곡리  </a:t>
                      </a:r>
                      <a:r>
                        <a:rPr lang="en-US" altLang="ko-KR" sz="1100" u="none" strike="noStrike">
                          <a:effectLst/>
                        </a:rPr>
                        <a:t>0173-0009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02046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충청북도 진천군 광혜원면 죽현리  </a:t>
                      </a:r>
                      <a:r>
                        <a:rPr lang="en-US" altLang="ko-KR" sz="1100" u="none" strike="noStrike">
                          <a:effectLst/>
                        </a:rPr>
                        <a:t>0414-0002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42275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충청북도 진천군 광혜원면 회죽리  </a:t>
                      </a:r>
                      <a:r>
                        <a:rPr lang="en-US" altLang="ko-KR" sz="1100" u="none" strike="noStrike">
                          <a:effectLst/>
                        </a:rPr>
                        <a:t>0113-0016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23271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충청북도 진천군 백곡면 대문리  </a:t>
                      </a:r>
                      <a:r>
                        <a:rPr lang="en-US" altLang="ko-KR" sz="1100" u="none" strike="noStrike">
                          <a:effectLst/>
                        </a:rPr>
                        <a:t>0638-0002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83280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충청북도 진천군 진천읍 성석리  </a:t>
                      </a:r>
                      <a:r>
                        <a:rPr lang="en-US" altLang="ko-KR" sz="1100" u="none" strike="noStrike">
                          <a:effectLst/>
                        </a:rPr>
                        <a:t>0644-0006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73145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충청북도 진천군 진천읍 신정리  </a:t>
                      </a:r>
                      <a:r>
                        <a:rPr lang="en-US" altLang="ko-KR" sz="1100" u="none" strike="noStrike">
                          <a:effectLst/>
                        </a:rPr>
                        <a:t>0500-0001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16590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충청북도 진천군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진천읍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행정리</a:t>
                      </a:r>
                      <a:r>
                        <a:rPr lang="ko-KR" altLang="en-US" sz="1100" u="none" strike="noStrike" dirty="0">
                          <a:effectLst/>
                        </a:rPr>
                        <a:t>  </a:t>
                      </a:r>
                      <a:r>
                        <a:rPr lang="en-US" altLang="ko-KR" sz="1100" u="none" strike="noStrike" dirty="0">
                          <a:effectLst/>
                        </a:rPr>
                        <a:t>0382-0002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962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88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인허가이력검토 버턴 클릭하면  </a:t>
            </a:r>
            <a:r>
              <a:rPr lang="en-US" altLang="ko-KR" sz="1200" dirty="0" smtClean="0">
                <a:solidFill>
                  <a:schemeClr val="tx1"/>
                </a:solidFill>
              </a:rPr>
              <a:t>2   </a:t>
            </a:r>
            <a:r>
              <a:rPr lang="ko-KR" altLang="en-US" sz="1200" dirty="0" smtClean="0">
                <a:solidFill>
                  <a:schemeClr val="tx1"/>
                </a:solidFill>
              </a:rPr>
              <a:t>번 화면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산지전용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건축물대장 </a:t>
            </a:r>
            <a:r>
              <a:rPr lang="ko-KR" altLang="en-US" sz="1200" dirty="0" smtClean="0">
                <a:solidFill>
                  <a:schemeClr val="tx1"/>
                </a:solidFill>
              </a:rPr>
              <a:t>템 버턴을 클릭하면  </a:t>
            </a:r>
            <a:r>
              <a:rPr lang="en-US" altLang="ko-KR" sz="1200" dirty="0" smtClean="0">
                <a:solidFill>
                  <a:schemeClr val="tx1"/>
                </a:solidFill>
              </a:rPr>
              <a:t>3  </a:t>
            </a:r>
            <a:r>
              <a:rPr lang="ko-KR" altLang="en-US" sz="1200" dirty="0" smtClean="0">
                <a:solidFill>
                  <a:schemeClr val="tx1"/>
                </a:solidFill>
              </a:rPr>
              <a:t>번 리스트에 초기에 뭔가 이상한 것이 오픈 되면서 사라짐</a:t>
            </a:r>
            <a:endParaRPr lang="en-US" altLang="ko-KR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85623" y="619017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525903" y="616017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66269" y="499521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1" name="직사각형 20"/>
          <p:cNvSpPr/>
          <p:nvPr/>
        </p:nvSpPr>
        <p:spPr>
          <a:xfrm>
            <a:off x="3268095" y="496274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7032805" y="496859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11459387" y="583607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11103783" y="578195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10" name="직사각형 9"/>
          <p:cNvSpPr/>
          <p:nvPr/>
        </p:nvSpPr>
        <p:spPr>
          <a:xfrm>
            <a:off x="10911859" y="601136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5" name="직사각형 24"/>
          <p:cNvSpPr/>
          <p:nvPr/>
        </p:nvSpPr>
        <p:spPr>
          <a:xfrm>
            <a:off x="10474950" y="545888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1" y="283899"/>
            <a:ext cx="11679433" cy="4494849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3935912" y="3511249"/>
            <a:ext cx="1043412" cy="36103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꺾인 연결선 10"/>
          <p:cNvCxnSpPr>
            <a:stCxn id="27" idx="3"/>
          </p:cNvCxnSpPr>
          <p:nvPr/>
        </p:nvCxnSpPr>
        <p:spPr>
          <a:xfrm flipV="1">
            <a:off x="4979324" y="3200400"/>
            <a:ext cx="2268282" cy="491364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8780495" y="1967623"/>
            <a:ext cx="1560538" cy="46551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474950" y="2019183"/>
            <a:ext cx="1433687" cy="3623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310378" y="2494254"/>
            <a:ext cx="4598259" cy="167416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326026" y="309280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79011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135</Words>
  <Application>Microsoft Office PowerPoint</Application>
  <PresentationFormat>와이드스크린</PresentationFormat>
  <Paragraphs>42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돋움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83</cp:revision>
  <dcterms:created xsi:type="dcterms:W3CDTF">2023-10-30T05:38:20Z</dcterms:created>
  <dcterms:modified xsi:type="dcterms:W3CDTF">2023-12-08T00:39:56Z</dcterms:modified>
</cp:coreProperties>
</file>