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“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지정되지않음</a:t>
            </a:r>
            <a:r>
              <a:rPr lang="en-US" altLang="ko-KR" sz="1200" dirty="0" smtClean="0">
                <a:solidFill>
                  <a:schemeClr val="tx1"/>
                </a:solidFill>
              </a:rPr>
              <a:t>“ </a:t>
            </a:r>
            <a:r>
              <a:rPr lang="ko-KR" altLang="en-US" sz="1200" dirty="0" smtClean="0">
                <a:solidFill>
                  <a:schemeClr val="tx1"/>
                </a:solidFill>
              </a:rPr>
              <a:t>문구는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수정하기전</a:t>
            </a:r>
            <a:r>
              <a:rPr lang="ko-KR" altLang="en-US" sz="1200" dirty="0" smtClean="0">
                <a:solidFill>
                  <a:schemeClr val="tx1"/>
                </a:solidFill>
              </a:rPr>
              <a:t> 용도지구에서 나온 문구임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삭제 할 필요가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팝업 화면이 메인 화면과 겹쳐 보임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팝업을 좀 진하게 표현 할 필요가 있음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2750" y="498601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192617"/>
            <a:ext cx="11739034" cy="465370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038018" y="239880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9" name="직사각형 18"/>
          <p:cNvSpPr/>
          <p:nvPr/>
        </p:nvSpPr>
        <p:spPr>
          <a:xfrm>
            <a:off x="9103754" y="2575795"/>
            <a:ext cx="1463040" cy="3423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8003" y="37656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382749" y="535478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54" y="2161309"/>
            <a:ext cx="3286754" cy="250952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43420" y="4173800"/>
            <a:ext cx="3367187" cy="3423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endCxn id="19" idx="1"/>
          </p:cNvCxnSpPr>
          <p:nvPr/>
        </p:nvCxnSpPr>
        <p:spPr>
          <a:xfrm flipV="1">
            <a:off x="7110608" y="2746975"/>
            <a:ext cx="1993146" cy="159226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138349" y="2215514"/>
            <a:ext cx="972258" cy="36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smtClean="0">
                <a:solidFill>
                  <a:schemeClr val="tx1"/>
                </a:solidFill>
              </a:rPr>
              <a:t>이전화면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85</cp:revision>
  <dcterms:created xsi:type="dcterms:W3CDTF">2023-10-30T05:38:20Z</dcterms:created>
  <dcterms:modified xsi:type="dcterms:W3CDTF">2023-12-05T11:33:58Z</dcterms:modified>
</cp:coreProperties>
</file>