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1  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번의 초기값을 현재 기준으로 </a:t>
            </a:r>
            <a:r>
              <a:rPr lang="ko-KR" altLang="en-US" sz="1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한달전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(from),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현재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(to)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로 자동 </a:t>
            </a:r>
            <a:r>
              <a:rPr lang="ko-KR" altLang="en-US" sz="1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셋팅한다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시작일 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현재기준으로 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1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개월전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종료일 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현재일자</a:t>
            </a:r>
            <a:endParaRPr lang="en-US" altLang="ko-KR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745587" y="6224627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</a:rPr>
              <a:t>⑥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114250" y="6004752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</a:rPr>
              <a:t>⑤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212088" y="5571663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28" name="직사각형 27"/>
          <p:cNvSpPr/>
          <p:nvPr/>
        </p:nvSpPr>
        <p:spPr>
          <a:xfrm>
            <a:off x="11622613" y="614445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③</a:t>
            </a:r>
            <a:endParaRPr lang="ko-KR" altLang="en-US" sz="3000" dirty="0"/>
          </a:p>
        </p:txBody>
      </p:sp>
      <p:sp>
        <p:nvSpPr>
          <p:cNvPr id="25" name="직사각형 24"/>
          <p:cNvSpPr/>
          <p:nvPr/>
        </p:nvSpPr>
        <p:spPr>
          <a:xfrm>
            <a:off x="10185103" y="546072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9514080" y="566046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10143171" y="584866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9140108" y="578195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④</a:t>
            </a:r>
            <a:endParaRPr lang="ko-KR" altLang="en-US" sz="3000" dirty="0"/>
          </a:p>
        </p:txBody>
      </p:sp>
      <p:sp>
        <p:nvSpPr>
          <p:cNvPr id="10" name="직사각형 9"/>
          <p:cNvSpPr/>
          <p:nvPr/>
        </p:nvSpPr>
        <p:spPr>
          <a:xfrm>
            <a:off x="372221" y="496888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4" name="직사각형 23"/>
          <p:cNvSpPr/>
          <p:nvPr/>
        </p:nvSpPr>
        <p:spPr>
          <a:xfrm>
            <a:off x="8146089" y="592507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11" y="201626"/>
            <a:ext cx="5048250" cy="4661320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2566686" y="380622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64" name="직사각형 63"/>
          <p:cNvSpPr/>
          <p:nvPr/>
        </p:nvSpPr>
        <p:spPr>
          <a:xfrm>
            <a:off x="420101" y="3741950"/>
            <a:ext cx="4798439" cy="60560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17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745587" y="6224627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</a:rPr>
              <a:t>⑥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114250" y="6004752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</a:rPr>
              <a:t>⑤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212088" y="5571663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28" name="직사각형 27"/>
          <p:cNvSpPr/>
          <p:nvPr/>
        </p:nvSpPr>
        <p:spPr>
          <a:xfrm>
            <a:off x="11622613" y="614445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③</a:t>
            </a:r>
            <a:endParaRPr lang="ko-KR" altLang="en-US" sz="3000" dirty="0"/>
          </a:p>
        </p:txBody>
      </p:sp>
      <p:sp>
        <p:nvSpPr>
          <p:cNvPr id="25" name="직사각형 24"/>
          <p:cNvSpPr/>
          <p:nvPr/>
        </p:nvSpPr>
        <p:spPr>
          <a:xfrm>
            <a:off x="10185103" y="546072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9514080" y="566046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10143171" y="584866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9140108" y="578195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④</a:t>
            </a:r>
            <a:endParaRPr lang="ko-KR" altLang="en-US" sz="3000" dirty="0"/>
          </a:p>
        </p:txBody>
      </p:sp>
      <p:sp>
        <p:nvSpPr>
          <p:cNvPr id="10" name="직사각형 9"/>
          <p:cNvSpPr/>
          <p:nvPr/>
        </p:nvSpPr>
        <p:spPr>
          <a:xfrm>
            <a:off x="5218540" y="54411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4" name="직사각형 23"/>
          <p:cNvSpPr/>
          <p:nvPr/>
        </p:nvSpPr>
        <p:spPr>
          <a:xfrm>
            <a:off x="8146089" y="592507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70256" y="511843"/>
          <a:ext cx="9043824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217">
                  <a:extLst>
                    <a:ext uri="{9D8B030D-6E8A-4147-A177-3AD203B41FA5}">
                      <a16:colId xmlns:a16="http://schemas.microsoft.com/office/drawing/2014/main" val="634227192"/>
                    </a:ext>
                  </a:extLst>
                </a:gridCol>
                <a:gridCol w="442103">
                  <a:extLst>
                    <a:ext uri="{9D8B030D-6E8A-4147-A177-3AD203B41FA5}">
                      <a16:colId xmlns:a16="http://schemas.microsoft.com/office/drawing/2014/main" val="4080870316"/>
                    </a:ext>
                  </a:extLst>
                </a:gridCol>
                <a:gridCol w="698791">
                  <a:extLst>
                    <a:ext uri="{9D8B030D-6E8A-4147-A177-3AD203B41FA5}">
                      <a16:colId xmlns:a16="http://schemas.microsoft.com/office/drawing/2014/main" val="1571881586"/>
                    </a:ext>
                  </a:extLst>
                </a:gridCol>
                <a:gridCol w="541703">
                  <a:extLst>
                    <a:ext uri="{9D8B030D-6E8A-4147-A177-3AD203B41FA5}">
                      <a16:colId xmlns:a16="http://schemas.microsoft.com/office/drawing/2014/main" val="1282019324"/>
                    </a:ext>
                  </a:extLst>
                </a:gridCol>
                <a:gridCol w="541703">
                  <a:extLst>
                    <a:ext uri="{9D8B030D-6E8A-4147-A177-3AD203B41FA5}">
                      <a16:colId xmlns:a16="http://schemas.microsoft.com/office/drawing/2014/main" val="4031733929"/>
                    </a:ext>
                  </a:extLst>
                </a:gridCol>
                <a:gridCol w="721252">
                  <a:extLst>
                    <a:ext uri="{9D8B030D-6E8A-4147-A177-3AD203B41FA5}">
                      <a16:colId xmlns:a16="http://schemas.microsoft.com/office/drawing/2014/main" val="2356017211"/>
                    </a:ext>
                  </a:extLst>
                </a:gridCol>
                <a:gridCol w="443914">
                  <a:extLst>
                    <a:ext uri="{9D8B030D-6E8A-4147-A177-3AD203B41FA5}">
                      <a16:colId xmlns:a16="http://schemas.microsoft.com/office/drawing/2014/main" val="2290756281"/>
                    </a:ext>
                  </a:extLst>
                </a:gridCol>
                <a:gridCol w="488641">
                  <a:extLst>
                    <a:ext uri="{9D8B030D-6E8A-4147-A177-3AD203B41FA5}">
                      <a16:colId xmlns:a16="http://schemas.microsoft.com/office/drawing/2014/main" val="864596875"/>
                    </a:ext>
                  </a:extLst>
                </a:gridCol>
                <a:gridCol w="459947">
                  <a:extLst>
                    <a:ext uri="{9D8B030D-6E8A-4147-A177-3AD203B41FA5}">
                      <a16:colId xmlns:a16="http://schemas.microsoft.com/office/drawing/2014/main" val="3649834920"/>
                    </a:ext>
                  </a:extLst>
                </a:gridCol>
                <a:gridCol w="541703">
                  <a:extLst>
                    <a:ext uri="{9D8B030D-6E8A-4147-A177-3AD203B41FA5}">
                      <a16:colId xmlns:a16="http://schemas.microsoft.com/office/drawing/2014/main" val="2973626012"/>
                    </a:ext>
                  </a:extLst>
                </a:gridCol>
                <a:gridCol w="575608">
                  <a:extLst>
                    <a:ext uri="{9D8B030D-6E8A-4147-A177-3AD203B41FA5}">
                      <a16:colId xmlns:a16="http://schemas.microsoft.com/office/drawing/2014/main" val="311754874"/>
                    </a:ext>
                  </a:extLst>
                </a:gridCol>
                <a:gridCol w="561406">
                  <a:extLst>
                    <a:ext uri="{9D8B030D-6E8A-4147-A177-3AD203B41FA5}">
                      <a16:colId xmlns:a16="http://schemas.microsoft.com/office/drawing/2014/main" val="2694240970"/>
                    </a:ext>
                  </a:extLst>
                </a:gridCol>
                <a:gridCol w="488096">
                  <a:extLst>
                    <a:ext uri="{9D8B030D-6E8A-4147-A177-3AD203B41FA5}">
                      <a16:colId xmlns:a16="http://schemas.microsoft.com/office/drawing/2014/main" val="1884874071"/>
                    </a:ext>
                  </a:extLst>
                </a:gridCol>
                <a:gridCol w="667738">
                  <a:extLst>
                    <a:ext uri="{9D8B030D-6E8A-4147-A177-3AD203B41FA5}">
                      <a16:colId xmlns:a16="http://schemas.microsoft.com/office/drawing/2014/main" val="1796558660"/>
                    </a:ext>
                  </a:extLst>
                </a:gridCol>
                <a:gridCol w="693501">
                  <a:extLst>
                    <a:ext uri="{9D8B030D-6E8A-4147-A177-3AD203B41FA5}">
                      <a16:colId xmlns:a16="http://schemas.microsoft.com/office/drawing/2014/main" val="3028558151"/>
                    </a:ext>
                  </a:extLst>
                </a:gridCol>
                <a:gridCol w="693501">
                  <a:extLst>
                    <a:ext uri="{9D8B030D-6E8A-4147-A177-3AD203B41FA5}">
                      <a16:colId xmlns:a16="http://schemas.microsoft.com/office/drawing/2014/main" val="116123219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순번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허가번호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직위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허가일자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사업기간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수허가자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준공일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먼허세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공채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이행보증금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허가종류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도서소재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지번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1159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시작일자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종료일자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87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u="sng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18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u="sng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313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u="sng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195192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423153" y="3103992"/>
          <a:ext cx="6260282" cy="153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83">
                  <a:extLst>
                    <a:ext uri="{9D8B030D-6E8A-4147-A177-3AD203B41FA5}">
                      <a16:colId xmlns:a16="http://schemas.microsoft.com/office/drawing/2014/main" val="634227192"/>
                    </a:ext>
                  </a:extLst>
                </a:gridCol>
                <a:gridCol w="450646">
                  <a:extLst>
                    <a:ext uri="{9D8B030D-6E8A-4147-A177-3AD203B41FA5}">
                      <a16:colId xmlns:a16="http://schemas.microsoft.com/office/drawing/2014/main" val="4080870316"/>
                    </a:ext>
                  </a:extLst>
                </a:gridCol>
                <a:gridCol w="1402983">
                  <a:extLst>
                    <a:ext uri="{9D8B030D-6E8A-4147-A177-3AD203B41FA5}">
                      <a16:colId xmlns:a16="http://schemas.microsoft.com/office/drawing/2014/main" val="1571881586"/>
                    </a:ext>
                  </a:extLst>
                </a:gridCol>
                <a:gridCol w="408910">
                  <a:extLst>
                    <a:ext uri="{9D8B030D-6E8A-4147-A177-3AD203B41FA5}">
                      <a16:colId xmlns:a16="http://schemas.microsoft.com/office/drawing/2014/main" val="2187252863"/>
                    </a:ext>
                  </a:extLst>
                </a:gridCol>
                <a:gridCol w="408910">
                  <a:extLst>
                    <a:ext uri="{9D8B030D-6E8A-4147-A177-3AD203B41FA5}">
                      <a16:colId xmlns:a16="http://schemas.microsoft.com/office/drawing/2014/main" val="1282019324"/>
                    </a:ext>
                  </a:extLst>
                </a:gridCol>
                <a:gridCol w="408910">
                  <a:extLst>
                    <a:ext uri="{9D8B030D-6E8A-4147-A177-3AD203B41FA5}">
                      <a16:colId xmlns:a16="http://schemas.microsoft.com/office/drawing/2014/main" val="4031733929"/>
                    </a:ext>
                  </a:extLst>
                </a:gridCol>
                <a:gridCol w="708394">
                  <a:extLst>
                    <a:ext uri="{9D8B030D-6E8A-4147-A177-3AD203B41FA5}">
                      <a16:colId xmlns:a16="http://schemas.microsoft.com/office/drawing/2014/main" val="2356017211"/>
                    </a:ext>
                  </a:extLst>
                </a:gridCol>
                <a:gridCol w="582732">
                  <a:extLst>
                    <a:ext uri="{9D8B030D-6E8A-4147-A177-3AD203B41FA5}">
                      <a16:colId xmlns:a16="http://schemas.microsoft.com/office/drawing/2014/main" val="2290756281"/>
                    </a:ext>
                  </a:extLst>
                </a:gridCol>
                <a:gridCol w="745464">
                  <a:extLst>
                    <a:ext uri="{9D8B030D-6E8A-4147-A177-3AD203B41FA5}">
                      <a16:colId xmlns:a16="http://schemas.microsoft.com/office/drawing/2014/main" val="864596875"/>
                    </a:ext>
                  </a:extLst>
                </a:gridCol>
                <a:gridCol w="715250">
                  <a:extLst>
                    <a:ext uri="{9D8B030D-6E8A-4147-A177-3AD203B41FA5}">
                      <a16:colId xmlns:a16="http://schemas.microsoft.com/office/drawing/2014/main" val="364983492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순번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도서소재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면적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용도지역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측량회사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8755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지번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허가지번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총면적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18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충북 진천군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진천읍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장관리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391-2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번지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313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19519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364" y="3934604"/>
            <a:ext cx="323850" cy="21907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6695131" y="200138"/>
            <a:ext cx="521001" cy="2432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신규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238371" y="200138"/>
            <a:ext cx="548640" cy="2432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삭제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817563" y="200138"/>
            <a:ext cx="548640" cy="2432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저장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130" y="200137"/>
            <a:ext cx="1104900" cy="243217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5012363" y="2825850"/>
            <a:ext cx="521001" cy="2432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신규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555603" y="2825850"/>
            <a:ext cx="548640" cy="2432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삭제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134795" y="2825850"/>
            <a:ext cx="548640" cy="2432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저장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3153" y="2845033"/>
            <a:ext cx="2399463" cy="2048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/>
                </a:solidFill>
              </a:rPr>
              <a:t>허가번호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</a:rPr>
              <a:t>개발행위 </a:t>
            </a:r>
            <a:r>
              <a:rPr lang="en-US" altLang="ko-KR" sz="1200" dirty="0" smtClean="0">
                <a:solidFill>
                  <a:schemeClr val="bg1"/>
                </a:solidFill>
              </a:rPr>
              <a:t>2003-4</a:t>
            </a:r>
            <a:r>
              <a:rPr lang="ko-KR" altLang="en-US" sz="1200" dirty="0" smtClean="0">
                <a:solidFill>
                  <a:schemeClr val="bg1"/>
                </a:solidFill>
              </a:rPr>
              <a:t>번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815956" y="1270447"/>
            <a:ext cx="669073" cy="112099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endCxn id="29" idx="0"/>
          </p:cNvCxnSpPr>
          <p:nvPr/>
        </p:nvCxnSpPr>
        <p:spPr>
          <a:xfrm rot="10800000" flipV="1">
            <a:off x="3553294" y="1537854"/>
            <a:ext cx="5586814" cy="1566137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/>
          <p:nvPr/>
        </p:nvCxnSpPr>
        <p:spPr>
          <a:xfrm flipV="1">
            <a:off x="3049214" y="2863375"/>
            <a:ext cx="6704555" cy="1189832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257401" y="3874224"/>
            <a:ext cx="1467963" cy="35796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474" y="1327818"/>
            <a:ext cx="238125" cy="24765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411" y="3920316"/>
            <a:ext cx="238125" cy="24765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56" y="174891"/>
            <a:ext cx="1325293" cy="30989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2291" y="2825850"/>
            <a:ext cx="1207833" cy="256543"/>
          </a:xfrm>
          <a:prstGeom prst="rect">
            <a:avLst/>
          </a:prstGeom>
        </p:spPr>
      </p:pic>
      <p:grpSp>
        <p:nvGrpSpPr>
          <p:cNvPr id="53" name="그룹 52"/>
          <p:cNvGrpSpPr/>
          <p:nvPr/>
        </p:nvGrpSpPr>
        <p:grpSpPr>
          <a:xfrm>
            <a:off x="9745104" y="1662396"/>
            <a:ext cx="2237943" cy="3279320"/>
            <a:chOff x="6993293" y="2699691"/>
            <a:chExt cx="2237943" cy="327932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01958" y="2976087"/>
              <a:ext cx="2202269" cy="533400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04793" y="3518118"/>
              <a:ext cx="2199435" cy="2460893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93293" y="2699691"/>
              <a:ext cx="2237943" cy="314325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9792774" y="3271686"/>
            <a:ext cx="2086114" cy="3919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7" idx="2"/>
            <a:endCxn id="27" idx="2"/>
          </p:cNvCxnSpPr>
          <p:nvPr/>
        </p:nvCxnSpPr>
        <p:spPr>
          <a:xfrm rot="5400000">
            <a:off x="6129333" y="-474308"/>
            <a:ext cx="568548" cy="8844448"/>
          </a:xfrm>
          <a:prstGeom prst="bentConnector3">
            <a:avLst>
              <a:gd name="adj1" fmla="val 20600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11551576" y="2061649"/>
            <a:ext cx="382637" cy="3739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833031" y="2062839"/>
            <a:ext cx="1696721" cy="38177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 설명선 59"/>
          <p:cNvSpPr/>
          <p:nvPr/>
        </p:nvSpPr>
        <p:spPr>
          <a:xfrm>
            <a:off x="10395804" y="511843"/>
            <a:ext cx="914400" cy="612648"/>
          </a:xfrm>
          <a:prstGeom prst="wedgeRectCallout">
            <a:avLst>
              <a:gd name="adj1" fmla="val -160833"/>
              <a:gd name="adj2" fmla="val 1099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수정불가</a:t>
            </a:r>
            <a:endParaRPr lang="ko-KR" altLang="en-US" sz="1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75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106</Words>
  <Application>Microsoft Office PowerPoint</Application>
  <PresentationFormat>와이드스크린</PresentationFormat>
  <Paragraphs>71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94</cp:revision>
  <dcterms:created xsi:type="dcterms:W3CDTF">2023-10-30T05:38:20Z</dcterms:created>
  <dcterms:modified xsi:type="dcterms:W3CDTF">2023-12-08T04:18:56Z</dcterms:modified>
</cp:coreProperties>
</file>