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 화면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오픈시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충청북도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진천군으로 초기값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셋팅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2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번에서  타 화면에서 선택한 필지 지번이 그대로 보여지고 있음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2</a:t>
            </a:r>
            <a:r>
              <a:rPr lang="ko-KR" altLang="en-US" sz="12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번에서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감면비율을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입력하지 않아도 계산이 되도록 한다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감면비율이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없을수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있음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현재는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3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번과 같은 메시지 나타남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     </a:t>
            </a:r>
            <a:r>
              <a:rPr lang="ko-KR" altLang="en-US" sz="1200" strike="sngStrike" dirty="0">
                <a:solidFill>
                  <a:schemeClr val="tx1"/>
                </a:solidFill>
              </a:rPr>
              <a:t>초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기값이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“0”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있는데 왜 나오지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????.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초기에 보이는 값은 뭔가요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?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숫자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“0”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아닌가요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r>
              <a:rPr lang="en-US" altLang="ko-KR" sz="12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    3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메시지 내용과 화면에 있는 내용과 전혀 맞지 않음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뭔말인지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알 수 없으며 어떻게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하라는건지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알 수 없음</a:t>
            </a:r>
            <a:endParaRPr lang="en-US" altLang="ko-KR" sz="1200" strike="sngStrike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9450954" y="575592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534" y="53228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5" y="207386"/>
            <a:ext cx="4268936" cy="4745616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34431" y="1019243"/>
            <a:ext cx="4279380" cy="7264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8255" y="106923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91" y="207906"/>
            <a:ext cx="4895850" cy="474509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29920" y="3993562"/>
            <a:ext cx="4279380" cy="4620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26188" y="56796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7539348" y="39237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6629920" y="207386"/>
            <a:ext cx="2563956" cy="4620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25155" y="18004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358534" y="56796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100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원미만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절사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해야함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8941346" y="408074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7996226" y="583811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3" y="220554"/>
            <a:ext cx="9048750" cy="465901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118670" y="3109186"/>
            <a:ext cx="772357" cy="2907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33554" y="29811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4408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100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107</cp:revision>
  <dcterms:created xsi:type="dcterms:W3CDTF">2023-10-30T05:38:20Z</dcterms:created>
  <dcterms:modified xsi:type="dcterms:W3CDTF">2023-12-10T06:50:10Z</dcterms:modified>
</cp:coreProperties>
</file>