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선택하면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화면에서 처럼  시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/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도 등의 값들이 사라짐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현재기준으로 자동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셋팅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예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)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종료일자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: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현재일자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시작일자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: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종료일자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기준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달전으로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셋팅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7996226" y="58381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00950" y="53070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4" y="277802"/>
            <a:ext cx="5010150" cy="4568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802" y="291804"/>
            <a:ext cx="4972050" cy="45435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8534" y="1638607"/>
            <a:ext cx="5010150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01802" y="1574876"/>
            <a:ext cx="5010150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8533" y="2408391"/>
            <a:ext cx="331423" cy="2907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184834" y="23002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5681100" y="16773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638818" y="363834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1347115" y="60959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6101802" y="3539936"/>
            <a:ext cx="5010150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 추가하고자 하는 지번 바로 위로 가도록 지정한다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번처럼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9611321" y="60803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00950" y="53070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1347115" y="60959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32330"/>
            <a:ext cx="11692467" cy="46031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343504" y="491129"/>
            <a:ext cx="1546169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95869" y="6428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83" y="2967379"/>
            <a:ext cx="1230179" cy="64034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188087" y="2967379"/>
            <a:ext cx="1546169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55353" y="30909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8944547" y="6038319"/>
            <a:ext cx="3370622" cy="3328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241441" y="54481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4585118" y="49431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4600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추가 항목을 추가함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읍면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리는 동일하게 보여 일반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/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산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지번 등만 입력하고 저장하니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처럼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읍면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리가 사라지고 없음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12250129" y="54411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326730" y="54411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1347115" y="60959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11451997" y="581013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11230777" y="5268263"/>
            <a:ext cx="1546169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214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809512" y="55063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1" y="212304"/>
            <a:ext cx="11804121" cy="22091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5" y="2571640"/>
            <a:ext cx="11852558" cy="230683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454825" y="1584014"/>
            <a:ext cx="4597474" cy="3328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31873" y="3852255"/>
            <a:ext cx="4825391" cy="51161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25339" y="14542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7075540" y="38303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016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97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107</cp:revision>
  <dcterms:created xsi:type="dcterms:W3CDTF">2023-10-30T05:38:20Z</dcterms:created>
  <dcterms:modified xsi:type="dcterms:W3CDTF">2023-12-10T04:50:18Z</dcterms:modified>
</cp:coreProperties>
</file>