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200" strike="sngStrike" dirty="0" err="1" smtClean="0">
                <a:solidFill>
                  <a:srgbClr val="0070C0"/>
                </a:solidFill>
              </a:rPr>
              <a:t>필지선택을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 하시고 </a:t>
            </a:r>
            <a:r>
              <a:rPr lang="ko-KR" altLang="en-US" sz="1200" strike="sngStrike" dirty="0" err="1" smtClean="0">
                <a:solidFill>
                  <a:srgbClr val="0070C0"/>
                </a:solidFill>
              </a:rPr>
              <a:t>필지적용을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 하면 목록에 </a:t>
            </a:r>
            <a:r>
              <a:rPr lang="ko-KR" altLang="en-US" sz="1200" strike="sngStrike" dirty="0" err="1" smtClean="0">
                <a:solidFill>
                  <a:srgbClr val="0070C0"/>
                </a:solidFill>
              </a:rPr>
              <a:t>한건이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 보임</a:t>
            </a:r>
            <a:r>
              <a:rPr lang="en-US" altLang="ko-KR" sz="1200" strike="sngStrike" dirty="0" smtClean="0">
                <a:solidFill>
                  <a:srgbClr val="0070C0"/>
                </a:solidFill>
              </a:rPr>
              <a:t>. 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여기서       선택한 후 </a:t>
            </a:r>
            <a:r>
              <a:rPr lang="ko-KR" altLang="en-US" sz="1200" strike="sngStrike" dirty="0" err="1" smtClean="0">
                <a:solidFill>
                  <a:srgbClr val="0070C0"/>
                </a:solidFill>
              </a:rPr>
              <a:t>신규생성을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 함</a:t>
            </a:r>
            <a:r>
              <a:rPr lang="en-US" altLang="ko-KR" sz="1200" strike="sngStrike" dirty="0" smtClean="0">
                <a:solidFill>
                  <a:srgbClr val="0070C0"/>
                </a:solidFill>
              </a:rPr>
              <a:t>.  </a:t>
            </a:r>
            <a:r>
              <a:rPr lang="ko-KR" altLang="en-US" sz="1200" strike="sngStrike" dirty="0" err="1" smtClean="0">
                <a:solidFill>
                  <a:srgbClr val="0070C0"/>
                </a:solidFill>
              </a:rPr>
              <a:t>신규생성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 한 팝업 닫음</a:t>
            </a:r>
            <a:r>
              <a:rPr lang="en-US" altLang="ko-KR" sz="1200" strike="sngStrike" dirty="0" smtClean="0">
                <a:solidFill>
                  <a:srgbClr val="0070C0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rgbClr val="0070C0"/>
              </a:solidFill>
            </a:endParaRPr>
          </a:p>
          <a:p>
            <a:r>
              <a:rPr lang="en-US" altLang="ko-KR" sz="1200" strike="sngStrike" dirty="0" smtClean="0">
                <a:solidFill>
                  <a:srgbClr val="0070C0"/>
                </a:solidFill>
              </a:rPr>
              <a:t>     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인허가이력검토 팝업 오픈 후 닫음</a:t>
            </a:r>
            <a:r>
              <a:rPr lang="en-US" altLang="ko-KR" sz="1200" strike="sngStrike" dirty="0" smtClean="0">
                <a:solidFill>
                  <a:srgbClr val="0070C0"/>
                </a:solidFill>
              </a:rPr>
              <a:t>. 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토지정보 오픈 후 닫음</a:t>
            </a:r>
            <a:r>
              <a:rPr lang="en-US" altLang="ko-KR" sz="1200" strike="sngStrike" dirty="0" smtClean="0">
                <a:solidFill>
                  <a:srgbClr val="0070C0"/>
                </a:solidFill>
              </a:rPr>
              <a:t>. 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여기까지 하면      박스는 선택되어 있는 </a:t>
            </a:r>
            <a:r>
              <a:rPr lang="ko-KR" altLang="en-US" sz="1200" strike="sngStrike" dirty="0" err="1" smtClean="0">
                <a:solidFill>
                  <a:srgbClr val="0070C0"/>
                </a:solidFill>
              </a:rPr>
              <a:t>상테임</a:t>
            </a:r>
            <a:r>
              <a:rPr lang="en-US" altLang="ko-KR" sz="1200" strike="sngStrike" dirty="0" smtClean="0">
                <a:solidFill>
                  <a:srgbClr val="0070C0"/>
                </a:solidFill>
              </a:rPr>
              <a:t>. 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여기서 </a:t>
            </a:r>
            <a:r>
              <a:rPr lang="ko-KR" altLang="en-US" sz="1200" strike="sngStrike" dirty="0" err="1" smtClean="0">
                <a:solidFill>
                  <a:srgbClr val="0070C0"/>
                </a:solidFill>
              </a:rPr>
              <a:t>신규생성을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 하면 선택하라는 메시지 나옴</a:t>
            </a:r>
            <a:endParaRPr lang="en-US" altLang="ko-KR" sz="1200" strike="sngStrike" dirty="0" smtClean="0">
              <a:solidFill>
                <a:srgbClr val="0070C0"/>
              </a:solidFill>
            </a:endParaRPr>
          </a:p>
          <a:p>
            <a:endParaRPr lang="en-US" altLang="ko-KR" sz="1200" strike="sngStrike" dirty="0">
              <a:solidFill>
                <a:srgbClr val="0070C0"/>
              </a:solidFill>
            </a:endParaRPr>
          </a:p>
          <a:p>
            <a:r>
              <a:rPr lang="en-US" altLang="ko-KR" sz="1200" strike="sngStrike" dirty="0" smtClean="0">
                <a:solidFill>
                  <a:srgbClr val="0070C0"/>
                </a:solidFill>
              </a:rPr>
              <a:t>    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신규생성하고 팝업 화면에서 </a:t>
            </a:r>
            <a:r>
              <a:rPr lang="en-US" altLang="ko-KR" sz="1200" strike="sngStrike" dirty="0" smtClean="0">
                <a:solidFill>
                  <a:srgbClr val="0070C0"/>
                </a:solidFill>
              </a:rPr>
              <a:t>“X” 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또는 저장을 하면 팝업이 닫히면서        부분이 해제가 되어야 함</a:t>
            </a:r>
            <a:r>
              <a:rPr lang="en-US" altLang="ko-KR" sz="1200" strike="sngStrike" dirty="0" smtClean="0">
                <a:solidFill>
                  <a:srgbClr val="0070C0"/>
                </a:solidFill>
              </a:rPr>
              <a:t>. 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그리고 새로 고침을 하면 </a:t>
            </a:r>
            <a:r>
              <a:rPr lang="ko-KR" altLang="en-US" sz="1200" strike="sngStrike" dirty="0" err="1" smtClean="0">
                <a:solidFill>
                  <a:srgbClr val="0070C0"/>
                </a:solidFill>
              </a:rPr>
              <a:t>모든것이</a:t>
            </a:r>
            <a:r>
              <a:rPr lang="ko-KR" altLang="en-US" sz="1200" strike="sngStrike" dirty="0" smtClean="0">
                <a:solidFill>
                  <a:srgbClr val="0070C0"/>
                </a:solidFill>
              </a:rPr>
              <a:t> 메뉴 처음 오픈한 상태로 되어야 함  </a:t>
            </a:r>
            <a:endParaRPr lang="en-US" altLang="ko-KR" sz="1200" strike="sngStrike" dirty="0" smtClean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8196348" y="6326991"/>
            <a:ext cx="540329" cy="2183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46132" y="619765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13386510" y="50305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8" y="236718"/>
            <a:ext cx="7269768" cy="45431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48022" y="5173449"/>
            <a:ext cx="188996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597494" y="5507648"/>
            <a:ext cx="188996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237018" y="5872022"/>
            <a:ext cx="188996" cy="2576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199" y="160356"/>
            <a:ext cx="4201101" cy="24581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765" y="2847913"/>
            <a:ext cx="4232536" cy="2009775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8782396" y="4293142"/>
            <a:ext cx="2074026" cy="39523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549244" y="127551"/>
            <a:ext cx="708661" cy="3130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75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110</cp:revision>
  <dcterms:created xsi:type="dcterms:W3CDTF">2023-10-30T05:38:20Z</dcterms:created>
  <dcterms:modified xsi:type="dcterms:W3CDTF">2023-12-10T06:45:38Z</dcterms:modified>
</cp:coreProperties>
</file>