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>
      <p:cViewPr varScale="1">
        <p:scale>
          <a:sx n="182" d="100"/>
          <a:sy n="182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선택하면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2 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 화면에서 처럼  시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/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도 등의 값들이 사라짐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3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현재기준으로 자동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셋팅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예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)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종료일자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: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현재일자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시작일자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: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종료일자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기준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1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달전으로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셋팅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7996226" y="583811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900950" y="530700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4" y="277802"/>
            <a:ext cx="5010150" cy="45685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802" y="291804"/>
            <a:ext cx="4972050" cy="454352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58534" y="1638607"/>
            <a:ext cx="5010150" cy="7803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01802" y="1574876"/>
            <a:ext cx="5010150" cy="7803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8533" y="2408391"/>
            <a:ext cx="331423" cy="2907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184834" y="230027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5681100" y="167734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5638818" y="363834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11347115" y="609593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6101802" y="3539936"/>
            <a:ext cx="5010150" cy="7803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9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 추가하고자 하는 지번 바로 위로 가도록 지정한다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번처럼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9611321" y="608036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900950" y="530700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11347115" y="609593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232330"/>
            <a:ext cx="11692467" cy="460311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343504" y="491129"/>
            <a:ext cx="1546169" cy="7803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895869" y="64280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083" y="2967379"/>
            <a:ext cx="1230179" cy="64034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188087" y="2967379"/>
            <a:ext cx="1546169" cy="7803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55353" y="309097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8944547" y="6038319"/>
            <a:ext cx="3370622" cy="3328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241441" y="544816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4585118" y="494316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4600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추가 항목을 추가함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읍면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리는 동일하게 보여 일반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/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산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지번 등만 입력하고 저장하니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 처럼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읍면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리가 사라지고 없음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12250129" y="54411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326730" y="54411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11347115" y="609593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11451997" y="581013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9" name="직사각형 18"/>
          <p:cNvSpPr/>
          <p:nvPr/>
        </p:nvSpPr>
        <p:spPr>
          <a:xfrm>
            <a:off x="11230777" y="5268263"/>
            <a:ext cx="1546169" cy="7803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22146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11809512" y="550637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1" y="212304"/>
            <a:ext cx="11804121" cy="22091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05" y="2571640"/>
            <a:ext cx="11852558" cy="230683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454825" y="1584014"/>
            <a:ext cx="4597474" cy="3328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31873" y="3852255"/>
            <a:ext cx="4825391" cy="51161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25339" y="14542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7075540" y="383036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3016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97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Dong-seon Roh</cp:lastModifiedBy>
  <cp:revision>109</cp:revision>
  <dcterms:created xsi:type="dcterms:W3CDTF">2023-10-30T05:38:20Z</dcterms:created>
  <dcterms:modified xsi:type="dcterms:W3CDTF">2023-12-09T17:20:03Z</dcterms:modified>
</cp:coreProperties>
</file>