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</a:rPr>
              <a:t>1   </a:t>
            </a:r>
            <a:r>
              <a:rPr lang="ko-KR" altLang="en-US" sz="1200" dirty="0" smtClean="0">
                <a:solidFill>
                  <a:srgbClr val="FF0000"/>
                </a:solidFill>
              </a:rPr>
              <a:t>번에서  도로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점용료</a:t>
            </a:r>
            <a:r>
              <a:rPr lang="ko-KR" altLang="en-US" sz="1200" dirty="0" smtClean="0">
                <a:solidFill>
                  <a:srgbClr val="FF0000"/>
                </a:solidFill>
              </a:rPr>
              <a:t> 클릭하면 </a:t>
            </a:r>
            <a:r>
              <a:rPr lang="ko-KR" altLang="en-US" sz="1200" dirty="0" err="1">
                <a:solidFill>
                  <a:srgbClr val="FF0000"/>
                </a:solidFill>
              </a:rPr>
              <a:t>점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용료계산</a:t>
            </a:r>
            <a:r>
              <a:rPr lang="ko-KR" altLang="en-US" sz="1200" dirty="0" smtClean="0">
                <a:solidFill>
                  <a:srgbClr val="FF0000"/>
                </a:solidFill>
              </a:rPr>
              <a:t> 팝업 오픈함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</a:rPr>
              <a:t>2  </a:t>
            </a:r>
            <a:r>
              <a:rPr lang="ko-KR" altLang="en-US" sz="1200" dirty="0" smtClean="0">
                <a:solidFill>
                  <a:srgbClr val="FF0000"/>
                </a:solidFill>
              </a:rPr>
              <a:t>번 삭제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</a:rPr>
              <a:t>3  </a:t>
            </a:r>
            <a:r>
              <a:rPr lang="ko-KR" altLang="en-US" sz="1200" dirty="0" smtClean="0">
                <a:solidFill>
                  <a:srgbClr val="FF0000"/>
                </a:solidFill>
              </a:rPr>
              <a:t>번 위치 이동</a:t>
            </a:r>
            <a:r>
              <a:rPr lang="en-US" altLang="ko-KR" sz="1200" dirty="0" smtClean="0">
                <a:solidFill>
                  <a:srgbClr val="FF0000"/>
                </a:solidFill>
              </a:rPr>
              <a:t>.  4   </a:t>
            </a:r>
            <a:r>
              <a:rPr lang="ko-KR" altLang="en-US" sz="1200" dirty="0" smtClean="0">
                <a:solidFill>
                  <a:srgbClr val="FF0000"/>
                </a:solidFill>
              </a:rPr>
              <a:t>번과 같이 구현 함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어떤 경우이더라도 소분류를 선택하면   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점용료구분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ocpatamtse</a:t>
            </a:r>
            <a:r>
              <a:rPr lang="en-US" altLang="ko-KR" sz="1200" dirty="0">
                <a:solidFill>
                  <a:srgbClr val="FF0000"/>
                </a:solidFill>
              </a:rPr>
              <a:t>) = “1</a:t>
            </a:r>
            <a:r>
              <a:rPr lang="en-US" altLang="ko-KR" sz="1200" dirty="0" smtClean="0">
                <a:solidFill>
                  <a:srgbClr val="FF0000"/>
                </a:solidFill>
              </a:rPr>
              <a:t>”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이면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=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점용료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ocpatamt</a:t>
            </a:r>
            <a:r>
              <a:rPr lang="en-US" altLang="ko-KR" sz="1200" dirty="0" smtClean="0">
                <a:solidFill>
                  <a:srgbClr val="FF0000"/>
                </a:solidFill>
              </a:rPr>
              <a:t>) disable ,       = </a:t>
            </a:r>
            <a:r>
              <a:rPr lang="ko-KR" altLang="en-US" sz="1200" dirty="0">
                <a:solidFill>
                  <a:srgbClr val="FF0000"/>
                </a:solidFill>
              </a:rPr>
              <a:t>공란</a:t>
            </a:r>
            <a:r>
              <a:rPr lang="en-US" altLang="ko-KR" sz="1200" dirty="0">
                <a:solidFill>
                  <a:srgbClr val="FF0000"/>
                </a:solidFill>
              </a:rPr>
              <a:t>(disable)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                                                          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점용료구분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ocpatamtse</a:t>
            </a:r>
            <a:r>
              <a:rPr lang="en-US" altLang="ko-KR" sz="1200" dirty="0">
                <a:solidFill>
                  <a:srgbClr val="FF0000"/>
                </a:solidFill>
              </a:rPr>
              <a:t>) = </a:t>
            </a:r>
            <a:r>
              <a:rPr lang="en-US" altLang="ko-KR" sz="1200" dirty="0" smtClean="0">
                <a:solidFill>
                  <a:srgbClr val="FF0000"/>
                </a:solidFill>
              </a:rPr>
              <a:t>“2” </a:t>
            </a:r>
            <a:r>
              <a:rPr lang="ko-KR" altLang="en-US" sz="1200" dirty="0">
                <a:solidFill>
                  <a:srgbClr val="FF0000"/>
                </a:solidFill>
              </a:rPr>
              <a:t>이면        </a:t>
            </a: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사용자가 입력</a:t>
            </a:r>
            <a:r>
              <a:rPr lang="en-US" altLang="ko-KR" sz="1200" dirty="0" smtClean="0">
                <a:solidFill>
                  <a:srgbClr val="FF0000"/>
                </a:solidFill>
              </a:rPr>
              <a:t>(enable)     ,       </a:t>
            </a: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ko-KR" altLang="en-US" sz="1200" dirty="0" err="1">
                <a:solidFill>
                  <a:srgbClr val="FF0000"/>
                </a:solidFill>
              </a:rPr>
              <a:t>점용료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ocpatamt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</a:rPr>
              <a:t>disable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5.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점용개수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</a:rPr>
              <a:t>면적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</a:rPr>
              <a:t>길이를 소수 첫째 자리까지 표현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76" y="215525"/>
            <a:ext cx="11649758" cy="465984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599643" y="3068436"/>
            <a:ext cx="3838670" cy="3575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8894" y="4026006"/>
            <a:ext cx="3308459" cy="62080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00707" y="3537215"/>
            <a:ext cx="2129235" cy="3657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33425" y="342595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358534" y="534060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cxnSp>
        <p:nvCxnSpPr>
          <p:cNvPr id="12" name="꺾인 연결선 11"/>
          <p:cNvCxnSpPr>
            <a:stCxn id="38" idx="3"/>
          </p:cNvCxnSpPr>
          <p:nvPr/>
        </p:nvCxnSpPr>
        <p:spPr>
          <a:xfrm flipV="1">
            <a:off x="4729942" y="2635135"/>
            <a:ext cx="2678451" cy="108497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25688" y="40978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9013711" y="300867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408482" y="57138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414139" y="3545490"/>
            <a:ext cx="2384519" cy="367619"/>
            <a:chOff x="6751168" y="5527233"/>
            <a:chExt cx="2384519" cy="3676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1168" y="5532901"/>
              <a:ext cx="657225" cy="3619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100" y="5527233"/>
              <a:ext cx="719936" cy="36761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7376" y="5527234"/>
              <a:ext cx="928311" cy="367618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7599643" y="3537215"/>
            <a:ext cx="3838670" cy="3969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54742" y="34571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590977" y="57057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9477440" y="1942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ⓐ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73223" y="61397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ⓑ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744122" y="19577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ⓑ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76761" y="54483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ⓐⓑⓒ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04819" y="61397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ⓐ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24211" y="63087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ⓐ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09241" y="63253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ⓑ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97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conso6</cp:lastModifiedBy>
  <cp:revision>121</cp:revision>
  <dcterms:created xsi:type="dcterms:W3CDTF">2023-10-30T05:38:20Z</dcterms:created>
  <dcterms:modified xsi:type="dcterms:W3CDTF">2023-12-11T06:39:19Z</dcterms:modified>
</cp:coreProperties>
</file>