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dirty="0" smtClean="0">
                <a:solidFill>
                  <a:schemeClr val="tx1"/>
                </a:solidFill>
              </a:rPr>
              <a:t>1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번에서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필지적용을</a:t>
            </a:r>
            <a:r>
              <a:rPr lang="ko-KR" altLang="en-US" sz="1200" dirty="0" smtClean="0">
                <a:solidFill>
                  <a:schemeClr val="tx1"/>
                </a:solidFill>
              </a:rPr>
              <a:t> 하면 </a:t>
            </a:r>
            <a:r>
              <a:rPr lang="en-US" altLang="ko-KR" sz="1200" dirty="0" smtClean="0">
                <a:solidFill>
                  <a:schemeClr val="tx1"/>
                </a:solidFill>
              </a:rPr>
              <a:t>2  </a:t>
            </a:r>
            <a:r>
              <a:rPr lang="ko-KR" altLang="en-US" sz="1200" dirty="0" smtClean="0">
                <a:solidFill>
                  <a:schemeClr val="tx1"/>
                </a:solidFill>
              </a:rPr>
              <a:t>번과 같이 지목이 나타남</a:t>
            </a:r>
            <a:r>
              <a:rPr lang="en-US" altLang="ko-KR" sz="1200" dirty="0" smtClean="0">
                <a:solidFill>
                  <a:schemeClr val="tx1"/>
                </a:solidFill>
              </a:rPr>
              <a:t>.   3   </a:t>
            </a:r>
            <a:r>
              <a:rPr lang="ko-KR" altLang="en-US" sz="1200" dirty="0" smtClean="0">
                <a:solidFill>
                  <a:schemeClr val="tx1"/>
                </a:solidFill>
              </a:rPr>
              <a:t>번은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연속지적도</a:t>
            </a:r>
            <a:r>
              <a:rPr lang="ko-KR" altLang="en-US" sz="1200" dirty="0" smtClean="0">
                <a:solidFill>
                  <a:schemeClr val="tx1"/>
                </a:solidFill>
              </a:rPr>
              <a:t> 상의 지목과 상이 함</a:t>
            </a:r>
            <a:r>
              <a:rPr lang="en-US" altLang="ko-KR" sz="1200" dirty="0" smtClean="0">
                <a:solidFill>
                  <a:schemeClr val="tx1"/>
                </a:solidFill>
              </a:rPr>
              <a:t>. 3  </a:t>
            </a:r>
            <a:r>
              <a:rPr lang="ko-KR" altLang="en-US" sz="1200" dirty="0" smtClean="0">
                <a:solidFill>
                  <a:schemeClr val="tx1"/>
                </a:solidFill>
              </a:rPr>
              <a:t>번 형태로 수정이 되어야 함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참고로  토지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임야 전부 확인 할 필요가 있습니다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0745587" y="62246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srgbClr val="FF0000"/>
                </a:solidFill>
              </a:rPr>
              <a:t>⑥</a:t>
            </a:r>
            <a:endParaRPr lang="ko-KR" altLang="en-US" sz="3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360909" y="5496885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37093" y="495300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2" name="직사각형 21"/>
          <p:cNvSpPr/>
          <p:nvPr/>
        </p:nvSpPr>
        <p:spPr>
          <a:xfrm>
            <a:off x="10497980" y="52803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358534" y="495795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7" name="직사각형 16"/>
          <p:cNvSpPr/>
          <p:nvPr/>
        </p:nvSpPr>
        <p:spPr>
          <a:xfrm>
            <a:off x="7259851" y="4969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3" name="직사각형 22"/>
          <p:cNvSpPr/>
          <p:nvPr/>
        </p:nvSpPr>
        <p:spPr>
          <a:xfrm>
            <a:off x="11384450" y="5661681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④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11237417" y="551887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 smtClean="0">
                <a:solidFill>
                  <a:srgbClr val="FF0000"/>
                </a:solidFill>
              </a:rPr>
              <a:t>⑤</a:t>
            </a:r>
            <a:endParaRPr lang="ko-KR" altLang="en-US" sz="25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90001" y="496962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4" y="274637"/>
            <a:ext cx="11531183" cy="44814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5252175" y="2538803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222501" y="2515382"/>
            <a:ext cx="849627" cy="40332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71847" y="141447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5" name="직사각형 24"/>
          <p:cNvSpPr/>
          <p:nvPr/>
        </p:nvSpPr>
        <p:spPr>
          <a:xfrm>
            <a:off x="5424354" y="2026824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②</a:t>
            </a:r>
            <a:endParaRPr lang="ko-KR" altLang="en-US" sz="2500" dirty="0"/>
          </a:p>
        </p:txBody>
      </p:sp>
      <p:sp>
        <p:nvSpPr>
          <p:cNvPr id="27" name="직사각형 26"/>
          <p:cNvSpPr/>
          <p:nvPr/>
        </p:nvSpPr>
        <p:spPr>
          <a:xfrm>
            <a:off x="2885243" y="623453"/>
            <a:ext cx="772357" cy="40467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389067" y="2039338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③</a:t>
            </a:r>
            <a:endParaRPr lang="ko-KR" altLang="en-US" sz="2500" dirty="0"/>
          </a:p>
        </p:txBody>
      </p:sp>
      <p:sp>
        <p:nvSpPr>
          <p:cNvPr id="2" name="TextBox 1"/>
          <p:cNvSpPr txBox="1"/>
          <p:nvPr/>
        </p:nvSpPr>
        <p:spPr>
          <a:xfrm>
            <a:off x="4315652" y="4621421"/>
            <a:ext cx="28664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API</a:t>
            </a:r>
            <a:r>
              <a:rPr lang="ko-KR" altLang="en-US" dirty="0" smtClean="0">
                <a:solidFill>
                  <a:srgbClr val="FF0000"/>
                </a:solidFill>
              </a:rPr>
              <a:t>에 </a:t>
            </a:r>
            <a:r>
              <a:rPr lang="en-US" altLang="ko-KR" dirty="0" smtClean="0">
                <a:solidFill>
                  <a:srgbClr val="FF0000"/>
                </a:solidFill>
              </a:rPr>
              <a:t>741-</a:t>
            </a:r>
            <a:r>
              <a:rPr lang="ko-KR" altLang="en-US" dirty="0" smtClean="0">
                <a:solidFill>
                  <a:srgbClr val="FF0000"/>
                </a:solidFill>
              </a:rPr>
              <a:t>장 내용이 없음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다음 페이지 참고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3321" y="239475"/>
            <a:ext cx="6096000" cy="68788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payload:</a:t>
            </a:r>
          </a:p>
          <a:p>
            <a:r>
              <a:rPr lang="en-US" altLang="ko-KR" sz="900" dirty="0"/>
              <a:t>{url: "http://10.10.20.10:12323/services/</a:t>
            </a:r>
            <a:r>
              <a:rPr lang="en-US" altLang="ko-KR" sz="900" dirty="0" err="1"/>
              <a:t>cbjc</a:t>
            </a:r>
            <a:r>
              <a:rPr lang="en-US" altLang="ko-KR" sz="900" dirty="0"/>
              <a:t>/link/</a:t>
            </a:r>
            <a:r>
              <a:rPr lang="en-US" altLang="ko-KR" sz="900" dirty="0" err="1"/>
              <a:t>kras</a:t>
            </a:r>
            <a:r>
              <a:rPr lang="en-US" altLang="ko-KR" sz="900" dirty="0"/>
              <a:t>/000002",…}</a:t>
            </a:r>
          </a:p>
          <a:p>
            <a:pPr lvl="1"/>
            <a:r>
              <a:rPr lang="en-US" altLang="ko-KR" sz="900" dirty="0"/>
              <a:t>body: {</a:t>
            </a:r>
            <a:r>
              <a:rPr lang="en-US" altLang="ko-KR" sz="900" dirty="0" err="1"/>
              <a:t>userId</a:t>
            </a:r>
            <a:r>
              <a:rPr lang="en-US" altLang="ko-KR" sz="900" dirty="0"/>
              <a:t>: "</a:t>
            </a:r>
            <a:r>
              <a:rPr lang="en-US" altLang="ko-KR" sz="900" dirty="0" err="1"/>
              <a:t>userId</a:t>
            </a:r>
            <a:r>
              <a:rPr lang="en-US" altLang="ko-KR" sz="900" dirty="0"/>
              <a:t>", </a:t>
            </a:r>
            <a:r>
              <a:rPr lang="en-US" altLang="ko-KR" sz="900" dirty="0" err="1"/>
              <a:t>landLocCd</a:t>
            </a:r>
            <a:r>
              <a:rPr lang="en-US" altLang="ko-KR" sz="900" dirty="0"/>
              <a:t>: "25022", </a:t>
            </a:r>
            <a:r>
              <a:rPr lang="en-US" altLang="ko-KR" sz="900" dirty="0" err="1"/>
              <a:t>ledgGbn</a:t>
            </a:r>
            <a:r>
              <a:rPr lang="en-US" altLang="ko-KR" sz="900" dirty="0"/>
              <a:t>: "1", </a:t>
            </a:r>
            <a:r>
              <a:rPr lang="en-US" altLang="ko-KR" sz="900" dirty="0" err="1"/>
              <a:t>bobn</a:t>
            </a:r>
            <a:r>
              <a:rPr lang="en-US" altLang="ko-KR" sz="900" dirty="0"/>
              <a:t>: "0518", </a:t>
            </a:r>
            <a:r>
              <a:rPr lang="en-US" altLang="ko-KR" sz="900" dirty="0" err="1"/>
              <a:t>bubn</a:t>
            </a:r>
            <a:r>
              <a:rPr lang="en-US" altLang="ko-KR" sz="900" dirty="0"/>
              <a:t>: "0002"}</a:t>
            </a:r>
          </a:p>
          <a:p>
            <a:pPr lvl="2"/>
            <a:r>
              <a:rPr lang="en-US" altLang="ko-KR" sz="900" dirty="0" err="1"/>
              <a:t>bobn</a:t>
            </a:r>
            <a:r>
              <a:rPr lang="en-US" altLang="ko-KR" sz="900" dirty="0"/>
              <a:t>: "0518"</a:t>
            </a:r>
          </a:p>
          <a:p>
            <a:pPr lvl="2"/>
            <a:r>
              <a:rPr lang="en-US" altLang="ko-KR" sz="900" dirty="0" err="1"/>
              <a:t>bubn</a:t>
            </a:r>
            <a:r>
              <a:rPr lang="en-US" altLang="ko-KR" sz="900" dirty="0"/>
              <a:t>: "0002"</a:t>
            </a:r>
          </a:p>
          <a:p>
            <a:pPr lvl="2"/>
            <a:r>
              <a:rPr lang="en-US" altLang="ko-KR" sz="900" dirty="0" err="1"/>
              <a:t>landLocCd</a:t>
            </a:r>
            <a:r>
              <a:rPr lang="en-US" altLang="ko-KR" sz="900" dirty="0"/>
              <a:t>: "25022"</a:t>
            </a:r>
          </a:p>
          <a:p>
            <a:pPr lvl="2"/>
            <a:r>
              <a:rPr lang="en-US" altLang="ko-KR" sz="900" dirty="0" err="1"/>
              <a:t>ledgGbn</a:t>
            </a:r>
            <a:r>
              <a:rPr lang="en-US" altLang="ko-KR" sz="900" dirty="0"/>
              <a:t>: "1"</a:t>
            </a:r>
          </a:p>
          <a:p>
            <a:pPr lvl="2"/>
            <a:r>
              <a:rPr lang="en-US" altLang="ko-KR" sz="900" dirty="0" err="1"/>
              <a:t>userId</a:t>
            </a:r>
            <a:r>
              <a:rPr lang="en-US" altLang="ko-KR" sz="900" dirty="0"/>
              <a:t>: "</a:t>
            </a:r>
            <a:r>
              <a:rPr lang="en-US" altLang="ko-KR" sz="900" dirty="0" err="1"/>
              <a:t>userId</a:t>
            </a:r>
            <a:r>
              <a:rPr lang="en-US" altLang="ko-KR" sz="900" dirty="0"/>
              <a:t>"</a:t>
            </a:r>
          </a:p>
          <a:p>
            <a:pPr lvl="1"/>
            <a:r>
              <a:rPr lang="en-US" altLang="ko-KR" sz="900" dirty="0"/>
              <a:t>url: "http://10.10.20.10:12323/services/</a:t>
            </a:r>
            <a:r>
              <a:rPr lang="en-US" altLang="ko-KR" sz="900" dirty="0" err="1"/>
              <a:t>cbjc</a:t>
            </a:r>
            <a:r>
              <a:rPr lang="en-US" altLang="ko-KR" sz="900" dirty="0"/>
              <a:t>/link/</a:t>
            </a:r>
            <a:r>
              <a:rPr lang="en-US" altLang="ko-KR" sz="900" dirty="0" err="1"/>
              <a:t>kras</a:t>
            </a:r>
            <a:r>
              <a:rPr lang="en-US" altLang="ko-KR" sz="900" dirty="0"/>
              <a:t>/000002"</a:t>
            </a:r>
          </a:p>
          <a:p>
            <a:pPr lvl="1"/>
            <a:r>
              <a:rPr lang="en-US" altLang="ko-KR" sz="900" dirty="0" err="1"/>
              <a:t>userAccount</a:t>
            </a:r>
            <a:r>
              <a:rPr lang="en-US" altLang="ko-KR" sz="900" dirty="0"/>
              <a:t>: "</a:t>
            </a:r>
            <a:r>
              <a:rPr lang="en-US" altLang="ko-KR" sz="900" dirty="0" err="1"/>
              <a:t>LXP_manager</a:t>
            </a:r>
            <a:r>
              <a:rPr lang="en-US" altLang="ko-KR" sz="900" dirty="0"/>
              <a:t>"</a:t>
            </a:r>
          </a:p>
          <a:p>
            <a:pPr lvl="1"/>
            <a:r>
              <a:rPr lang="en-US" altLang="ko-KR" sz="900" dirty="0" err="1"/>
              <a:t>userId</a:t>
            </a:r>
            <a:r>
              <a:rPr lang="en-US" altLang="ko-KR" sz="900" dirty="0"/>
              <a:t>: "</a:t>
            </a:r>
            <a:r>
              <a:rPr lang="en-US" altLang="ko-KR" sz="900" dirty="0" err="1"/>
              <a:t>LXP_manager</a:t>
            </a:r>
            <a:r>
              <a:rPr lang="en-US" altLang="ko-KR" sz="900" dirty="0"/>
              <a:t>"</a:t>
            </a:r>
          </a:p>
          <a:p>
            <a:r>
              <a:rPr lang="en-US" altLang="ko-KR" sz="900" dirty="0"/>
              <a:t/>
            </a:r>
            <a:br>
              <a:rPr lang="en-US" altLang="ko-KR" sz="900" dirty="0"/>
            </a:br>
            <a:endParaRPr lang="en-US" altLang="ko-KR" sz="900" dirty="0"/>
          </a:p>
          <a:p>
            <a:r>
              <a:rPr lang="en-US" altLang="ko-KR" sz="900" dirty="0"/>
              <a:t>response : 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    "</a:t>
            </a:r>
            <a:r>
              <a:rPr lang="en-US" altLang="ko-KR" sz="900" dirty="0" err="1"/>
              <a:t>msg</a:t>
            </a:r>
            <a:r>
              <a:rPr lang="en-US" altLang="ko-KR" sz="900" dirty="0"/>
              <a:t>": "</a:t>
            </a:r>
            <a:r>
              <a:rPr lang="ko-KR" altLang="en-US" sz="900" dirty="0"/>
              <a:t>성공적인 작업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    "code": 200,</a:t>
            </a:r>
          </a:p>
          <a:p>
            <a:r>
              <a:rPr lang="en-US" altLang="ko-KR" sz="900" dirty="0"/>
              <a:t>    "data": {</a:t>
            </a:r>
          </a:p>
          <a:p>
            <a:r>
              <a:rPr lang="en-US" altLang="ko-KR" sz="900" dirty="0"/>
              <a:t>        "</a:t>
            </a:r>
            <a:r>
              <a:rPr lang="en-US" altLang="ko-KR" sz="900" dirty="0" err="1"/>
              <a:t>returnCode</a:t>
            </a:r>
            <a:r>
              <a:rPr lang="en-US" altLang="ko-KR" sz="900" dirty="0"/>
              <a:t>": "200",</a:t>
            </a:r>
          </a:p>
          <a:p>
            <a:r>
              <a:rPr lang="en-US" altLang="ko-KR" sz="900" dirty="0"/>
              <a:t>        "</a:t>
            </a:r>
            <a:r>
              <a:rPr lang="en-US" altLang="ko-KR" sz="900" dirty="0" err="1"/>
              <a:t>returnMsg</a:t>
            </a:r>
            <a:r>
              <a:rPr lang="en-US" altLang="ko-KR" sz="900" dirty="0"/>
              <a:t>": "</a:t>
            </a:r>
            <a:r>
              <a:rPr lang="ko-KR" altLang="en-US" sz="900" dirty="0"/>
              <a:t>정상 조회되었습니다</a:t>
            </a:r>
            <a:r>
              <a:rPr lang="en-US" altLang="ko-KR" sz="900" dirty="0"/>
              <a:t>.",</a:t>
            </a:r>
          </a:p>
          <a:p>
            <a:r>
              <a:rPr lang="en-US" altLang="ko-KR" sz="900" dirty="0"/>
              <a:t>        "contents": {</a:t>
            </a:r>
          </a:p>
          <a:p>
            <a:r>
              <a:rPr lang="en-US" altLang="ko-KR" sz="900" dirty="0"/>
              <a:t>            "RESPONSE": {</a:t>
            </a:r>
          </a:p>
          <a:p>
            <a:r>
              <a:rPr lang="en-US" altLang="ko-KR" sz="900" dirty="0"/>
              <a:t>                "HEADER": {</a:t>
            </a:r>
          </a:p>
          <a:p>
            <a:r>
              <a:rPr lang="en-US" altLang="ko-KR" sz="900" dirty="0"/>
              <a:t>                    "MESSAGE": "SUCCESS",</a:t>
            </a:r>
          </a:p>
          <a:p>
            <a:r>
              <a:rPr lang="en-US" altLang="ko-KR" sz="900" dirty="0"/>
              <a:t>                    "CODE": "0000"</a:t>
            </a:r>
          </a:p>
          <a:p>
            <a:r>
              <a:rPr lang="en-US" altLang="ko-KR" sz="900" dirty="0"/>
              <a:t>                },</a:t>
            </a:r>
          </a:p>
          <a:p>
            <a:r>
              <a:rPr lang="en-US" altLang="ko-KR" sz="900" dirty="0"/>
              <a:t>                "BODY": {</a:t>
            </a:r>
          </a:p>
          <a:p>
            <a:r>
              <a:rPr lang="en-US" altLang="ko-KR" sz="900" dirty="0"/>
              <a:t>                    "LAND_INFO": {</a:t>
            </a:r>
          </a:p>
          <a:p>
            <a:r>
              <a:rPr lang="en-US" altLang="ko-KR" sz="900" dirty="0"/>
              <a:t>                        "BUBN": "0002",</a:t>
            </a:r>
          </a:p>
          <a:p>
            <a:r>
              <a:rPr lang="en-US" altLang="ko-KR" sz="900" dirty="0"/>
              <a:t>                        "LASTBOBN": 828,</a:t>
            </a:r>
          </a:p>
          <a:p>
            <a:r>
              <a:rPr lang="en-US" altLang="ko-KR" sz="900" dirty="0"/>
              <a:t>                        "OWN_GBN_NM": "</a:t>
            </a:r>
            <a:r>
              <a:rPr lang="ko-KR" altLang="en-US" sz="900" dirty="0"/>
              <a:t>법인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                        "OWN_GBN": "06",</a:t>
            </a:r>
          </a:p>
          <a:p>
            <a:r>
              <a:rPr lang="en-US" altLang="ko-KR" sz="900" dirty="0"/>
              <a:t>                        "LAST_JIBN": "08280000",</a:t>
            </a:r>
          </a:p>
          <a:p>
            <a:r>
              <a:rPr lang="en-US" altLang="ko-KR" sz="900" dirty="0"/>
              <a:t>                        "BOBN": "0518",</a:t>
            </a:r>
          </a:p>
          <a:p>
            <a:r>
              <a:rPr lang="en-US" altLang="ko-KR" sz="900" dirty="0"/>
              <a:t>                        "OWNER_ADDR": "</a:t>
            </a:r>
            <a:r>
              <a:rPr lang="ko-KR" altLang="en-US" sz="900" dirty="0"/>
              <a:t>충청북도 진천군 </a:t>
            </a:r>
            <a:r>
              <a:rPr lang="ko-KR" altLang="en-US" sz="900" dirty="0" err="1"/>
              <a:t>진천읍</a:t>
            </a:r>
            <a:r>
              <a:rPr lang="ko-KR" altLang="en-US" sz="900" dirty="0"/>
              <a:t> 문화</a:t>
            </a:r>
            <a:r>
              <a:rPr lang="en-US" altLang="ko-KR" sz="900" dirty="0"/>
              <a:t>12</a:t>
            </a:r>
            <a:r>
              <a:rPr lang="ko-KR" altLang="en-US" sz="900" dirty="0"/>
              <a:t>길 </a:t>
            </a:r>
            <a:r>
              <a:rPr lang="en-US" altLang="ko-KR" sz="900" dirty="0"/>
              <a:t>2-1",</a:t>
            </a:r>
          </a:p>
          <a:p>
            <a:r>
              <a:rPr lang="en-US" altLang="ko-KR" sz="900" dirty="0"/>
              <a:t>                        "OWN_RGT_LAST_HIST_ODRNO": "0006",</a:t>
            </a:r>
          </a:p>
          <a:p>
            <a:r>
              <a:rPr lang="en-US" altLang="ko-KR" sz="900" dirty="0"/>
              <a:t>                        "SCALE_NM": "1:1200",</a:t>
            </a:r>
          </a:p>
          <a:p>
            <a:r>
              <a:rPr lang="en-US" altLang="ko-KR" sz="900" dirty="0"/>
              <a:t>                        "JIMOK_NM": "</a:t>
            </a:r>
            <a:r>
              <a:rPr lang="ko-KR" altLang="en-US" sz="900" dirty="0"/>
              <a:t>공장용지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                        "PANN_JIGA": 131600,</a:t>
            </a:r>
          </a:p>
          <a:p>
            <a:r>
              <a:rPr lang="en-US" altLang="ko-KR" sz="900" dirty="0"/>
              <a:t>                        "BIZ_ACT_NTC_GBN": 0,</a:t>
            </a:r>
          </a:p>
          <a:p>
            <a:r>
              <a:rPr lang="en-US" altLang="ko-KR" sz="900" dirty="0"/>
              <a:t>                        "LAND_LAST_HIST_ODRNO": "01",</a:t>
            </a:r>
          </a:p>
          <a:p>
            <a:r>
              <a:rPr lang="en-US" altLang="ko-KR" sz="900" dirty="0"/>
              <a:t>                        "LEDG_GBN": 1,</a:t>
            </a:r>
          </a:p>
          <a:p>
            <a:r>
              <a:rPr lang="en-US" altLang="ko-KR" sz="900" dirty="0"/>
              <a:t>                        "SHR_CNT": 0,</a:t>
            </a:r>
          </a:p>
          <a:p>
            <a:r>
              <a:rPr lang="en-US" altLang="ko-KR" sz="900" dirty="0"/>
              <a:t>                        "GRD_YMD": 19950101,</a:t>
            </a:r>
          </a:p>
          <a:p>
            <a:r>
              <a:rPr lang="en-US" altLang="ko-KR" sz="900" dirty="0"/>
              <a:t>                        "LASTBUBN": 0,</a:t>
            </a:r>
          </a:p>
          <a:p>
            <a:r>
              <a:rPr lang="en-US" altLang="ko-KR" sz="900" dirty="0"/>
              <a:t>                        "ADM_SECT_CD": 43750,</a:t>
            </a:r>
          </a:p>
          <a:p>
            <a:r>
              <a:rPr lang="en-US" altLang="ko-KR" sz="900" dirty="0"/>
              <a:t>                        "PAREA": 3554,</a:t>
            </a:r>
          </a:p>
          <a:p>
            <a:r>
              <a:rPr lang="en-US" altLang="ko-KR" sz="900" dirty="0"/>
              <a:t>                        "SCALE": 12</a:t>
            </a:r>
            <a:r>
              <a:rPr lang="en-US" altLang="ko-KR" sz="900" dirty="0" smtClean="0"/>
              <a:t>,</a:t>
            </a:r>
            <a:endParaRPr lang="en-US" altLang="ko-KR" sz="900" dirty="0"/>
          </a:p>
        </p:txBody>
      </p:sp>
      <p:sp>
        <p:nvSpPr>
          <p:cNvPr id="6" name="직사각형 5"/>
          <p:cNvSpPr/>
          <p:nvPr/>
        </p:nvSpPr>
        <p:spPr>
          <a:xfrm>
            <a:off x="6599320" y="239475"/>
            <a:ext cx="5445822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                        "DREGNO": "161511-0******",</a:t>
            </a:r>
          </a:p>
          <a:p>
            <a:r>
              <a:rPr lang="en-US" altLang="ko-KR" sz="900" dirty="0"/>
              <a:t>                        "BLDG_GBN_NO": "",</a:t>
            </a:r>
          </a:p>
          <a:p>
            <a:r>
              <a:rPr lang="en-US" altLang="ko-KR" sz="900" dirty="0"/>
              <a:t>                        "LEDG_CNTRST_CNF_GBN": 1,</a:t>
            </a:r>
          </a:p>
          <a:p>
            <a:r>
              <a:rPr lang="en-US" altLang="ko-KR" sz="900" dirty="0"/>
              <a:t>                        "DEL_YMD": "",</a:t>
            </a:r>
          </a:p>
          <a:p>
            <a:r>
              <a:rPr lang="en-US" altLang="ko-KR" sz="900" dirty="0"/>
              <a:t>                        "LAST_BU": 3,</a:t>
            </a:r>
          </a:p>
          <a:p>
            <a:r>
              <a:rPr lang="en-US" altLang="ko-KR" sz="900" dirty="0"/>
              <a:t>                        "OWNER_NM": "</a:t>
            </a:r>
            <a:r>
              <a:rPr lang="ko-KR" altLang="en-US" sz="900" dirty="0"/>
              <a:t>주식회사뉴영시스템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                        "LAND_MOV_RSN_CD_NM": "518</a:t>
            </a:r>
            <a:r>
              <a:rPr lang="ko-KR" altLang="en-US" sz="900" dirty="0"/>
              <a:t>번에서 분할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                        "LAND_MOV_RSN_CD": 21,</a:t>
            </a:r>
          </a:p>
          <a:p>
            <a:r>
              <a:rPr lang="en-US" altLang="ko-KR" sz="900" dirty="0"/>
              <a:t>                        "MAP_GBN": "</a:t>
            </a:r>
            <a:r>
              <a:rPr lang="ko-KR" altLang="en-US" sz="900" dirty="0"/>
              <a:t>도해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                        "OWN_RGT_CHG_RSN_CD": "03",</a:t>
            </a:r>
          </a:p>
          <a:p>
            <a:r>
              <a:rPr lang="en-US" altLang="ko-KR" sz="900" dirty="0"/>
              <a:t>                        "OWN_RGT_CHG_RSN_CD_NM": "</a:t>
            </a:r>
            <a:r>
              <a:rPr lang="ko-KR" altLang="en-US" sz="900" dirty="0"/>
              <a:t>소유권이전</a:t>
            </a:r>
            <a:r>
              <a:rPr lang="en-US" altLang="ko-KR" sz="900" dirty="0"/>
              <a:t>",</a:t>
            </a:r>
          </a:p>
          <a:p>
            <a:r>
              <a:rPr lang="en-US" altLang="ko-KR" sz="900" dirty="0"/>
              <a:t>                        "LAND_MOV_YMD": "1987-01-12",</a:t>
            </a:r>
          </a:p>
          <a:p>
            <a:r>
              <a:rPr lang="en-US" altLang="ko-KR" sz="900" dirty="0"/>
              <a:t>                        "DOHO": "015",</a:t>
            </a:r>
          </a:p>
          <a:p>
            <a:r>
              <a:rPr lang="en-US" altLang="ko-KR" sz="900" dirty="0"/>
              <a:t>                        "LAND_MOV_CHRG_MAN_ID": 43006500,</a:t>
            </a:r>
          </a:p>
          <a:p>
            <a:r>
              <a:rPr lang="en-US" altLang="ko-KR" sz="900" dirty="0"/>
              <a:t>                        "GRD": 169,</a:t>
            </a:r>
          </a:p>
          <a:p>
            <a:r>
              <a:rPr lang="en-US" altLang="ko-KR" sz="900" dirty="0"/>
              <a:t>                        "LAND_LOC_CD": 25022,</a:t>
            </a:r>
          </a:p>
          <a:p>
            <a:r>
              <a:rPr lang="en-US" altLang="ko-KR" sz="900" dirty="0"/>
              <a:t>                        "JIGA_BASE_MON": "2023-01",</a:t>
            </a:r>
          </a:p>
          <a:p>
            <a:r>
              <a:rPr lang="en-US" altLang="ko-KR" sz="900" dirty="0"/>
              <a:t>                        "LAND_MOVE_RELL_JIBN": "518-0",</a:t>
            </a:r>
          </a:p>
          <a:p>
            <a:r>
              <a:rPr lang="en-US" altLang="ko-KR" sz="900" dirty="0"/>
              <a:t>                        "OWN_RGT_CHG_CHRG_MAN_ID": 430065,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                        "JIMOK": "09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",</a:t>
            </a:r>
          </a:p>
          <a:p>
            <a:r>
              <a:rPr lang="en-US" altLang="ko-KR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                      “JIMOK_SNM": "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장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",   </a:t>
            </a:r>
            <a:r>
              <a:rPr lang="en-US" altLang="ko-KR" sz="9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9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칼럼 추가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r>
              <a:rPr lang="en-US" altLang="ko-KR" sz="900" dirty="0"/>
              <a:t>                        "OWNDYMD": "2017-10-17"</a:t>
            </a:r>
          </a:p>
          <a:p>
            <a:r>
              <a:rPr lang="en-US" altLang="ko-KR" sz="900" dirty="0"/>
              <a:t>                    }</a:t>
            </a:r>
          </a:p>
          <a:p>
            <a:r>
              <a:rPr lang="en-US" altLang="ko-KR" sz="900" dirty="0"/>
              <a:t>                }</a:t>
            </a:r>
          </a:p>
          <a:p>
            <a:r>
              <a:rPr lang="en-US" altLang="ko-KR" sz="900" dirty="0"/>
              <a:t>            }</a:t>
            </a:r>
          </a:p>
          <a:p>
            <a:r>
              <a:rPr lang="en-US" altLang="ko-KR" sz="900" dirty="0"/>
              <a:t>        }</a:t>
            </a:r>
          </a:p>
          <a:p>
            <a:r>
              <a:rPr lang="en-US" altLang="ko-KR" sz="900" dirty="0"/>
              <a:t>    }</a:t>
            </a:r>
          </a:p>
          <a:p>
            <a:r>
              <a:rPr lang="en-US" altLang="ko-KR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64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1652</Words>
  <Application>Microsoft Office PowerPoint</Application>
  <PresentationFormat>와이드스크린</PresentationFormat>
  <Paragraphs>92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101</cp:revision>
  <dcterms:created xsi:type="dcterms:W3CDTF">2023-10-30T05:38:20Z</dcterms:created>
  <dcterms:modified xsi:type="dcterms:W3CDTF">2023-12-21T06:20:49Z</dcterms:modified>
</cp:coreProperties>
</file>