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처리단계</a:t>
            </a:r>
            <a:r>
              <a:rPr lang="ko-KR" altLang="en-US" sz="1200" dirty="0" smtClean="0">
                <a:solidFill>
                  <a:schemeClr val="tx1"/>
                </a:solidFill>
              </a:rPr>
              <a:t> 상태를 변경하고자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기존에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신청서류가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필수 입력항목으로 되어 있어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처리상태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변경시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필히 신청서류를 입력하도록 되어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고객의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요청사항으로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처리상태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변경시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필수입력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신청서류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을 해제 해주기를 요청함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2. 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관련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API : </a:t>
            </a:r>
            <a:r>
              <a:rPr lang="ko-KR" altLang="en-US" sz="1200" dirty="0">
                <a:solidFill>
                  <a:schemeClr val="tx1"/>
                </a:solidFill>
              </a:rPr>
              <a:t> "</a:t>
            </a:r>
            <a:r>
              <a:rPr lang="ko-KR" altLang="en-US" sz="1200" dirty="0" err="1">
                <a:solidFill>
                  <a:schemeClr val="tx1"/>
                </a:solidFill>
              </a:rPr>
              <a:t>path</a:t>
            </a:r>
            <a:r>
              <a:rPr lang="ko-KR" altLang="en-US" sz="1200" dirty="0">
                <a:solidFill>
                  <a:schemeClr val="tx1"/>
                </a:solidFill>
              </a:rPr>
              <a:t>": "/</a:t>
            </a:r>
            <a:r>
              <a:rPr lang="ko-KR" altLang="en-US" sz="1200" dirty="0" err="1">
                <a:solidFill>
                  <a:schemeClr val="tx1"/>
                </a:solidFill>
              </a:rPr>
              <a:t>services</a:t>
            </a:r>
            <a:r>
              <a:rPr lang="ko-KR" altLang="en-US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cbjc</a:t>
            </a:r>
            <a:r>
              <a:rPr lang="ko-KR" altLang="en-US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aupm</a:t>
            </a:r>
            <a:r>
              <a:rPr lang="ko-KR" altLang="en-US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regstr</a:t>
            </a:r>
            <a:r>
              <a:rPr lang="ko-KR" altLang="en-US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peraudt</a:t>
            </a:r>
            <a:r>
              <a:rPr lang="ko-KR" altLang="en-US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mast</a:t>
            </a:r>
            <a:r>
              <a:rPr lang="ko-KR" altLang="en-US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upd</a:t>
            </a:r>
            <a:r>
              <a:rPr lang="ko-KR" altLang="en-US" sz="1200" dirty="0">
                <a:solidFill>
                  <a:schemeClr val="tx1"/>
                </a:solidFill>
              </a:rPr>
              <a:t>",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50854" y="629415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11437089" y="5701742"/>
            <a:ext cx="498139" cy="37533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099058" y="6389681"/>
            <a:ext cx="459725" cy="33300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81985" y="6144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0293272" y="61563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2" name="직사각형 41"/>
          <p:cNvSpPr/>
          <p:nvPr/>
        </p:nvSpPr>
        <p:spPr>
          <a:xfrm>
            <a:off x="10285921" y="6046928"/>
            <a:ext cx="372918" cy="3694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7" y="252656"/>
            <a:ext cx="4429125" cy="46112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64409" y="1369181"/>
            <a:ext cx="2024464" cy="8336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85817" y="16381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948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3321" y="239475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  "</a:t>
            </a:r>
            <a:r>
              <a:rPr lang="ko-KR" altLang="en-US" sz="1000" dirty="0" err="1"/>
              <a:t>msg</a:t>
            </a:r>
            <a:r>
              <a:rPr lang="ko-KR" altLang="en-US" sz="1000" dirty="0"/>
              <a:t>": "성공적인 작업",</a:t>
            </a:r>
          </a:p>
          <a:p>
            <a:r>
              <a:rPr lang="ko-KR" altLang="en-US" sz="1000" dirty="0"/>
              <a:t>    "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": 200,</a:t>
            </a:r>
          </a:p>
          <a:p>
            <a:r>
              <a:rPr lang="ko-KR" altLang="en-US" sz="1000" dirty="0"/>
              <a:t>    "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": {</a:t>
            </a:r>
          </a:p>
          <a:p>
            <a:r>
              <a:rPr lang="ko-KR" altLang="en-US" sz="1000" dirty="0"/>
              <a:t>        "</a:t>
            </a:r>
            <a:r>
              <a:rPr lang="ko-KR" altLang="en-US" sz="1000" dirty="0" err="1"/>
              <a:t>returnCode</a:t>
            </a:r>
            <a:r>
              <a:rPr lang="ko-KR" altLang="en-US" sz="1000" dirty="0"/>
              <a:t>": "200",</a:t>
            </a:r>
          </a:p>
          <a:p>
            <a:r>
              <a:rPr lang="ko-KR" altLang="en-US" sz="1000" dirty="0"/>
              <a:t>        "</a:t>
            </a:r>
            <a:r>
              <a:rPr lang="ko-KR" altLang="en-US" sz="1000" dirty="0" err="1"/>
              <a:t>returnMsg</a:t>
            </a:r>
            <a:r>
              <a:rPr lang="ko-KR" altLang="en-US" sz="1000" dirty="0"/>
              <a:t>": "정상 조회되었습니다.",</a:t>
            </a:r>
          </a:p>
          <a:p>
            <a:r>
              <a:rPr lang="ko-KR" altLang="en-US" sz="1000" dirty="0"/>
              <a:t>        "</a:t>
            </a:r>
            <a:r>
              <a:rPr lang="ko-KR" altLang="en-US" sz="1000" dirty="0" err="1"/>
              <a:t>contents</a:t>
            </a:r>
            <a:r>
              <a:rPr lang="ko-KR" altLang="en-US" sz="1000" dirty="0"/>
              <a:t>": {</a:t>
            </a:r>
          </a:p>
          <a:p>
            <a:r>
              <a:rPr lang="ko-KR" altLang="en-US" sz="1000" dirty="0"/>
              <a:t>            "RESPONSE": {</a:t>
            </a:r>
          </a:p>
          <a:p>
            <a:r>
              <a:rPr lang="ko-KR" altLang="en-US" sz="1000" dirty="0"/>
              <a:t>                "HEADER": {</a:t>
            </a:r>
          </a:p>
          <a:p>
            <a:r>
              <a:rPr lang="ko-KR" altLang="en-US" sz="1000" dirty="0"/>
              <a:t>                    "MESSAGE": "SUCCESS",</a:t>
            </a:r>
          </a:p>
          <a:p>
            <a:r>
              <a:rPr lang="ko-KR" altLang="en-US" sz="1000" dirty="0"/>
              <a:t>                    "CODE": "0000"</a:t>
            </a:r>
          </a:p>
          <a:p>
            <a:r>
              <a:rPr lang="ko-KR" altLang="en-US" sz="1000" dirty="0"/>
              <a:t>                },</a:t>
            </a:r>
          </a:p>
          <a:p>
            <a:r>
              <a:rPr lang="ko-KR" altLang="en-US" sz="1000" dirty="0"/>
              <a:t>                "BODY": {</a:t>
            </a:r>
          </a:p>
          <a:p>
            <a:r>
              <a:rPr lang="ko-KR" altLang="en-US" sz="1000" dirty="0"/>
              <a:t>                    "LAND_INFO": {</a:t>
            </a:r>
          </a:p>
          <a:p>
            <a:r>
              <a:rPr lang="ko-KR" altLang="en-US" sz="1000" dirty="0"/>
              <a:t>                        "BUBN": "0000",</a:t>
            </a:r>
          </a:p>
          <a:p>
            <a:r>
              <a:rPr lang="ko-KR" altLang="en-US" sz="1000" dirty="0"/>
              <a:t>                        "LASTBOBN": 756,</a:t>
            </a:r>
          </a:p>
          <a:p>
            <a:r>
              <a:rPr lang="ko-KR" altLang="en-US" sz="1000" dirty="0"/>
              <a:t>                        "OWN_GBN_NM": "법인",</a:t>
            </a:r>
          </a:p>
          <a:p>
            <a:r>
              <a:rPr lang="ko-KR" altLang="en-US" sz="1000" dirty="0"/>
              <a:t>                        "OWN_GBN": "06",</a:t>
            </a:r>
          </a:p>
          <a:p>
            <a:r>
              <a:rPr lang="ko-KR" altLang="en-US" sz="1000" dirty="0"/>
              <a:t>                        "LAST_JIBN": "07560000",</a:t>
            </a:r>
          </a:p>
          <a:p>
            <a:r>
              <a:rPr lang="ko-KR" altLang="en-US" sz="1000" dirty="0"/>
              <a:t>                        "BOBN": "0741",</a:t>
            </a:r>
          </a:p>
          <a:p>
            <a:r>
              <a:rPr lang="ko-KR" altLang="en-US" sz="1000" dirty="0"/>
              <a:t>                        "OWNER_ADDR": "서울특별시 성동구 천호대로 386(용답동)",</a:t>
            </a:r>
          </a:p>
          <a:p>
            <a:r>
              <a:rPr lang="ko-KR" altLang="en-US" sz="1000" dirty="0"/>
              <a:t>                        "OWN_RGT_LAST_HIST_ODRNO": "0004",</a:t>
            </a:r>
          </a:p>
          <a:p>
            <a:r>
              <a:rPr lang="ko-KR" altLang="en-US" sz="1000" dirty="0"/>
              <a:t>                        "SCALE_NM": "수치",</a:t>
            </a:r>
          </a:p>
          <a:p>
            <a:r>
              <a:rPr lang="ko-KR" altLang="en-US" sz="1000" dirty="0"/>
              <a:t>                        "JIMOK_NM": "공장용지",</a:t>
            </a:r>
          </a:p>
          <a:p>
            <a:r>
              <a:rPr lang="ko-KR" altLang="en-US" sz="1000" dirty="0"/>
              <a:t>                        "PANN_JIGA": 118300,</a:t>
            </a:r>
          </a:p>
          <a:p>
            <a:r>
              <a:rPr lang="ko-KR" altLang="en-US" sz="1000" dirty="0"/>
              <a:t>                        "BIZ_ACT_NTC_GBN": 0,</a:t>
            </a:r>
          </a:p>
          <a:p>
            <a:r>
              <a:rPr lang="ko-KR" altLang="en-US" sz="1000" dirty="0"/>
              <a:t>                        "LAND_LAST_HIST_ODRNO": "02",</a:t>
            </a:r>
          </a:p>
          <a:p>
            <a:r>
              <a:rPr lang="ko-KR" altLang="en-US" sz="1000" dirty="0"/>
              <a:t>                        "LEDG_GBN": 1,</a:t>
            </a:r>
          </a:p>
          <a:p>
            <a:r>
              <a:rPr lang="ko-KR" altLang="en-US" sz="1000" dirty="0"/>
              <a:t>                        "SHR_CNT": 0,</a:t>
            </a:r>
          </a:p>
          <a:p>
            <a:r>
              <a:rPr lang="ko-KR" altLang="en-US" sz="1000" dirty="0"/>
              <a:t>                        "GRD_YMD": "",</a:t>
            </a:r>
          </a:p>
          <a:p>
            <a:r>
              <a:rPr lang="ko-KR" altLang="en-US" sz="1000" dirty="0"/>
              <a:t>                        "LASTBUBN": 0,</a:t>
            </a:r>
          </a:p>
          <a:p>
            <a:r>
              <a:rPr lang="ko-KR" altLang="en-US" sz="1000" dirty="0"/>
              <a:t>                        "ADM_SECT_CD": 43750,</a:t>
            </a:r>
          </a:p>
          <a:p>
            <a:r>
              <a:rPr lang="ko-KR" altLang="en-US" sz="1000" dirty="0"/>
              <a:t>                        "PAREA": 79787.1,</a:t>
            </a:r>
          </a:p>
          <a:p>
            <a:r>
              <a:rPr lang="ko-KR" altLang="en-US" sz="1000" dirty="0"/>
              <a:t>                        "SCALE": "00",</a:t>
            </a:r>
          </a:p>
          <a:p>
            <a:r>
              <a:rPr lang="ko-KR" altLang="en-US" sz="1000" dirty="0"/>
              <a:t>                        "DREGNO": "110111-0******",</a:t>
            </a:r>
          </a:p>
          <a:p>
            <a:r>
              <a:rPr lang="ko-KR" altLang="en-US" sz="1000" dirty="0"/>
              <a:t>                        "BLDG_GBN_NO": "",</a:t>
            </a:r>
          </a:p>
          <a:p>
            <a:r>
              <a:rPr lang="ko-KR" altLang="en-US" sz="1000" dirty="0"/>
              <a:t>                        "LEDG_CNTRST_CNF_GBN": 1,</a:t>
            </a:r>
          </a:p>
          <a:p>
            <a:r>
              <a:rPr lang="ko-KR" altLang="en-US" sz="1000" dirty="0"/>
              <a:t>                        "DEL_YMD": "",</a:t>
            </a:r>
          </a:p>
          <a:p>
            <a:r>
              <a:rPr lang="ko-KR" altLang="en-US" sz="1000" dirty="0"/>
              <a:t>                 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96000" y="23947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smtClean="0"/>
              <a:t>"</a:t>
            </a:r>
            <a:r>
              <a:rPr lang="ko-KR" altLang="en-US" sz="1000" dirty="0"/>
              <a:t>LAST_BU": 1,</a:t>
            </a:r>
          </a:p>
          <a:p>
            <a:r>
              <a:rPr lang="ko-KR" altLang="en-US" sz="1000" dirty="0"/>
              <a:t>                        "OWNER_NM": "대원제약주식회사",</a:t>
            </a:r>
          </a:p>
          <a:p>
            <a:r>
              <a:rPr lang="ko-KR" altLang="en-US" sz="1000" dirty="0"/>
              <a:t>                        "LAND_MOV_RSN_CD_NM": "분할되어 </a:t>
            </a:r>
            <a:r>
              <a:rPr lang="ko-KR" altLang="en-US" sz="1000" dirty="0" err="1"/>
              <a:t>본번에</a:t>
            </a:r>
            <a:r>
              <a:rPr lang="ko-KR" altLang="en-US" sz="1000" dirty="0"/>
              <a:t> -1부함",</a:t>
            </a:r>
          </a:p>
          <a:p>
            <a:r>
              <a:rPr lang="ko-KR" altLang="en-US" sz="1000" dirty="0"/>
              <a:t>                        "LAND_MOV_RSN_CD": 20,</a:t>
            </a:r>
          </a:p>
          <a:p>
            <a:r>
              <a:rPr lang="ko-KR" altLang="en-US" sz="1000" dirty="0"/>
              <a:t>                        "MAP_GBN": "수치",</a:t>
            </a:r>
          </a:p>
          <a:p>
            <a:r>
              <a:rPr lang="ko-KR" altLang="en-US" sz="1000" dirty="0"/>
              <a:t>                        "OWN_RGT_CHG_RSN_CD": "04",</a:t>
            </a:r>
          </a:p>
          <a:p>
            <a:r>
              <a:rPr lang="ko-KR" altLang="en-US" sz="1000" dirty="0"/>
              <a:t>                        "OWN_RGT_CHG_RSN_CD_NM": "주소변경",</a:t>
            </a:r>
          </a:p>
          <a:p>
            <a:r>
              <a:rPr lang="ko-KR" altLang="en-US" sz="1000" dirty="0"/>
              <a:t>                        "LAND_MOV_YMD": "2020-08-20",</a:t>
            </a:r>
          </a:p>
          <a:p>
            <a:r>
              <a:rPr lang="ko-KR" altLang="en-US" sz="1000" dirty="0"/>
              <a:t>                        "DOHO": "018",</a:t>
            </a:r>
          </a:p>
          <a:p>
            <a:r>
              <a:rPr lang="ko-KR" altLang="en-US" sz="1000" dirty="0"/>
              <a:t>                        "LAND_MOV_CHRG_MAN_ID": "PARK9270",</a:t>
            </a:r>
          </a:p>
          <a:p>
            <a:r>
              <a:rPr lang="ko-KR" altLang="en-US" sz="1000" dirty="0"/>
              <a:t>                        "GRD": "",</a:t>
            </a:r>
          </a:p>
          <a:p>
            <a:r>
              <a:rPr lang="ko-KR" altLang="en-US" sz="1000" dirty="0"/>
              <a:t>                        "LAND_LOC_CD": 37023,</a:t>
            </a:r>
          </a:p>
          <a:p>
            <a:r>
              <a:rPr lang="ko-KR" altLang="en-US" sz="1000" dirty="0"/>
              <a:t>                        "JIGA_BASE_MON": "2023-01",</a:t>
            </a:r>
          </a:p>
          <a:p>
            <a:r>
              <a:rPr lang="ko-KR" altLang="en-US" sz="1000" dirty="0"/>
              <a:t>                        "LAND_MOVE_RELL_JIBN": "741-1",</a:t>
            </a:r>
          </a:p>
          <a:p>
            <a:r>
              <a:rPr lang="ko-KR" altLang="en-US" sz="1000" dirty="0"/>
              <a:t>                        "OWN_RGT_CHG_CHRG_MAN_ID": "</a:t>
            </a:r>
            <a:r>
              <a:rPr lang="ko-KR" altLang="en-US" sz="1000" dirty="0" err="1"/>
              <a:t>paradise</a:t>
            </a:r>
            <a:r>
              <a:rPr lang="ko-KR" altLang="en-US" sz="1000" dirty="0"/>
              <a:t>",</a:t>
            </a:r>
          </a:p>
          <a:p>
            <a:r>
              <a:rPr lang="ko-KR" altLang="en-US" sz="1000" dirty="0"/>
              <a:t>                        "JIMOK": "09</a:t>
            </a:r>
            <a:r>
              <a:rPr lang="ko-KR" altLang="en-US" sz="1000" dirty="0" smtClean="0"/>
              <a:t>",</a:t>
            </a:r>
            <a:endParaRPr lang="en-US" altLang="ko-KR" sz="1000" dirty="0" smtClean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                      “JIMOK_YAK”:”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장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”,  --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추가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첨부화일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지적법상의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지목의 종류</a:t>
            </a:r>
            <a:r>
              <a:rPr lang="en-US" altLang="ko-KR" sz="1000" b="1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  <a:p>
            <a:r>
              <a:rPr lang="ko-KR" altLang="en-US" sz="1000" dirty="0"/>
              <a:t>                        "OWNDYMD": "2019-04-29"</a:t>
            </a:r>
          </a:p>
          <a:p>
            <a:r>
              <a:rPr lang="ko-KR" altLang="en-US" sz="1000" dirty="0"/>
              <a:t>                    }</a:t>
            </a:r>
          </a:p>
          <a:p>
            <a:r>
              <a:rPr lang="ko-KR" altLang="en-US" sz="1000" dirty="0"/>
              <a:t>                }</a:t>
            </a:r>
          </a:p>
          <a:p>
            <a:r>
              <a:rPr lang="ko-KR" altLang="en-US" sz="1000" dirty="0"/>
              <a:t>            }</a:t>
            </a:r>
          </a:p>
          <a:p>
            <a:r>
              <a:rPr lang="ko-KR" altLang="en-US" sz="1000" dirty="0"/>
              <a:t>        }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68938" y="3871239"/>
            <a:ext cx="2942706" cy="127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JIMOK(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지목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: “09”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“09”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 해당하는 부호 값을 표현함 </a:t>
            </a:r>
            <a:endParaRPr lang="en-US" altLang="ko-KR" sz="1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“01” :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</a:t>
            </a:r>
            <a:endParaRPr lang="en-US" altLang="ko-KR" sz="1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“02” :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답</a:t>
            </a:r>
            <a:endParaRPr lang="en-US" altLang="ko-KR" sz="1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~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“09” :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장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466</Words>
  <Application>Microsoft Office PowerPoint</Application>
  <PresentationFormat>와이드스크린</PresentationFormat>
  <Paragraphs>82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137</cp:revision>
  <dcterms:created xsi:type="dcterms:W3CDTF">2023-10-30T05:38:20Z</dcterms:created>
  <dcterms:modified xsi:type="dcterms:W3CDTF">2023-12-18T06:28:04Z</dcterms:modified>
</cp:coreProperties>
</file>