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개의 용도지역지구명이 보임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필지분할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해서 보면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개만 보임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r>
              <a:rPr lang="en-US" altLang="ko-KR" sz="12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   -</a:t>
            </a:r>
            <a:r>
              <a:rPr lang="en-US" altLang="ko-KR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1  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번과 </a:t>
            </a:r>
            <a:r>
              <a:rPr lang="ko-KR" altLang="en-US" sz="1200" strike="sngStrik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같은것을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“,” 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구분하여 </a:t>
            </a:r>
            <a:r>
              <a:rPr lang="ko-KR" altLang="en-US" sz="1200" strike="sngStrik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한줄로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 표현 </a:t>
            </a:r>
            <a:r>
              <a:rPr lang="ko-KR" altLang="en-US" sz="1200" strike="sngStrik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한것으로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 알고 있는데 어떻게 </a:t>
            </a:r>
            <a:r>
              <a:rPr lang="ko-KR" altLang="en-US" sz="1200" strike="sngStrik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된것인지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 알려주기 바랍니다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0141375" y="41911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08057" y="42063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" y="287551"/>
            <a:ext cx="2850880" cy="45002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52" y="311520"/>
            <a:ext cx="2950666" cy="416242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15751" y="3031092"/>
            <a:ext cx="653902" cy="3657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947184" y="1977905"/>
            <a:ext cx="1877028" cy="11892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38" idx="3"/>
            <a:endCxn id="39" idx="1"/>
          </p:cNvCxnSpPr>
          <p:nvPr/>
        </p:nvCxnSpPr>
        <p:spPr>
          <a:xfrm flipV="1">
            <a:off x="3269653" y="2572527"/>
            <a:ext cx="677531" cy="64146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20" y="442009"/>
            <a:ext cx="5869180" cy="441604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338666" y="2851753"/>
            <a:ext cx="1060556" cy="3153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64365" y="244125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9338666" y="232320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3299003" y="498358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120</cp:revision>
  <dcterms:created xsi:type="dcterms:W3CDTF">2023-10-30T05:38:20Z</dcterms:created>
  <dcterms:modified xsi:type="dcterms:W3CDTF">2024-01-03T05:10:26Z</dcterms:modified>
</cp:coreProperties>
</file>