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1 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 </a:t>
            </a:r>
            <a:r>
              <a:rPr lang="ko-KR" altLang="en-US" sz="1200" dirty="0" smtClean="0">
                <a:solidFill>
                  <a:schemeClr val="tx1"/>
                </a:solidFill>
              </a:rPr>
              <a:t>모델 작성한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개수랑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2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리스트랑</a:t>
            </a:r>
            <a:r>
              <a:rPr lang="ko-KR" altLang="en-US" sz="1200" dirty="0" smtClean="0">
                <a:solidFill>
                  <a:schemeClr val="tx1"/>
                </a:solidFill>
              </a:rPr>
              <a:t> 서로 다름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3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동일한 모델이 표시되어 있음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4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모델 회전을 한 후 닫기</a:t>
            </a:r>
            <a:r>
              <a:rPr lang="en-US" altLang="ko-KR" sz="1200" dirty="0" smtClean="0">
                <a:solidFill>
                  <a:schemeClr val="tx1"/>
                </a:solidFill>
              </a:rPr>
              <a:t>(“X”)</a:t>
            </a:r>
            <a:r>
              <a:rPr lang="ko-KR" altLang="en-US" sz="1200" dirty="0" smtClean="0">
                <a:solidFill>
                  <a:schemeClr val="tx1"/>
                </a:solidFill>
              </a:rPr>
              <a:t>를 하면 </a:t>
            </a:r>
            <a:r>
              <a:rPr lang="en-US" altLang="ko-KR" sz="1200" dirty="0" smtClean="0">
                <a:solidFill>
                  <a:schemeClr val="tx1"/>
                </a:solidFill>
              </a:rPr>
              <a:t>5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처럼 반영 되지 않음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8534" y="495795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35" name="직사각형 34"/>
          <p:cNvSpPr/>
          <p:nvPr/>
        </p:nvSpPr>
        <p:spPr>
          <a:xfrm>
            <a:off x="2576944" y="496316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66" y="207386"/>
            <a:ext cx="5891642" cy="4505902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3291840" y="2646911"/>
            <a:ext cx="399012" cy="47705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11166" y="1787724"/>
            <a:ext cx="1999030" cy="164543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000535" y="246033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39" name="직사각형 38"/>
          <p:cNvSpPr/>
          <p:nvPr/>
        </p:nvSpPr>
        <p:spPr>
          <a:xfrm>
            <a:off x="2776857" y="1787724"/>
            <a:ext cx="3457891" cy="265127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547144" y="183598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7" name="직사각형 16"/>
          <p:cNvSpPr/>
          <p:nvPr/>
        </p:nvSpPr>
        <p:spPr>
          <a:xfrm>
            <a:off x="2872545" y="261044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0" name="직사각형 19"/>
          <p:cNvSpPr/>
          <p:nvPr/>
        </p:nvSpPr>
        <p:spPr>
          <a:xfrm>
            <a:off x="378542" y="533617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436" y="241288"/>
            <a:ext cx="5308093" cy="25933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1992" y="2974339"/>
            <a:ext cx="3057525" cy="1738949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0648438" y="2935496"/>
            <a:ext cx="990092" cy="173922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90753" y="1662545"/>
            <a:ext cx="1643463" cy="116301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638529" y="584866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4" name="직사각형 13"/>
          <p:cNvSpPr/>
          <p:nvPr/>
        </p:nvSpPr>
        <p:spPr>
          <a:xfrm>
            <a:off x="10745587" y="622462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⑥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932354" y="3123965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745586" y="113506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5" name="직사각형 24"/>
          <p:cNvSpPr/>
          <p:nvPr/>
        </p:nvSpPr>
        <p:spPr>
          <a:xfrm>
            <a:off x="374828" y="570609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6" name="직사각형 25"/>
          <p:cNvSpPr/>
          <p:nvPr/>
        </p:nvSpPr>
        <p:spPr>
          <a:xfrm>
            <a:off x="3545110" y="568798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593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1968</TotalTime>
  <Words>46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onpoom-DTS-017</cp:lastModifiedBy>
  <cp:revision>135</cp:revision>
  <dcterms:created xsi:type="dcterms:W3CDTF">2023-10-30T05:38:20Z</dcterms:created>
  <dcterms:modified xsi:type="dcterms:W3CDTF">2023-12-19T01:39:29Z</dcterms:modified>
</cp:coreProperties>
</file>