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번은 맞음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2</a:t>
            </a:r>
            <a:r>
              <a:rPr lang="ko-KR" altLang="en-US" sz="1200" strike="sngStrike" dirty="0">
                <a:solidFill>
                  <a:schemeClr val="tx1"/>
                </a:solidFill>
              </a:rPr>
              <a:t>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번은 뭔지 모르겠음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앞에 계산한 정보가 그대로 남아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있는것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같은데 확인해볼 필요가 있음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번에서도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95,900.88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소수점까지 표현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7404226" y="399010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35" y="173644"/>
            <a:ext cx="3274775" cy="46654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141" y="247894"/>
            <a:ext cx="3112407" cy="45818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548" y="515957"/>
            <a:ext cx="5147713" cy="172571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458339" y="3715789"/>
            <a:ext cx="1643463" cy="5735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695112" y="845388"/>
            <a:ext cx="3251355" cy="57608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H="1">
            <a:off x="7622771" y="1828801"/>
            <a:ext cx="1828800" cy="54241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endCxn id="38" idx="2"/>
          </p:cNvCxnSpPr>
          <p:nvPr/>
        </p:nvCxnSpPr>
        <p:spPr>
          <a:xfrm flipV="1">
            <a:off x="6101802" y="2371211"/>
            <a:ext cx="2435369" cy="161889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295740" y="96543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358534" y="53312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9859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번은 맞음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2</a:t>
            </a:r>
            <a:r>
              <a:rPr lang="ko-KR" altLang="en-US" sz="1200" strike="sngStrike" dirty="0">
                <a:solidFill>
                  <a:schemeClr val="tx1"/>
                </a:solidFill>
              </a:rPr>
              <a:t>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번은 뭔지 모르겠음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앞에 계산한 정보가 그대로 남아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있는것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같은데 확인해볼 필요가 있음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번에서도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95,900.88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소수점까지 표현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358534" y="53312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56" y="201424"/>
            <a:ext cx="3235417" cy="46698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425" y="201424"/>
            <a:ext cx="3034757" cy="475157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404226" y="399010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4458339" y="3715789"/>
            <a:ext cx="1643463" cy="5735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183" y="432262"/>
            <a:ext cx="5402118" cy="193399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695112" y="845388"/>
            <a:ext cx="3251355" cy="57608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H="1">
            <a:off x="7622771" y="1828801"/>
            <a:ext cx="1828800" cy="54241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295740" y="96543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cxnSp>
        <p:nvCxnSpPr>
          <p:cNvPr id="12" name="꺾인 연결선 11"/>
          <p:cNvCxnSpPr>
            <a:endCxn id="38" idx="2"/>
          </p:cNvCxnSpPr>
          <p:nvPr/>
        </p:nvCxnSpPr>
        <p:spPr>
          <a:xfrm flipV="1">
            <a:off x="6101802" y="2371211"/>
            <a:ext cx="2435369" cy="161889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6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번은 맞음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2</a:t>
            </a:r>
            <a:r>
              <a:rPr lang="ko-KR" altLang="en-US" sz="1200" strike="sngStrike" dirty="0">
                <a:solidFill>
                  <a:schemeClr val="tx1"/>
                </a:solidFill>
              </a:rPr>
              <a:t>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번은 뭔지 모르겠음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앞에 계산한 정보가 그대로 남아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있는것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같은데 확인해볼 필요가 있음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번에서도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95,900.88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소수점까지 표현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358534" y="53312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1" y="210948"/>
            <a:ext cx="3610950" cy="46104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281" y="210948"/>
            <a:ext cx="3232977" cy="46769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3" y="498764"/>
            <a:ext cx="4838318" cy="186749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404226" y="399010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4458339" y="3715789"/>
            <a:ext cx="1643463" cy="5735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695112" y="845388"/>
            <a:ext cx="3251355" cy="57608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H="1">
            <a:off x="7622771" y="1828801"/>
            <a:ext cx="1828800" cy="54241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295740" y="96543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cxnSp>
        <p:nvCxnSpPr>
          <p:cNvPr id="12" name="꺾인 연결선 11"/>
          <p:cNvCxnSpPr>
            <a:endCxn id="38" idx="2"/>
          </p:cNvCxnSpPr>
          <p:nvPr/>
        </p:nvCxnSpPr>
        <p:spPr>
          <a:xfrm flipV="1">
            <a:off x="6101802" y="2371211"/>
            <a:ext cx="2435369" cy="161889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8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번은 맞음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2</a:t>
            </a:r>
            <a:r>
              <a:rPr lang="ko-KR" altLang="en-US" sz="1200" strike="sngStrike" dirty="0">
                <a:solidFill>
                  <a:schemeClr val="tx1"/>
                </a:solidFill>
              </a:rPr>
              <a:t>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번은 뭔지 모르겠음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,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앞에 계산한 정보가 그대로 남아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있는것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같은데 확인해볼 필요가 있음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strike="sngStrike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번에서도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95,900.88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소수점까지 표현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358534" y="53312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4" y="184151"/>
            <a:ext cx="3265227" cy="4838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959" y="203200"/>
            <a:ext cx="3428856" cy="46846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43" y="532015"/>
            <a:ext cx="5032057" cy="176934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695112" y="845388"/>
            <a:ext cx="3251355" cy="57608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H="1">
            <a:off x="7622771" y="1828801"/>
            <a:ext cx="1828800" cy="54241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295740" y="96543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cxnSp>
        <p:nvCxnSpPr>
          <p:cNvPr id="12" name="꺾인 연결선 11"/>
          <p:cNvCxnSpPr>
            <a:endCxn id="38" idx="2"/>
          </p:cNvCxnSpPr>
          <p:nvPr/>
        </p:nvCxnSpPr>
        <p:spPr>
          <a:xfrm flipV="1">
            <a:off x="6101802" y="2371211"/>
            <a:ext cx="2435369" cy="161889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458339" y="3715789"/>
            <a:ext cx="1643463" cy="57357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404226" y="399010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32177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112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141</cp:revision>
  <dcterms:created xsi:type="dcterms:W3CDTF">2023-10-30T05:38:20Z</dcterms:created>
  <dcterms:modified xsi:type="dcterms:W3CDTF">2024-01-03T05:18:09Z</dcterms:modified>
</cp:coreProperties>
</file>