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 </a:t>
            </a:r>
            <a:r>
              <a:rPr lang="en-US" altLang="ko-KR" sz="1200" dirty="0" smtClean="0">
                <a:solidFill>
                  <a:schemeClr val="tx1"/>
                </a:solidFill>
              </a:rPr>
              <a:t>01045.50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앞자리에 </a:t>
            </a:r>
            <a:r>
              <a:rPr lang="en-US" altLang="ko-KR" sz="1200" dirty="0" smtClean="0">
                <a:solidFill>
                  <a:schemeClr val="tx1"/>
                </a:solidFill>
              </a:rPr>
              <a:t>“0”</a:t>
            </a:r>
            <a:r>
              <a:rPr lang="ko-KR" altLang="en-US" sz="1200" dirty="0" smtClean="0">
                <a:solidFill>
                  <a:schemeClr val="tx1"/>
                </a:solidFill>
              </a:rPr>
              <a:t>는 없어져야 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1" y="263613"/>
            <a:ext cx="9324975" cy="448247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0745587" y="622462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360909" y="549688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97980" y="528034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488778" y="594436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84450" y="566168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11237417" y="551887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919391" y="6046386"/>
            <a:ext cx="849627" cy="4033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1889717" y="6022965"/>
            <a:ext cx="849627" cy="4033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11772" y="328500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11091570" y="55344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8376995" y="3663228"/>
            <a:ext cx="974823" cy="40467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056283" y="554692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9859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전부 텍스트 입력하는 필드 입니다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꼼수로 페이지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오픈시</a:t>
            </a:r>
            <a:r>
              <a:rPr lang="ko-KR" altLang="en-US" sz="1200" dirty="0" smtClean="0">
                <a:solidFill>
                  <a:schemeClr val="tx1"/>
                </a:solidFill>
              </a:rPr>
              <a:t> 임의 문자를 삽입하여 수정하는 형태로 구성이 되어 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입력은 가능하지만 사용자가 입력한 값을 전부 지워버리고 </a:t>
            </a:r>
            <a:r>
              <a:rPr lang="en-US" altLang="ko-KR" sz="1200" dirty="0" smtClean="0">
                <a:solidFill>
                  <a:schemeClr val="tx1"/>
                </a:solidFill>
              </a:rPr>
              <a:t>Enter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한후</a:t>
            </a:r>
            <a:r>
              <a:rPr lang="ko-KR" altLang="en-US" sz="1200" dirty="0" smtClean="0">
                <a:solidFill>
                  <a:schemeClr val="tx1"/>
                </a:solidFill>
              </a:rPr>
              <a:t> 다시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입력할려면</a:t>
            </a:r>
            <a:r>
              <a:rPr lang="ko-KR" altLang="en-US" sz="1200" dirty="0" smtClean="0">
                <a:solidFill>
                  <a:schemeClr val="tx1"/>
                </a:solidFill>
              </a:rPr>
              <a:t> 활성화가 되지 않습니다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3" y="215126"/>
            <a:ext cx="3635376" cy="45979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747" y="238886"/>
            <a:ext cx="3727838" cy="45741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322" y="262679"/>
            <a:ext cx="4096395" cy="457865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0745587" y="622462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360909" y="549688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97980" y="528034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488778" y="594436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84450" y="566168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11237417" y="551887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43696" y="3146097"/>
            <a:ext cx="546072" cy="27874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458554" y="3223182"/>
            <a:ext cx="1166934" cy="4033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87420" y="329046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11091570" y="55344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2642561" y="3335736"/>
            <a:ext cx="1164603" cy="40467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056283" y="554692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7043593" y="298465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11047222" y="314945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86163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68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104</cp:revision>
  <dcterms:created xsi:type="dcterms:W3CDTF">2023-10-30T05:38:20Z</dcterms:created>
  <dcterms:modified xsi:type="dcterms:W3CDTF">2024-01-29T02:57:55Z</dcterms:modified>
</cp:coreProperties>
</file>