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  </a:t>
            </a:r>
            <a:r>
              <a:rPr lang="ko-KR" altLang="en-US" sz="1200" dirty="0" smtClean="0">
                <a:solidFill>
                  <a:schemeClr val="tx1"/>
                </a:solidFill>
              </a:rPr>
              <a:t>번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화면에서 도면 저작한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개체레이어</a:t>
            </a:r>
            <a:r>
              <a:rPr lang="ko-KR" altLang="en-US" sz="1200" dirty="0" smtClean="0">
                <a:solidFill>
                  <a:schemeClr val="tx1"/>
                </a:solidFill>
              </a:rPr>
              <a:t> 화면으로 조회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2  </a:t>
            </a:r>
            <a:r>
              <a:rPr lang="ko-KR" altLang="en-US" sz="1200" dirty="0" smtClean="0">
                <a:solidFill>
                  <a:schemeClr val="tx1"/>
                </a:solidFill>
              </a:rPr>
              <a:t>번 </a:t>
            </a:r>
            <a:r>
              <a:rPr lang="en-US" altLang="ko-KR" sz="1200" dirty="0" smtClean="0">
                <a:solidFill>
                  <a:schemeClr val="tx1"/>
                </a:solidFill>
              </a:rPr>
              <a:t>: 1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도면 저작한 공사계획평면도를 저장한 후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미리보기</a:t>
            </a:r>
            <a:r>
              <a:rPr lang="ko-KR" altLang="en-US" sz="1200" dirty="0" smtClean="0">
                <a:solidFill>
                  <a:schemeClr val="tx1"/>
                </a:solidFill>
              </a:rPr>
              <a:t> 화면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3  </a:t>
            </a:r>
            <a:r>
              <a:rPr lang="ko-KR" altLang="en-US" sz="1200" dirty="0" smtClean="0">
                <a:solidFill>
                  <a:schemeClr val="tx1"/>
                </a:solidFill>
              </a:rPr>
              <a:t>번 </a:t>
            </a:r>
            <a:r>
              <a:rPr lang="en-US" altLang="ko-KR" sz="1200" dirty="0" smtClean="0">
                <a:solidFill>
                  <a:schemeClr val="tx1"/>
                </a:solidFill>
              </a:rPr>
              <a:t>: 1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도면 저작한 공사계획평면도를 출력물로 저장한 후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내려받은</a:t>
            </a:r>
            <a:r>
              <a:rPr lang="ko-KR" altLang="en-US" sz="1200" dirty="0" smtClean="0">
                <a:solidFill>
                  <a:schemeClr val="tx1"/>
                </a:solidFill>
              </a:rPr>
              <a:t> 화면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**. 2  </a:t>
            </a:r>
            <a:r>
              <a:rPr lang="ko-KR" altLang="en-US" sz="1200" dirty="0" smtClean="0">
                <a:solidFill>
                  <a:schemeClr val="tx1"/>
                </a:solidFill>
              </a:rPr>
              <a:t>번</a:t>
            </a:r>
            <a:r>
              <a:rPr lang="en-US" altLang="ko-KR" sz="1200" dirty="0" smtClean="0">
                <a:solidFill>
                  <a:schemeClr val="tx1"/>
                </a:solidFill>
              </a:rPr>
              <a:t>,   3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</a:t>
            </a:r>
            <a:r>
              <a:rPr lang="en-US" altLang="ko-KR" sz="1200" dirty="0" smtClean="0">
                <a:solidFill>
                  <a:schemeClr val="tx1"/>
                </a:solidFill>
              </a:rPr>
              <a:t>1  </a:t>
            </a:r>
            <a:r>
              <a:rPr lang="ko-KR" altLang="en-US" sz="1200" dirty="0" smtClean="0">
                <a:solidFill>
                  <a:schemeClr val="tx1"/>
                </a:solidFill>
              </a:rPr>
              <a:t>번과 같이 이미지로 표현이 되어야 함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진천군의 요구사항입니다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동일한 이미지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색상으로 구현 되어야 함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58534" y="495795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grpSp>
        <p:nvGrpSpPr>
          <p:cNvPr id="9" name="그룹 8"/>
          <p:cNvGrpSpPr/>
          <p:nvPr/>
        </p:nvGrpSpPr>
        <p:grpSpPr>
          <a:xfrm>
            <a:off x="354691" y="209551"/>
            <a:ext cx="4491630" cy="4595206"/>
            <a:chOff x="354691" y="209551"/>
            <a:chExt cx="4491630" cy="459520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535" y="209551"/>
              <a:ext cx="4487786" cy="3552506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691" y="3762057"/>
              <a:ext cx="4491629" cy="1042700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890" y="240091"/>
            <a:ext cx="2626845" cy="25225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6990" y="206294"/>
            <a:ext cx="4277055" cy="456412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65448" y="570945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31" name="직사각형 30"/>
          <p:cNvSpPr/>
          <p:nvPr/>
        </p:nvSpPr>
        <p:spPr>
          <a:xfrm>
            <a:off x="5053552" y="651426"/>
            <a:ext cx="849627" cy="170107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298618" y="3560395"/>
            <a:ext cx="1028262" cy="113629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04886" y="214587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5" name="직사각형 24"/>
          <p:cNvSpPr/>
          <p:nvPr/>
        </p:nvSpPr>
        <p:spPr>
          <a:xfrm>
            <a:off x="5706504" y="228557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7" name="직사각형 26"/>
          <p:cNvSpPr/>
          <p:nvPr/>
        </p:nvSpPr>
        <p:spPr>
          <a:xfrm>
            <a:off x="1051759" y="2762632"/>
            <a:ext cx="635726" cy="170130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560115" y="294364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9" name="직사각형 28"/>
          <p:cNvSpPr/>
          <p:nvPr/>
        </p:nvSpPr>
        <p:spPr>
          <a:xfrm>
            <a:off x="354691" y="533122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32" name="직사각형 31"/>
          <p:cNvSpPr/>
          <p:nvPr/>
        </p:nvSpPr>
        <p:spPr>
          <a:xfrm>
            <a:off x="852252" y="532712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34" name="직사각형 33"/>
          <p:cNvSpPr/>
          <p:nvPr/>
        </p:nvSpPr>
        <p:spPr>
          <a:xfrm>
            <a:off x="848357" y="568641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35" name="직사각형 34"/>
          <p:cNvSpPr/>
          <p:nvPr/>
        </p:nvSpPr>
        <p:spPr>
          <a:xfrm>
            <a:off x="232771" y="622652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36" name="직사각형 35"/>
          <p:cNvSpPr/>
          <p:nvPr/>
        </p:nvSpPr>
        <p:spPr>
          <a:xfrm>
            <a:off x="799125" y="620353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37" name="직사각형 36"/>
          <p:cNvSpPr/>
          <p:nvPr/>
        </p:nvSpPr>
        <p:spPr>
          <a:xfrm>
            <a:off x="1520041" y="626038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09859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06504" y="228557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775" y="360146"/>
            <a:ext cx="4501525" cy="25431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1" y="360146"/>
            <a:ext cx="7096125" cy="3057525"/>
          </a:xfrm>
          <a:prstGeom prst="rect">
            <a:avLst/>
          </a:prstGeom>
        </p:spPr>
      </p:pic>
      <p:cxnSp>
        <p:nvCxnSpPr>
          <p:cNvPr id="13" name="꺾인 연결선 12"/>
          <p:cNvCxnSpPr>
            <a:stCxn id="31" idx="3"/>
          </p:cNvCxnSpPr>
          <p:nvPr/>
        </p:nvCxnSpPr>
        <p:spPr>
          <a:xfrm>
            <a:off x="4804757" y="1768484"/>
            <a:ext cx="5112899" cy="334636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</a:t>
            </a:r>
            <a:r>
              <a:rPr lang="en-US" altLang="ko-KR" sz="1200" dirty="0" smtClean="0">
                <a:solidFill>
                  <a:schemeClr val="tx1"/>
                </a:solidFill>
              </a:rPr>
              <a:t>2 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번을  </a:t>
            </a:r>
            <a:r>
              <a:rPr lang="en-US" altLang="ko-KR" sz="1200" dirty="0" smtClean="0">
                <a:solidFill>
                  <a:schemeClr val="tx1"/>
                </a:solidFill>
              </a:rPr>
              <a:t>open </a:t>
            </a:r>
            <a:r>
              <a:rPr lang="ko-KR" altLang="en-US" sz="1200" dirty="0" smtClean="0">
                <a:solidFill>
                  <a:schemeClr val="tx1"/>
                </a:solidFill>
              </a:rPr>
              <a:t>하지 말고    </a:t>
            </a:r>
            <a:r>
              <a:rPr lang="en-US" altLang="ko-KR" sz="1200" dirty="0" smtClean="0">
                <a:solidFill>
                  <a:schemeClr val="tx1"/>
                </a:solidFill>
              </a:rPr>
              <a:t>3 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번의 색상을 선택하는 콤보로 구성한다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   3 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선택한 색상들을 코드화</a:t>
            </a:r>
            <a:r>
              <a:rPr lang="en-US" altLang="ko-KR" sz="1200" dirty="0" smtClean="0">
                <a:solidFill>
                  <a:schemeClr val="tx1"/>
                </a:solidFill>
              </a:rPr>
              <a:t>(LX</a:t>
            </a:r>
            <a:r>
              <a:rPr lang="ko-KR" altLang="en-US" sz="1200" dirty="0" smtClean="0">
                <a:solidFill>
                  <a:schemeClr val="tx1"/>
                </a:solidFill>
              </a:rPr>
              <a:t>에서 정리</a:t>
            </a:r>
            <a:r>
              <a:rPr lang="en-US" altLang="ko-KR" sz="1200" dirty="0" smtClean="0">
                <a:solidFill>
                  <a:schemeClr val="tx1"/>
                </a:solidFill>
              </a:rPr>
              <a:t>) </a:t>
            </a:r>
            <a:r>
              <a:rPr lang="ko-KR" altLang="en-US" sz="1200" dirty="0" smtClean="0">
                <a:solidFill>
                  <a:schemeClr val="tx1"/>
                </a:solidFill>
              </a:rPr>
              <a:t>하여 저장함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200" dirty="0" err="1" smtClean="0">
                <a:solidFill>
                  <a:schemeClr val="tx1"/>
                </a:solidFill>
              </a:rPr>
              <a:t>면적그리기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선그리기</a:t>
            </a:r>
            <a:r>
              <a:rPr lang="ko-KR" altLang="en-US" sz="1200" dirty="0" smtClean="0">
                <a:solidFill>
                  <a:schemeClr val="tx1"/>
                </a:solidFill>
              </a:rPr>
              <a:t> 등 레이어 들을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코드값으로</a:t>
            </a:r>
            <a:r>
              <a:rPr lang="ko-KR" altLang="en-US" sz="1200" dirty="0" smtClean="0">
                <a:solidFill>
                  <a:schemeClr val="tx1"/>
                </a:solidFill>
              </a:rPr>
              <a:t> 분류하고 레이어 코드 </a:t>
            </a:r>
            <a:r>
              <a:rPr lang="en-US" altLang="ko-KR" sz="1200" dirty="0" smtClean="0">
                <a:solidFill>
                  <a:schemeClr val="tx1"/>
                </a:solidFill>
              </a:rPr>
              <a:t>+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색상코드를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파라멘트로</a:t>
            </a:r>
            <a:r>
              <a:rPr lang="ko-KR" altLang="en-US" sz="1200" dirty="0" smtClean="0">
                <a:solidFill>
                  <a:schemeClr val="tx1"/>
                </a:solidFill>
              </a:rPr>
              <a:t> 넘긴다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200" dirty="0" err="1" smtClean="0">
                <a:solidFill>
                  <a:schemeClr val="tx1"/>
                </a:solidFill>
              </a:rPr>
              <a:t>레이어코드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+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색상코드를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back</a:t>
            </a:r>
            <a:r>
              <a:rPr lang="ko-KR" altLang="en-US" sz="1200" dirty="0" smtClean="0">
                <a:solidFill>
                  <a:schemeClr val="tx1"/>
                </a:solidFill>
              </a:rPr>
              <a:t>단에서 받아서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하드코드</a:t>
            </a:r>
            <a:r>
              <a:rPr lang="ko-KR" altLang="en-US" sz="1200" dirty="0" smtClean="0">
                <a:solidFill>
                  <a:schemeClr val="tx1"/>
                </a:solidFill>
              </a:rPr>
              <a:t> 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예</a:t>
            </a:r>
            <a:r>
              <a:rPr lang="en-US" altLang="ko-KR" sz="1200" dirty="0" smtClean="0">
                <a:solidFill>
                  <a:schemeClr val="tx1"/>
                </a:solidFill>
              </a:rPr>
              <a:t>) 1-1,1-2,1-3 …. </a:t>
            </a:r>
            <a:r>
              <a:rPr lang="ko-KR" altLang="en-US" sz="1200" dirty="0" smtClean="0">
                <a:solidFill>
                  <a:schemeClr val="tx1"/>
                </a:solidFill>
              </a:rPr>
              <a:t>면적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smtClean="0">
                <a:solidFill>
                  <a:schemeClr val="tx1"/>
                </a:solidFill>
              </a:rPr>
              <a:t>빨강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면적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smtClean="0">
                <a:solidFill>
                  <a:schemeClr val="tx1"/>
                </a:solidFill>
              </a:rPr>
              <a:t>파랑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면적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smtClean="0">
                <a:solidFill>
                  <a:schemeClr val="tx1"/>
                </a:solidFill>
              </a:rPr>
              <a:t>노랑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8534" y="495795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7" name="직사각형 16"/>
          <p:cNvSpPr/>
          <p:nvPr/>
        </p:nvSpPr>
        <p:spPr>
          <a:xfrm>
            <a:off x="3012763" y="496131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31" name="직사각형 30"/>
          <p:cNvSpPr/>
          <p:nvPr/>
        </p:nvSpPr>
        <p:spPr>
          <a:xfrm>
            <a:off x="4322619" y="1558538"/>
            <a:ext cx="482138" cy="41989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917656" y="1857555"/>
            <a:ext cx="1944606" cy="42802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598866" y="630853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7" name="직사각형 26"/>
          <p:cNvSpPr/>
          <p:nvPr/>
        </p:nvSpPr>
        <p:spPr>
          <a:xfrm>
            <a:off x="10992597" y="6145795"/>
            <a:ext cx="635726" cy="34211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098833" y="495795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9" name="직사각형 28"/>
          <p:cNvSpPr/>
          <p:nvPr/>
        </p:nvSpPr>
        <p:spPr>
          <a:xfrm>
            <a:off x="5706503" y="70801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32" name="직사각형 31"/>
          <p:cNvSpPr/>
          <p:nvPr/>
        </p:nvSpPr>
        <p:spPr>
          <a:xfrm>
            <a:off x="11778495" y="530945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34" name="직사각형 33"/>
          <p:cNvSpPr/>
          <p:nvPr/>
        </p:nvSpPr>
        <p:spPr>
          <a:xfrm>
            <a:off x="11774600" y="566874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35" name="직사각형 34"/>
          <p:cNvSpPr/>
          <p:nvPr/>
        </p:nvSpPr>
        <p:spPr>
          <a:xfrm>
            <a:off x="1101408" y="496131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36" name="직사각형 35"/>
          <p:cNvSpPr/>
          <p:nvPr/>
        </p:nvSpPr>
        <p:spPr>
          <a:xfrm>
            <a:off x="10786565" y="138852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37" name="직사각형 36"/>
          <p:cNvSpPr/>
          <p:nvPr/>
        </p:nvSpPr>
        <p:spPr>
          <a:xfrm>
            <a:off x="11686733" y="607000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539220" y="3719051"/>
            <a:ext cx="311441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색상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편집시</a:t>
            </a:r>
            <a:r>
              <a:rPr lang="ko-KR" altLang="en-US" sz="1100" dirty="0" smtClean="0">
                <a:solidFill>
                  <a:schemeClr val="tx1"/>
                </a:solidFill>
              </a:rPr>
              <a:t> 아래 그리기 도구의 편집에서 색상을 선택하도록 한다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구분자를</a:t>
            </a:r>
            <a:r>
              <a:rPr lang="ko-KR" altLang="en-US" sz="1100" dirty="0" smtClean="0">
                <a:solidFill>
                  <a:schemeClr val="tx1"/>
                </a:solidFill>
              </a:rPr>
              <a:t> 코드화 하고 색상도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코드화하여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파라멘트로</a:t>
            </a:r>
            <a:r>
              <a:rPr lang="ko-KR" altLang="en-US" sz="1100" dirty="0" smtClean="0">
                <a:solidFill>
                  <a:schemeClr val="tx1"/>
                </a:solidFill>
              </a:rPr>
              <a:t> 넘긴다</a:t>
            </a:r>
            <a:r>
              <a:rPr lang="en-US" altLang="ko-KR" sz="1100" dirty="0" smtClean="0">
                <a:solidFill>
                  <a:schemeClr val="tx1"/>
                </a:solidFill>
              </a:rPr>
              <a:t>. </a:t>
            </a: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예</a:t>
            </a:r>
            <a:r>
              <a:rPr lang="en-US" altLang="ko-KR" sz="1100" dirty="0" smtClean="0">
                <a:solidFill>
                  <a:schemeClr val="tx1"/>
                </a:solidFill>
              </a:rPr>
              <a:t>)1-1,1-2 …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928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</TotalTime>
  <Words>169</Words>
  <Application>Microsoft Office PowerPoint</Application>
  <PresentationFormat>와이드스크린</PresentationFormat>
  <Paragraphs>38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onpoom-DTS-017</cp:lastModifiedBy>
  <cp:revision>110</cp:revision>
  <dcterms:created xsi:type="dcterms:W3CDTF">2023-10-30T05:38:20Z</dcterms:created>
  <dcterms:modified xsi:type="dcterms:W3CDTF">2024-02-05T01:35:19Z</dcterms:modified>
</cp:coreProperties>
</file>