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 마우스로 스크롤 상하 작동 안됨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" y="300969"/>
            <a:ext cx="11669184" cy="44320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237250" y="27848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11568605" y="624568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11315971" y="5886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11372159" y="1472496"/>
            <a:ext cx="249689" cy="17860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14" idx="3"/>
            <a:endCxn id="27" idx="1"/>
          </p:cNvCxnSpPr>
          <p:nvPr/>
        </p:nvCxnSpPr>
        <p:spPr>
          <a:xfrm flipV="1">
            <a:off x="4995949" y="2365543"/>
            <a:ext cx="6376210" cy="37696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75614" y="2542306"/>
            <a:ext cx="620335" cy="40039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12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139</cp:revision>
  <dcterms:created xsi:type="dcterms:W3CDTF">2023-10-30T05:38:20Z</dcterms:created>
  <dcterms:modified xsi:type="dcterms:W3CDTF">2024-02-02T05:34:49Z</dcterms:modified>
</cp:coreProperties>
</file>