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신규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건축물생성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버턴 클릭하면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같이 나옴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건물을 그리면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같이 나옴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건물을 그리기 전에는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번을 표시하지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말것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815790" y="5610069"/>
            <a:ext cx="6376210" cy="376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3" y="229120"/>
            <a:ext cx="5060993" cy="455184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1305" y="821657"/>
            <a:ext cx="1976754" cy="2257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8059" y="5831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19" y="229120"/>
            <a:ext cx="5143500" cy="463867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8285078" y="12729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9003895" y="430390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6276457" y="1272992"/>
            <a:ext cx="2892481" cy="5641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" y="258994"/>
            <a:ext cx="6607926" cy="45944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16514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신규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건축물생성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개를 그리고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번째는 삭제함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 3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번과 같이 보임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다음 페이지에서 처럼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신규건축물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생성 함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50254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815790" y="5682509"/>
            <a:ext cx="6376210" cy="376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52216" y="3416700"/>
            <a:ext cx="2979283" cy="2257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6233" y="59559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0238569" y="554326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596535" y="301672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51304" y="581892"/>
            <a:ext cx="6442016" cy="40329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81" y="281171"/>
            <a:ext cx="5148464" cy="45054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63205" y="1981368"/>
            <a:ext cx="4931380" cy="26335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4241" y="5272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0602651" y="52773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8539304" y="26032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8400535" y="60203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570817" y="60022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3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16514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신규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건축물생성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개를 추가 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번호가 동일하게 나옴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하나를 선택하여 삭제하면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개가 선택되어 삭제 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666" y="50254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6" y="267912"/>
            <a:ext cx="4823478" cy="457840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1304" y="365060"/>
            <a:ext cx="4919460" cy="44812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0650" y="3516285"/>
            <a:ext cx="544194" cy="5070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11570817" y="5682510"/>
            <a:ext cx="621183" cy="1075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1237913" y="630958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1005938" y="56126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000474" y="30295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0892800" y="59210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1275154" y="60169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11451594" y="56938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11472550" y="630958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570817" y="60022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9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98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142</cp:revision>
  <dcterms:created xsi:type="dcterms:W3CDTF">2023-10-30T05:38:20Z</dcterms:created>
  <dcterms:modified xsi:type="dcterms:W3CDTF">2024-02-02T07:08:19Z</dcterms:modified>
</cp:coreProperties>
</file>