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라인을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6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개 생성함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 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번째 라인을 선택 후 삭제 함.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 4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처럼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번째 라인 사라짐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새로고침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한 후 라인을 다시 그림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앞에서 삭제한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</a:t>
            </a: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r>
              <a:rPr lang="en-US" altLang="ko-KR" sz="1200" strike="sngStrike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번째 라인에 선택이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5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번이  자동적으로 선택됨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6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 전부 동일 한 현상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화면을 닫거나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세로고침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할 경우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clear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안되는것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같음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5" y="280631"/>
            <a:ext cx="3678974" cy="405540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90941" y="16342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2413352" y="32514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2484363" y="499755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424605" y="467159"/>
            <a:ext cx="1237941" cy="23342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24247" y="2435329"/>
            <a:ext cx="1883478" cy="1766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50" y="280631"/>
            <a:ext cx="3365621" cy="39957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91811" y="2542691"/>
            <a:ext cx="1607753" cy="14512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01408" y="30128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4222175" y="18728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4132195" y="608019"/>
            <a:ext cx="1190494" cy="238505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22689" y="49676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5851621" y="49782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38" y="319478"/>
            <a:ext cx="4284295" cy="44386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205817" y="3824273"/>
            <a:ext cx="2834883" cy="4521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56718" y="380671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4239" y="53459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56388" y="2435330"/>
            <a:ext cx="2947745" cy="2995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9245" y="53327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38650" y="20049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16272" y="2626822"/>
            <a:ext cx="280230" cy="16569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001408" y="4303058"/>
            <a:ext cx="1156409" cy="612648"/>
          </a:xfrm>
          <a:prstGeom prst="wedgeRoundRectCallout">
            <a:avLst>
              <a:gd name="adj1" fmla="val 59976"/>
              <a:gd name="adj2" fmla="val -1532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선택하면 </a:t>
            </a:r>
            <a:r>
              <a:rPr lang="en-US" altLang="ko-KR" sz="1000" dirty="0" smtClean="0">
                <a:solidFill>
                  <a:srgbClr val="FF0000"/>
                </a:solidFill>
              </a:rPr>
              <a:t>on/off</a:t>
            </a:r>
            <a:r>
              <a:rPr lang="ko-KR" altLang="en-US" sz="1000" dirty="0" smtClean="0">
                <a:solidFill>
                  <a:srgbClr val="FF0000"/>
                </a:solidFill>
              </a:rPr>
              <a:t>되어야 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80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145</cp:revision>
  <dcterms:created xsi:type="dcterms:W3CDTF">2023-10-30T05:38:20Z</dcterms:created>
  <dcterms:modified xsi:type="dcterms:W3CDTF">2024-02-04T02:51:27Z</dcterms:modified>
</cp:coreProperties>
</file>