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다른 구적도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공사계획평면도 등에 사용하는 값이 아니라면 여기서는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row count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로 하시면 되겠습니다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추가 및 삭제할 경우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재조회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처리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</a:t>
            </a: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r>
              <a:rPr lang="en-US" altLang="ko-KR" sz="1200" strike="sngStrike" dirty="0" smtClean="0">
                <a:solidFill>
                  <a:schemeClr val="tx1"/>
                </a:solidFill>
              </a:rPr>
              <a:t>      Id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값은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히든으로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숨겨놓고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11270734" y="626832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06534" y="597239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1547033" y="565154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70698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45" y="186343"/>
            <a:ext cx="4876800" cy="461010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1685182" y="5952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04239" y="2649664"/>
            <a:ext cx="1121841" cy="8499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09506" y="280635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38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147</cp:revision>
  <dcterms:created xsi:type="dcterms:W3CDTF">2023-10-30T05:38:20Z</dcterms:created>
  <dcterms:modified xsi:type="dcterms:W3CDTF">2024-02-04T02:51:38Z</dcterms:modified>
</cp:coreProperties>
</file>