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6" y="312187"/>
            <a:ext cx="3515629" cy="45100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번째를 삭제한 후 다시 면적 그리기를 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번과 같이 자동 선택이 되어 버림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이전에</a:t>
            </a:r>
            <a:r>
              <a:rPr lang="en-US" altLang="ko-KR" sz="12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선택 삭제한 부분이 남아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있는듯함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 </a:t>
            </a: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547033" y="56515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1712799" y="3972255"/>
            <a:ext cx="2202496" cy="4418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1149" y="393700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90" y="303123"/>
            <a:ext cx="3539576" cy="4629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77970" y="4270406"/>
            <a:ext cx="2202496" cy="4418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22931" y="424778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534" y="597239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70698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85182" y="5952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4807" y="49575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34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149</cp:revision>
  <dcterms:created xsi:type="dcterms:W3CDTF">2023-10-30T05:38:20Z</dcterms:created>
  <dcterms:modified xsi:type="dcterms:W3CDTF">2024-02-03T01:45:14Z</dcterms:modified>
</cp:coreProperties>
</file>