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텍스트의 단위를</a:t>
            </a:r>
            <a:r>
              <a:rPr lang="en-US" altLang="ko-KR" sz="12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“EA”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로 표기 해주세요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출력물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호출시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단위를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“EA”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로 넘겨주세요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6" y="216625"/>
            <a:ext cx="6334125" cy="461307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1364231" y="3899750"/>
            <a:ext cx="3498713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83619" y="386449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168083" y="57153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154</cp:revision>
  <dcterms:created xsi:type="dcterms:W3CDTF">2023-10-30T05:38:20Z</dcterms:created>
  <dcterms:modified xsi:type="dcterms:W3CDTF">2024-02-03T01:50:03Z</dcterms:modified>
</cp:coreProperties>
</file>