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1,    2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항목을 선택 후 삭제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 3  ,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3,   4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화면에서 새로운 면적을 하나 추가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5   ,  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목록에는 추가되는데  면적은 그려지지 않음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0" y="354504"/>
            <a:ext cx="3968808" cy="281264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4060" y="693230"/>
            <a:ext cx="1495348" cy="18455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81147" y="155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302455" y="23157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888917" y="2399701"/>
            <a:ext cx="2209257" cy="717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09" y="324268"/>
            <a:ext cx="3102986" cy="27932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50309" y="424043"/>
            <a:ext cx="1251975" cy="27431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78686" y="2279745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4202868" y="2111552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28075" y="25169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5099698" y="23594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573" y="327025"/>
            <a:ext cx="4014627" cy="29149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976" y="768557"/>
            <a:ext cx="1623014" cy="23985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98331" y="2078182"/>
            <a:ext cx="2321111" cy="1088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7524592" y="1879844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00606" y="49950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3761611" y="49685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690578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368870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673952" y="53458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351583" y="53442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35988" y="24154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27964" y="23818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97290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88706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8540" y="3656287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면적그리기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62" y="234087"/>
            <a:ext cx="4121687" cy="28834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1,    2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항목을 선택 후 삭제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 3  ,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3,   4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화면에서 새로운 선을 하나 추가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5   ,  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목록에는 추가되는데  선은 그려지지 않음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4100606" y="49950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3761611" y="49685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690578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368870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673952" y="53458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351583" y="53442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7661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39077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8540" y="3656287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선</a:t>
            </a:r>
            <a:r>
              <a:rPr lang="ko-KR" altLang="en-US" b="1" dirty="0" err="1" smtClean="0">
                <a:solidFill>
                  <a:schemeClr val="tx1"/>
                </a:solidFill>
              </a:rPr>
              <a:t>그리기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4" y="114766"/>
            <a:ext cx="3993294" cy="308259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4060" y="693230"/>
            <a:ext cx="1495348" cy="18455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81147" y="155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302455" y="23157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888917" y="2399701"/>
            <a:ext cx="2209257" cy="717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10" y="232767"/>
            <a:ext cx="3102986" cy="276119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805028" y="1948302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4202868" y="2111552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34538" y="22815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5099698" y="23594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4550309" y="424043"/>
            <a:ext cx="1251975" cy="27431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48976" y="768557"/>
            <a:ext cx="1623014" cy="23985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98331" y="2078182"/>
            <a:ext cx="2321111" cy="1088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7524592" y="1879844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35988" y="24154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27964" y="23818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1,    2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항목을 선택 후 삭제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 3  ,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3,   4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화면에서 새로운 선을 하나 추가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5   ,  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목록에는 추가되는데  선은 그려지지 않음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4100606" y="49950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3761611" y="49685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690578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368870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673952" y="53458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351583" y="53442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7661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39077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8540" y="3656287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3D</a:t>
            </a:r>
            <a:r>
              <a:rPr lang="ko-KR" altLang="en-US" b="1" dirty="0" smtClean="0">
                <a:solidFill>
                  <a:schemeClr val="tx1"/>
                </a:solidFill>
              </a:rPr>
              <a:t>라이브러리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4" y="181206"/>
            <a:ext cx="3918140" cy="293632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4060" y="693230"/>
            <a:ext cx="1495348" cy="18455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81147" y="155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302455" y="23157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888917" y="2399701"/>
            <a:ext cx="2209257" cy="717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1" y="156564"/>
            <a:ext cx="3155836" cy="29609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50309" y="424043"/>
            <a:ext cx="1251975" cy="27431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05028" y="1948301"/>
            <a:ext cx="1874609" cy="10428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4202868" y="2111552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34538" y="22815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5099698" y="23594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65" y="163051"/>
            <a:ext cx="4152270" cy="300409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976" y="768557"/>
            <a:ext cx="1623014" cy="23985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98331" y="2078182"/>
            <a:ext cx="2321111" cy="1088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58886" y="23997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27964" y="23818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7524592" y="1879844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899865" y="3392209"/>
            <a:ext cx="3654826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부분은 라이브러리가 정상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만들어 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61330" y="2399701"/>
            <a:ext cx="274522" cy="717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1697015" y="3349963"/>
            <a:ext cx="1516543" cy="612648"/>
          </a:xfrm>
          <a:prstGeom prst="wedgeRectCallout">
            <a:avLst>
              <a:gd name="adj1" fmla="val -127720"/>
              <a:gd name="adj2" fmla="val -120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키값이</a:t>
            </a:r>
            <a:r>
              <a:rPr lang="ko-KR" altLang="en-US" dirty="0" smtClean="0">
                <a:solidFill>
                  <a:schemeClr val="tx1"/>
                </a:solidFill>
              </a:rPr>
              <a:t> 맞지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1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6934" y="249135"/>
            <a:ext cx="2521067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건축물은 정상작동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7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1,    2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항목을 선택 후 삭제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 3  ,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3,   4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화면에서 새로운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텍스트을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하나 추가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 5   ,  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화면과 같이 보여짐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목록에는 추가되는데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텍스트은</a:t>
            </a:r>
            <a:r>
              <a:rPr lang="ko-KR" altLang="en-US" sz="1200" dirty="0" smtClean="0">
                <a:solidFill>
                  <a:schemeClr val="tx1"/>
                </a:solidFill>
              </a:rPr>
              <a:t> 그려지지 않음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4100606" y="49950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3761611" y="49685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690578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368870" y="4961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673952" y="53458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351583" y="53442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46920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38336" y="5328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8540" y="3656287"/>
            <a:ext cx="1874609" cy="8377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텍스트입력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1" y="171772"/>
            <a:ext cx="3995738" cy="30255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4060" y="693230"/>
            <a:ext cx="1495348" cy="18455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81147" y="155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302455" y="23157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701143" y="2227057"/>
            <a:ext cx="2209257" cy="8332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4202868" y="2111552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09" y="204519"/>
            <a:ext cx="3129328" cy="29928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50309" y="424043"/>
            <a:ext cx="1021861" cy="27431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26416" y="1948301"/>
            <a:ext cx="2053221" cy="10428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34538" y="22815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5099698" y="23594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976" y="217347"/>
            <a:ext cx="4016995" cy="29498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976" y="768557"/>
            <a:ext cx="1623014" cy="23985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98331" y="2078182"/>
            <a:ext cx="2321111" cy="1088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58886" y="23997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27964" y="23818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7524592" y="1879844"/>
            <a:ext cx="365761" cy="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 설명선 41"/>
          <p:cNvSpPr/>
          <p:nvPr/>
        </p:nvSpPr>
        <p:spPr>
          <a:xfrm>
            <a:off x="11697015" y="3349963"/>
            <a:ext cx="1516543" cy="612648"/>
          </a:xfrm>
          <a:prstGeom prst="wedgeRectCallout">
            <a:avLst>
              <a:gd name="adj1" fmla="val -149097"/>
              <a:gd name="adj2" fmla="val -90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키값이</a:t>
            </a:r>
            <a:r>
              <a:rPr lang="ko-KR" altLang="en-US" dirty="0" smtClean="0">
                <a:solidFill>
                  <a:schemeClr val="tx1"/>
                </a:solidFill>
              </a:rPr>
              <a:t> 맞지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50731" y="2230582"/>
            <a:ext cx="524047" cy="1088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262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158</cp:revision>
  <dcterms:created xsi:type="dcterms:W3CDTF">2023-10-30T05:38:20Z</dcterms:created>
  <dcterms:modified xsi:type="dcterms:W3CDTF">2024-02-02T06:36:12Z</dcterms:modified>
</cp:coreProperties>
</file>