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4" y="33251"/>
            <a:ext cx="7645649" cy="49543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2362601"/>
            <a:ext cx="2214083" cy="448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78335" y="594761"/>
            <a:ext cx="2344189" cy="253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548" y="33251"/>
            <a:ext cx="3821101" cy="53816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7481328" y="5887667"/>
            <a:ext cx="2493817" cy="612648"/>
          </a:xfrm>
          <a:prstGeom prst="wedgeRectCallout">
            <a:avLst>
              <a:gd name="adj1" fmla="val 23774"/>
              <a:gd name="adj2" fmla="val -6132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버턴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라이오버턴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clear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77993" y="1862952"/>
            <a:ext cx="2819022" cy="713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75271" y="5888634"/>
            <a:ext cx="2344189" cy="253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122825" y="61104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444382" y="606866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77993" y="1862952"/>
            <a:ext cx="2819022" cy="713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080"/>
            <a:ext cx="2575271" cy="20477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86083" y="4405745"/>
            <a:ext cx="1216296" cy="2161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215" y="132358"/>
            <a:ext cx="3162085" cy="5267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946" y="132358"/>
            <a:ext cx="5391150" cy="503830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970861" y="748992"/>
            <a:ext cx="2344189" cy="2531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66829" y="1966810"/>
            <a:ext cx="2344189" cy="28166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 설명선 20"/>
          <p:cNvSpPr/>
          <p:nvPr/>
        </p:nvSpPr>
        <p:spPr>
          <a:xfrm>
            <a:off x="7481328" y="5887667"/>
            <a:ext cx="2493817" cy="612648"/>
          </a:xfrm>
          <a:prstGeom prst="wedgeRectCallout">
            <a:avLst>
              <a:gd name="adj1" fmla="val 48441"/>
              <a:gd name="adj2" fmla="val -6281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버턴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라이오버턴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clear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7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12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DTS_ND_011</cp:lastModifiedBy>
  <cp:revision>177</cp:revision>
  <cp:lastPrinted>2024-03-12T09:08:32Z</cp:lastPrinted>
  <dcterms:created xsi:type="dcterms:W3CDTF">2023-10-30T05:38:20Z</dcterms:created>
  <dcterms:modified xsi:type="dcterms:W3CDTF">2024-03-27T09:41:37Z</dcterms:modified>
</cp:coreProperties>
</file>