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996" y="116274"/>
            <a:ext cx="2214083" cy="1122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사전심사청구서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" y="116274"/>
            <a:ext cx="6353175" cy="5572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30810" y="3550240"/>
            <a:ext cx="840943" cy="162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788302" y="6348973"/>
            <a:ext cx="2493817" cy="612648"/>
          </a:xfrm>
          <a:prstGeom prst="wedgeRectCallout">
            <a:avLst>
              <a:gd name="adj1" fmla="val -96226"/>
              <a:gd name="adj2" fmla="val -3201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입력하지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않앗는데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입력 되어 있음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996" y="116274"/>
            <a:ext cx="2214083" cy="1122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사전심사청구서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16274"/>
            <a:ext cx="6353175" cy="5353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07419" y="3398756"/>
            <a:ext cx="840943" cy="162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6101802" y="5516103"/>
            <a:ext cx="2493817" cy="612648"/>
          </a:xfrm>
          <a:prstGeom prst="wedgeRectCallout">
            <a:avLst>
              <a:gd name="adj1" fmla="val -152560"/>
              <a:gd name="adj2" fmla="val -27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저장하고 다시 들어가면 규격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안나옴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전체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4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71283" y="191089"/>
            <a:ext cx="2214083" cy="1122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별도메뉴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78852"/>
            <a:ext cx="7229475" cy="5743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9099" y="3532706"/>
            <a:ext cx="2146719" cy="638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6101802" y="5516103"/>
            <a:ext cx="2493817" cy="612648"/>
          </a:xfrm>
          <a:prstGeom prst="wedgeRectCallout">
            <a:avLst>
              <a:gd name="adj1" fmla="val -50227"/>
              <a:gd name="adj2" fmla="val -2767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저장하고 다시 들어가면 원상태로 감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71283" y="191089"/>
            <a:ext cx="2214083" cy="1122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별도메뉴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4" y="97848"/>
            <a:ext cx="7305675" cy="55816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31368" y="3225135"/>
            <a:ext cx="1140879" cy="19370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101802" y="5516103"/>
            <a:ext cx="2493817" cy="612648"/>
          </a:xfrm>
          <a:prstGeom prst="wedgeRectCallout">
            <a:avLst>
              <a:gd name="adj1" fmla="val -116227"/>
              <a:gd name="adj2" fmla="val -2319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저장하고 다시 들어가면 규격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안나옴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전체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38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181</cp:revision>
  <cp:lastPrinted>2024-03-12T09:08:32Z</cp:lastPrinted>
  <dcterms:created xsi:type="dcterms:W3CDTF">2023-10-30T05:38:20Z</dcterms:created>
  <dcterms:modified xsi:type="dcterms:W3CDTF">2024-03-26T10:55:34Z</dcterms:modified>
</cp:coreProperties>
</file>