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1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12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728707" y="2488721"/>
            <a:ext cx="568020" cy="24024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6222878" y="3689949"/>
            <a:ext cx="1394628" cy="511115"/>
          </a:xfrm>
          <a:prstGeom prst="wedgeRectCallout">
            <a:avLst>
              <a:gd name="adj1" fmla="val 57248"/>
              <a:gd name="adj2" fmla="val -1055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FF0000"/>
                </a:solidFill>
              </a:rPr>
              <a:t>지번 동일함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502" y="0"/>
            <a:ext cx="5934075" cy="61592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46055" y="4058728"/>
            <a:ext cx="4603053" cy="11084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5987090" y="5407684"/>
            <a:ext cx="1394628" cy="511115"/>
          </a:xfrm>
          <a:prstGeom prst="wedgeRectCallout">
            <a:avLst>
              <a:gd name="adj1" fmla="val -30586"/>
              <a:gd name="adj2" fmla="val -1966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</a:rPr>
              <a:t>산출내역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안나옴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41" y="2212675"/>
            <a:ext cx="86677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9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DTS_ND_011</cp:lastModifiedBy>
  <cp:revision>199</cp:revision>
  <cp:lastPrinted>2024-03-12T09:08:32Z</cp:lastPrinted>
  <dcterms:created xsi:type="dcterms:W3CDTF">2023-10-30T05:38:20Z</dcterms:created>
  <dcterms:modified xsi:type="dcterms:W3CDTF">2024-04-03T07:33:53Z</dcterms:modified>
</cp:coreProperties>
</file>