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41" autoAdjust="0"/>
    <p:restoredTop sz="96400" autoAdjust="0"/>
  </p:normalViewPr>
  <p:slideViewPr>
    <p:cSldViewPr snapToGrid="0">
      <p:cViewPr varScale="1">
        <p:scale>
          <a:sx n="111" d="100"/>
          <a:sy n="111" d="100"/>
        </p:scale>
        <p:origin x="12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74" y="86175"/>
            <a:ext cx="4048125" cy="650132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91477" y="5336537"/>
            <a:ext cx="409588" cy="4602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15" y="871624"/>
            <a:ext cx="3954448" cy="571587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765057" y="5562694"/>
            <a:ext cx="377794" cy="6220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11" idx="2"/>
          </p:cNvCxnSpPr>
          <p:nvPr/>
        </p:nvCxnSpPr>
        <p:spPr>
          <a:xfrm rot="16200000" flipH="1">
            <a:off x="4731992" y="5061098"/>
            <a:ext cx="297346" cy="1768788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879" y="265025"/>
            <a:ext cx="3607682" cy="614362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1122825" y="611044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8" name="직사각형 27"/>
          <p:cNvSpPr/>
          <p:nvPr/>
        </p:nvSpPr>
        <p:spPr>
          <a:xfrm>
            <a:off x="11444382" y="606866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307902" y="5281365"/>
            <a:ext cx="517585" cy="4738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22146" y="5336537"/>
            <a:ext cx="394270" cy="3696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/>
          <p:nvPr/>
        </p:nvCxnSpPr>
        <p:spPr>
          <a:xfrm>
            <a:off x="4653415" y="5531628"/>
            <a:ext cx="4654487" cy="174602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 설명선 11"/>
          <p:cNvSpPr/>
          <p:nvPr/>
        </p:nvSpPr>
        <p:spPr>
          <a:xfrm>
            <a:off x="5142263" y="1043796"/>
            <a:ext cx="2466235" cy="530916"/>
          </a:xfrm>
          <a:prstGeom prst="wedgeRectCallout">
            <a:avLst>
              <a:gd name="adj1" fmla="val -18880"/>
              <a:gd name="adj2" fmla="val -198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돋보기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(PDF)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4" name="사각형 설명선 23"/>
          <p:cNvSpPr/>
          <p:nvPr/>
        </p:nvSpPr>
        <p:spPr>
          <a:xfrm>
            <a:off x="8978147" y="669985"/>
            <a:ext cx="2466235" cy="530916"/>
          </a:xfrm>
          <a:prstGeom prst="wedgeRectCallout">
            <a:avLst>
              <a:gd name="adj1" fmla="val -18880"/>
              <a:gd name="adj2" fmla="val -198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워드 다운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927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2792</TotalTime>
  <Words>8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DTS_ND_011</cp:lastModifiedBy>
  <cp:revision>203</cp:revision>
  <cp:lastPrinted>2024-03-12T09:08:32Z</cp:lastPrinted>
  <dcterms:created xsi:type="dcterms:W3CDTF">2023-10-30T05:38:20Z</dcterms:created>
  <dcterms:modified xsi:type="dcterms:W3CDTF">2024-04-05T05:10:18Z</dcterms:modified>
</cp:coreProperties>
</file>