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1,  2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번을 합쳐 하나의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</a:rPr>
              <a:t>번 화면으로 구성 필요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3  </a:t>
            </a:r>
            <a:r>
              <a:rPr lang="ko-KR" altLang="en-US" sz="1100" dirty="0">
                <a:solidFill>
                  <a:schemeClr val="tx1"/>
                </a:solidFill>
              </a:rPr>
              <a:t>번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가장 최근 시나리오 파일이 상단에 위치한다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4  </a:t>
            </a:r>
            <a:r>
              <a:rPr lang="ko-KR" altLang="en-US" sz="1100" dirty="0" smtClean="0">
                <a:solidFill>
                  <a:schemeClr val="tx1"/>
                </a:solidFill>
              </a:rPr>
              <a:t>번 분석 버턴 이후 팝업 분석 자료 닫기 하면 지도상에 표시한 모든 부분이 </a:t>
            </a:r>
            <a:r>
              <a:rPr lang="en-US" altLang="ko-KR" sz="1100" dirty="0" smtClean="0">
                <a:solidFill>
                  <a:schemeClr val="tx1"/>
                </a:solidFill>
              </a:rPr>
              <a:t>clear </a:t>
            </a:r>
            <a:r>
              <a:rPr lang="ko-KR" altLang="en-US" sz="1100" dirty="0" smtClean="0">
                <a:solidFill>
                  <a:schemeClr val="tx1"/>
                </a:solidFill>
              </a:rPr>
              <a:t>되어야 함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6" y="243667"/>
            <a:ext cx="5918922" cy="3943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9970" y="356985"/>
            <a:ext cx="3209637" cy="36996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26888" y="62456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75043" y="5773117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57198" y="4108549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50983" y="4419214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03383" y="4571614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81704" y="4489441"/>
            <a:ext cx="15160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49568" y="4922262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⑤⑥⑦⑧⑨⑩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9130" y="61628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90924" y="547165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33518" y="61526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00155" y="1729275"/>
            <a:ext cx="414119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156065" y="613953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4926" y="49516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68852" y="56319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3343155" y="1817489"/>
            <a:ext cx="592666" cy="55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10864" y="278963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7569" y="23744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5048588" y="26129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368853" y="49516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58936"/>
              </p:ext>
            </p:extLst>
          </p:nvPr>
        </p:nvGraphicFramePr>
        <p:xfrm>
          <a:off x="6348992" y="719666"/>
          <a:ext cx="5403672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4521">
                  <a:extLst>
                    <a:ext uri="{9D8B030D-6E8A-4147-A177-3AD203B41FA5}">
                      <a16:colId xmlns:a16="http://schemas.microsoft.com/office/drawing/2014/main" val="2283630845"/>
                    </a:ext>
                  </a:extLst>
                </a:gridCol>
                <a:gridCol w="826703">
                  <a:extLst>
                    <a:ext uri="{9D8B030D-6E8A-4147-A177-3AD203B41FA5}">
                      <a16:colId xmlns:a16="http://schemas.microsoft.com/office/drawing/2014/main" val="2949168897"/>
                    </a:ext>
                  </a:extLst>
                </a:gridCol>
                <a:gridCol w="900612">
                  <a:extLst>
                    <a:ext uri="{9D8B030D-6E8A-4147-A177-3AD203B41FA5}">
                      <a16:colId xmlns:a16="http://schemas.microsoft.com/office/drawing/2014/main" val="629790215"/>
                    </a:ext>
                  </a:extLst>
                </a:gridCol>
                <a:gridCol w="900612">
                  <a:extLst>
                    <a:ext uri="{9D8B030D-6E8A-4147-A177-3AD203B41FA5}">
                      <a16:colId xmlns:a16="http://schemas.microsoft.com/office/drawing/2014/main" val="4268348359"/>
                    </a:ext>
                  </a:extLst>
                </a:gridCol>
                <a:gridCol w="900612">
                  <a:extLst>
                    <a:ext uri="{9D8B030D-6E8A-4147-A177-3AD203B41FA5}">
                      <a16:colId xmlns:a16="http://schemas.microsoft.com/office/drawing/2014/main" val="650237399"/>
                    </a:ext>
                  </a:extLst>
                </a:gridCol>
                <a:gridCol w="900612">
                  <a:extLst>
                    <a:ext uri="{9D8B030D-6E8A-4147-A177-3AD203B41FA5}">
                      <a16:colId xmlns:a16="http://schemas.microsoft.com/office/drawing/2014/main" val="384533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시나리오명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불러오기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삭제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1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부산테스트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2023-10-20 14:29:15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설명란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10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9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637662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043" y="1157816"/>
            <a:ext cx="552450" cy="4381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400" y="1157817"/>
            <a:ext cx="400050" cy="38866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878320" y="16696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6348990" y="619607"/>
            <a:ext cx="5579774" cy="34370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9477" y="1069435"/>
            <a:ext cx="93187" cy="300040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59200" y="528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583767" y="2815029"/>
            <a:ext cx="1133662" cy="4516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8365" y="27804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1    ,    2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화면을 하나로 합쳐 구현 할 필요가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저장 버턴 추가</a:t>
            </a:r>
            <a:r>
              <a:rPr lang="en-US" altLang="ko-KR" sz="1200" dirty="0" smtClean="0">
                <a:solidFill>
                  <a:schemeClr val="tx1"/>
                </a:solidFill>
              </a:rPr>
              <a:t>,   4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번은 수정항목들임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숫자 표현방법 </a:t>
            </a:r>
            <a:r>
              <a:rPr lang="en-US" altLang="ko-KR" sz="1200" dirty="0" smtClean="0">
                <a:solidFill>
                  <a:schemeClr val="tx1"/>
                </a:solidFill>
              </a:rPr>
              <a:t>: 999,999 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통일할것</a:t>
            </a:r>
            <a:r>
              <a:rPr lang="en-US" altLang="ko-KR" sz="1200" dirty="0" smtClean="0">
                <a:solidFill>
                  <a:schemeClr val="tx1"/>
                </a:solidFill>
              </a:rPr>
              <a:t>.  </a:t>
            </a:r>
            <a:r>
              <a:rPr lang="ko-KR" altLang="en-US" sz="1200" dirty="0" smtClean="0">
                <a:solidFill>
                  <a:schemeClr val="tx1"/>
                </a:solidFill>
              </a:rPr>
              <a:t>숫자는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우측정렬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6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구분에 대한 값이 뭔가</a:t>
            </a:r>
            <a:r>
              <a:rPr lang="en-US" altLang="ko-KR" sz="1200" dirty="0" smtClean="0">
                <a:solidFill>
                  <a:schemeClr val="tx1"/>
                </a:solidFill>
              </a:rPr>
              <a:t>? 410,411,412 </a:t>
            </a:r>
            <a:r>
              <a:rPr lang="ko-KR" altLang="en-US" sz="1200" dirty="0" smtClean="0">
                <a:solidFill>
                  <a:schemeClr val="tx1"/>
                </a:solidFill>
              </a:rPr>
              <a:t>코드에 대한 값으로 표현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삭제하세요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7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경로를 선택하면 지도상에 표현이 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Route1 ~ 3 </a:t>
            </a:r>
            <a:r>
              <a:rPr lang="ko-KR" altLang="en-US" sz="1200" dirty="0" smtClean="0">
                <a:solidFill>
                  <a:schemeClr val="tx1"/>
                </a:solidFill>
              </a:rPr>
              <a:t>여기가 어디에 있는지 위치 파악 불가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선택의 라디오 버턴을 클릭하여 루트를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이동하는것이</a:t>
            </a:r>
            <a:r>
              <a:rPr lang="ko-KR" altLang="en-US" sz="1200" dirty="0" smtClean="0">
                <a:solidFill>
                  <a:schemeClr val="tx1"/>
                </a:solidFill>
              </a:rPr>
              <a:t> 아님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8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시나리오 교통량 설정을 팝업이 오픈 되면 시나리오 작업한 위치를 지도상으로 표현을 해줄 필요가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9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하나 선택하고 나면 다른 라디오 버턴 선택이 불가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2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선택하고 싶은데 안됨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2" y="223837"/>
            <a:ext cx="11674321" cy="30780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019" y="307339"/>
            <a:ext cx="4686301" cy="19703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4826" y="2184628"/>
            <a:ext cx="9640687" cy="12007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35679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1" name="직사각형 10"/>
          <p:cNvSpPr/>
          <p:nvPr/>
        </p:nvSpPr>
        <p:spPr>
          <a:xfrm>
            <a:off x="6306573" y="236118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6744385" y="139702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3" name="직사각형 12"/>
          <p:cNvSpPr/>
          <p:nvPr/>
        </p:nvSpPr>
        <p:spPr>
          <a:xfrm>
            <a:off x="394806" y="49900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359200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6" y="3525085"/>
            <a:ext cx="11641857" cy="1444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315" y="3535504"/>
            <a:ext cx="1057275" cy="4286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017" y="3568543"/>
            <a:ext cx="1028700" cy="3714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281345" y="4238478"/>
            <a:ext cx="6381411" cy="277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94442" y="3525085"/>
            <a:ext cx="2126256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91751" y="35630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8761140" y="41387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350675" y="34982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2993" y="53194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233886" y="4296483"/>
            <a:ext cx="520099" cy="6565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9199" y="64403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9199" y="606595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9163" y="45195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1826" y="37615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198" y="68006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1369" y="4269447"/>
            <a:ext cx="520099" cy="6565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41290" y="42964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74621" y="3639794"/>
            <a:ext cx="2208412" cy="4334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8032" y="35630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⑧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4634" y="4235491"/>
            <a:ext cx="520099" cy="6565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1887" y="71346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⑨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글자 사이즈를 넓게 해준다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시나리오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신호시간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설정을 팝업이 오픈 되면 시나리오 작업한 위치를 지도상으로 표현을 해줄 필요가 </a:t>
            </a:r>
            <a:r>
              <a:rPr lang="ko-KR" altLang="en-US" sz="1200" dirty="0" smtClean="0">
                <a:solidFill>
                  <a:schemeClr val="tx1"/>
                </a:solidFill>
              </a:rPr>
              <a:t>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현시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의 위치가 어딘가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지도상으로 위치 이동이 되어져야 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최초 하나만 선택이 되고 기 이후 선택이 불가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마우스 클릭하면 우측의 내용은 변경됨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구분코드에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값 표현이 안됨</a:t>
            </a:r>
            <a:r>
              <a:rPr lang="en-US" altLang="ko-KR" sz="1200" dirty="0" smtClean="0">
                <a:solidFill>
                  <a:schemeClr val="tx1"/>
                </a:solidFill>
              </a:rPr>
              <a:t>, 1 – 4</a:t>
            </a:r>
            <a:r>
              <a:rPr lang="ko-KR" altLang="en-US" sz="1200" dirty="0" smtClean="0">
                <a:solidFill>
                  <a:schemeClr val="tx1"/>
                </a:solidFill>
              </a:rPr>
              <a:t>번 코드 값만 표시됨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삭제하세요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411" y="56953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3" name="직사각형 12"/>
          <p:cNvSpPr/>
          <p:nvPr/>
        </p:nvSpPr>
        <p:spPr>
          <a:xfrm>
            <a:off x="394806" y="49900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366467" y="608199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059729" y="53171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439" y="641479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6" y="338830"/>
            <a:ext cx="3400425" cy="31432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7577" y="530865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39" y="226764"/>
            <a:ext cx="4810125" cy="453642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173913" y="1147156"/>
            <a:ext cx="985818" cy="34830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14188" y="131854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1" y="1202098"/>
            <a:ext cx="2990850" cy="18764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01484" y="936857"/>
            <a:ext cx="1841221" cy="4679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80166" y="92779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687365" y="1619075"/>
            <a:ext cx="414119" cy="15621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365" y="310202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325779" y="1619329"/>
            <a:ext cx="414119" cy="15621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65047" y="31089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309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하나의 화면의 구성함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불러오기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기존의 시나리오 불러오기 팝업에서 불러오기 버턴과 동일함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확인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할것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교통량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팝업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다음장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참조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신호시간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팝업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다음장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참조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분석요청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기존의 분석 버턴 클릭 후 나오는 팝업의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분석요청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버턴 과 동일 한 효과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값 확인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할것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분석결과보기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기존의 분석결과보기 버턴과 동일 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확인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할것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3519" y="55685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3" name="직사각형 12"/>
          <p:cNvSpPr/>
          <p:nvPr/>
        </p:nvSpPr>
        <p:spPr>
          <a:xfrm>
            <a:off x="12603914" y="486319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2575575" y="59551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059729" y="53171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584547" y="62879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2606685" y="51818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9136517" y="5794155"/>
            <a:ext cx="985818" cy="62350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95802" y="53824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1" name="직사각형 10"/>
          <p:cNvSpPr/>
          <p:nvPr/>
        </p:nvSpPr>
        <p:spPr>
          <a:xfrm>
            <a:off x="12438411" y="43871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0645610" y="5078410"/>
            <a:ext cx="414119" cy="15621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645610" y="656135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284024" y="5078664"/>
            <a:ext cx="414119" cy="15621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223292" y="65682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307571" y="207818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시나리오 파일 업로드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3" y="464338"/>
            <a:ext cx="3162300" cy="3448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13" y="466453"/>
            <a:ext cx="1533525" cy="312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13" y="841086"/>
            <a:ext cx="3171825" cy="23946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7571" y="1201284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교통시뮬레이션</a:t>
            </a:r>
            <a:endParaRPr lang="ko-KR" altLang="en-US" sz="11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93412"/>
              </p:ext>
            </p:extLst>
          </p:nvPr>
        </p:nvGraphicFramePr>
        <p:xfrm>
          <a:off x="593413" y="1467225"/>
          <a:ext cx="81280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0299840"/>
                    </a:ext>
                  </a:extLst>
                </a:gridCol>
                <a:gridCol w="464920">
                  <a:extLst>
                    <a:ext uri="{9D8B030D-6E8A-4147-A177-3AD203B41FA5}">
                      <a16:colId xmlns:a16="http://schemas.microsoft.com/office/drawing/2014/main" val="3715971268"/>
                    </a:ext>
                  </a:extLst>
                </a:gridCol>
                <a:gridCol w="1567080">
                  <a:extLst>
                    <a:ext uri="{9D8B030D-6E8A-4147-A177-3AD203B41FA5}">
                      <a16:colId xmlns:a16="http://schemas.microsoft.com/office/drawing/2014/main" val="4084700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94525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62861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471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3017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484212"/>
                    </a:ext>
                  </a:extLst>
                </a:gridCol>
              </a:tblGrid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시나리오명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분석상태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불러오기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220106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2023-11-16 16:13:17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부산시 기장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34431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61431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987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50" y="2017229"/>
            <a:ext cx="166566" cy="21467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50" y="1742227"/>
            <a:ext cx="166566" cy="21467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238" y="1025350"/>
            <a:ext cx="638175" cy="390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810" y="2554895"/>
            <a:ext cx="2115157" cy="3353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653" y="2554895"/>
            <a:ext cx="933450" cy="33532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7588" y="1697095"/>
            <a:ext cx="123825" cy="876300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>
          <a:xfrm>
            <a:off x="6209604" y="571909"/>
            <a:ext cx="1416817" cy="612648"/>
          </a:xfrm>
          <a:prstGeom prst="wedgeRoundRectCallout">
            <a:avLst>
              <a:gd name="adj1" fmla="val -31394"/>
              <a:gd name="adj2" fmla="val 9777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정렬순서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분석상태</a:t>
            </a:r>
            <a:r>
              <a:rPr lang="ko-KR" altLang="en-US" sz="1000" dirty="0" smtClean="0">
                <a:solidFill>
                  <a:schemeClr val="tx1"/>
                </a:solidFill>
              </a:rPr>
              <a:t> 진행중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작성일자 최근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7571" y="3106172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결과보기</a:t>
            </a:r>
            <a:endParaRPr lang="ko-KR" altLang="en-US" sz="11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73318"/>
              </p:ext>
            </p:extLst>
          </p:nvPr>
        </p:nvGraphicFramePr>
        <p:xfrm>
          <a:off x="593413" y="3433446"/>
          <a:ext cx="547487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004">
                  <a:extLst>
                    <a:ext uri="{9D8B030D-6E8A-4147-A177-3AD203B41FA5}">
                      <a16:colId xmlns:a16="http://schemas.microsoft.com/office/drawing/2014/main" val="760299840"/>
                    </a:ext>
                  </a:extLst>
                </a:gridCol>
                <a:gridCol w="2022435">
                  <a:extLst>
                    <a:ext uri="{9D8B030D-6E8A-4147-A177-3AD203B41FA5}">
                      <a16:colId xmlns:a16="http://schemas.microsoft.com/office/drawing/2014/main" val="3715971268"/>
                    </a:ext>
                  </a:extLst>
                </a:gridCol>
                <a:gridCol w="1713615">
                  <a:extLst>
                    <a:ext uri="{9D8B030D-6E8A-4147-A177-3AD203B41FA5}">
                      <a16:colId xmlns:a16="http://schemas.microsoft.com/office/drawing/2014/main" val="4084700247"/>
                    </a:ext>
                  </a:extLst>
                </a:gridCol>
                <a:gridCol w="1023824">
                  <a:extLst>
                    <a:ext uri="{9D8B030D-6E8A-4147-A177-3AD203B41FA5}">
                      <a16:colId xmlns:a16="http://schemas.microsoft.com/office/drawing/2014/main" val="3579452573"/>
                    </a:ext>
                  </a:extLst>
                </a:gridCol>
              </a:tblGrid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분석요청시간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분석완료시간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분석결과보기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220106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2023-11-20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15:15:39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2023-11-20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15:15:40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34431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61431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9872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1671" y="3717578"/>
            <a:ext cx="904875" cy="19771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0846" y="1030569"/>
            <a:ext cx="788324" cy="38530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2280" y="3700836"/>
            <a:ext cx="123825" cy="8763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7571" y="170016"/>
            <a:ext cx="8570422" cy="46802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3671" y="1747952"/>
            <a:ext cx="933450" cy="269277"/>
          </a:xfrm>
          <a:prstGeom prst="rect">
            <a:avLst/>
          </a:prstGeom>
        </p:spPr>
      </p:pic>
      <p:sp>
        <p:nvSpPr>
          <p:cNvPr id="40" name="모서리가 둥근 사각형 설명선 39"/>
          <p:cNvSpPr/>
          <p:nvPr/>
        </p:nvSpPr>
        <p:spPr>
          <a:xfrm>
            <a:off x="9435852" y="1435903"/>
            <a:ext cx="1416817" cy="612648"/>
          </a:xfrm>
          <a:prstGeom prst="wedgeRoundRectCallout">
            <a:avLst>
              <a:gd name="adj1" fmla="val -116251"/>
              <a:gd name="adj2" fmla="val 2453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상태가 진행중이면 불러오기 버턴 </a:t>
            </a:r>
            <a:r>
              <a:rPr lang="en-US" altLang="ko-KR" sz="10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000" dirty="0" smtClean="0">
                <a:solidFill>
                  <a:schemeClr val="tx1"/>
                </a:solidFill>
              </a:rPr>
              <a:t>시킴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777973" y="4013010"/>
            <a:ext cx="1416817" cy="612648"/>
          </a:xfrm>
          <a:prstGeom prst="wedgeRoundRectCallout">
            <a:avLst>
              <a:gd name="adj1" fmla="val -15259"/>
              <a:gd name="adj2" fmla="val -7911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174564" y="2124567"/>
            <a:ext cx="985136" cy="378978"/>
          </a:xfrm>
          <a:prstGeom prst="wedgeRoundRectCallout">
            <a:avLst>
              <a:gd name="adj1" fmla="val -15259"/>
              <a:gd name="adj2" fmla="val -7911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3704030" y="2098631"/>
            <a:ext cx="780426" cy="348894"/>
          </a:xfrm>
          <a:prstGeom prst="wedgeRoundRectCallout">
            <a:avLst>
              <a:gd name="adj1" fmla="val -15259"/>
              <a:gd name="adj2" fmla="val -7911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좌측정렬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4866780" y="2093792"/>
            <a:ext cx="985136" cy="378978"/>
          </a:xfrm>
          <a:prstGeom prst="wedgeRoundRectCallout">
            <a:avLst>
              <a:gd name="adj1" fmla="val -15259"/>
              <a:gd name="adj2" fmla="val -7911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4866780" y="2093792"/>
            <a:ext cx="985136" cy="378978"/>
          </a:xfrm>
          <a:prstGeom prst="wedgeRoundRectCallout">
            <a:avLst>
              <a:gd name="adj1" fmla="val 68107"/>
              <a:gd name="adj2" fmla="val -992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4863135" y="2093792"/>
            <a:ext cx="985136" cy="378978"/>
          </a:xfrm>
          <a:prstGeom prst="wedgeRoundRectCallout">
            <a:avLst>
              <a:gd name="adj1" fmla="val 153191"/>
              <a:gd name="adj2" fmla="val -10369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1525728" y="2572923"/>
            <a:ext cx="985136" cy="378978"/>
          </a:xfrm>
          <a:prstGeom prst="wedgeRoundRectCallout">
            <a:avLst>
              <a:gd name="adj1" fmla="val -15259"/>
              <a:gd name="adj2" fmla="val -7911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Row </a:t>
            </a:r>
            <a:r>
              <a:rPr lang="ko-KR" altLang="en-US" sz="1000" dirty="0" smtClean="0">
                <a:solidFill>
                  <a:schemeClr val="tx1"/>
                </a:solidFill>
              </a:rPr>
              <a:t>순번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448987" y="2547354"/>
            <a:ext cx="985136" cy="378978"/>
          </a:xfrm>
          <a:prstGeom prst="wedgeRoundRectCallout">
            <a:avLst>
              <a:gd name="adj1" fmla="val 22556"/>
              <a:gd name="adj2" fmla="val -13273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삭제시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6430150" y="3533398"/>
            <a:ext cx="2108543" cy="1329798"/>
          </a:xfrm>
          <a:prstGeom prst="wedgeRoundRectCallout">
            <a:avLst>
              <a:gd name="adj1" fmla="val -99195"/>
              <a:gd name="adj2" fmla="val -281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최초에는 교통시뮬레이션 첫번째 </a:t>
            </a:r>
            <a:r>
              <a:rPr lang="en-US" altLang="ko-KR" sz="1000" dirty="0" smtClean="0">
                <a:solidFill>
                  <a:schemeClr val="tx1"/>
                </a:solidFill>
              </a:rPr>
              <a:t>Row</a:t>
            </a:r>
            <a:r>
              <a:rPr lang="ko-KR" altLang="en-US" sz="1000" dirty="0" smtClean="0">
                <a:solidFill>
                  <a:schemeClr val="tx1"/>
                </a:solidFill>
              </a:rPr>
              <a:t>가 자동선택되어 보여줌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그이후</a:t>
            </a:r>
            <a:r>
              <a:rPr lang="ko-KR" altLang="en-US" sz="1000" dirty="0" smtClean="0">
                <a:solidFill>
                  <a:schemeClr val="tx1"/>
                </a:solidFill>
              </a:rPr>
              <a:t> 교통시뮬레이션 </a:t>
            </a:r>
            <a:r>
              <a:rPr lang="en-US" altLang="ko-KR" sz="1000" dirty="0" smtClean="0">
                <a:solidFill>
                  <a:schemeClr val="tx1"/>
                </a:solidFill>
              </a:rPr>
              <a:t>row </a:t>
            </a:r>
            <a:r>
              <a:rPr lang="ko-KR" altLang="en-US" sz="1000" dirty="0" smtClean="0">
                <a:solidFill>
                  <a:schemeClr val="tx1"/>
                </a:solidFill>
              </a:rPr>
              <a:t>클릭하면 자동적으로 조회가 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만약 진행중이면 분석완료시간은 없는 상태가 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또한 분석완료시간이 없으면 분석결과보기 버턴은 </a:t>
            </a:r>
            <a:r>
              <a:rPr lang="en-US" altLang="ko-KR" sz="10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000" dirty="0" smtClean="0">
                <a:solidFill>
                  <a:schemeClr val="tx1"/>
                </a:solidFill>
              </a:rPr>
              <a:t>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8008918" y="272339"/>
            <a:ext cx="650582" cy="612648"/>
          </a:xfrm>
          <a:prstGeom prst="wedgeRoundRectCallout">
            <a:avLst>
              <a:gd name="adj1" fmla="val -94140"/>
              <a:gd name="adj2" fmla="val 7566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err="1" smtClean="0">
                <a:solidFill>
                  <a:schemeClr val="tx1"/>
                </a:solidFill>
              </a:rPr>
              <a:t>재조회</a:t>
            </a:r>
            <a:r>
              <a:rPr lang="ko-KR" altLang="en-US" sz="1000" dirty="0" smtClean="0">
                <a:solidFill>
                  <a:schemeClr val="tx1"/>
                </a:solidFill>
              </a:rPr>
              <a:t> 기능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8900161" y="402907"/>
            <a:ext cx="1445939" cy="612648"/>
          </a:xfrm>
          <a:prstGeom prst="wedgeRoundRectCallout">
            <a:avLst>
              <a:gd name="adj1" fmla="val -94140"/>
              <a:gd name="adj2" fmla="val 7566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시뮬레이션 결과 까지 삭제 됨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6936599" y="2762412"/>
            <a:ext cx="1416817" cy="612648"/>
          </a:xfrm>
          <a:prstGeom prst="wedgeRoundRectCallout">
            <a:avLst>
              <a:gd name="adj1" fmla="val -130843"/>
              <a:gd name="adj2" fmla="val 11355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기존에 분석결과보기 팝업 동일하게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3519" y="55685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3" name="직사각형 12"/>
          <p:cNvSpPr/>
          <p:nvPr/>
        </p:nvSpPr>
        <p:spPr>
          <a:xfrm>
            <a:off x="12603914" y="486319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2575575" y="59551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059729" y="53171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584547" y="62879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2606685" y="51818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12295802" y="53824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1" name="직사각형 10"/>
          <p:cNvSpPr/>
          <p:nvPr/>
        </p:nvSpPr>
        <p:spPr>
          <a:xfrm>
            <a:off x="12438411" y="43871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0645610" y="656135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11223292" y="65682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7" y="251633"/>
            <a:ext cx="11651105" cy="1884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02" y="349135"/>
            <a:ext cx="1104900" cy="4572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115983" y="1194002"/>
            <a:ext cx="6582159" cy="3424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7581" y="721580"/>
            <a:ext cx="414119" cy="14147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506389" y="287748"/>
            <a:ext cx="1416817" cy="612648"/>
          </a:xfrm>
          <a:prstGeom prst="wedgeRoundRectCallout">
            <a:avLst>
              <a:gd name="adj1" fmla="val -31394"/>
              <a:gd name="adj2" fmla="val 9777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수정가능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1324491" y="1122651"/>
            <a:ext cx="1416817" cy="612648"/>
          </a:xfrm>
          <a:prstGeom prst="wedgeRoundRectCallout">
            <a:avLst>
              <a:gd name="adj1" fmla="val -92999"/>
              <a:gd name="adj2" fmla="val 340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51519"/>
              </p:ext>
            </p:extLst>
          </p:nvPr>
        </p:nvGraphicFramePr>
        <p:xfrm>
          <a:off x="302597" y="3007389"/>
          <a:ext cx="10627266" cy="16089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232">
                  <a:extLst>
                    <a:ext uri="{9D8B030D-6E8A-4147-A177-3AD203B41FA5}">
                      <a16:colId xmlns:a16="http://schemas.microsoft.com/office/drawing/2014/main" val="760299840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715971268"/>
                    </a:ext>
                  </a:extLst>
                </a:gridCol>
                <a:gridCol w="737825">
                  <a:extLst>
                    <a:ext uri="{9D8B030D-6E8A-4147-A177-3AD203B41FA5}">
                      <a16:colId xmlns:a16="http://schemas.microsoft.com/office/drawing/2014/main" val="4084700247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3579452573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1898086591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2917085270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966576636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1952276443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2775032596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2323730301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983433001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2608873736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1576323170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4032188513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2401958956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1344944804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3885210750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4084277342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2999107145"/>
                    </a:ext>
                  </a:extLst>
                </a:gridCol>
                <a:gridCol w="497823">
                  <a:extLst>
                    <a:ext uri="{9D8B030D-6E8A-4147-A177-3AD203B41FA5}">
                      <a16:colId xmlns:a16="http://schemas.microsoft.com/office/drawing/2014/main" val="3908650676"/>
                    </a:ext>
                  </a:extLst>
                </a:gridCol>
              </a:tblGrid>
              <a:tr h="129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노드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2010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녹색시간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황색시간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녹색시간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황색시간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녹색시간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황색시간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녹색시간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황색시간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녹색시간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황색시간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신호종류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녹색시간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황색시간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80809"/>
                  </a:ext>
                </a:extLst>
              </a:tr>
              <a:tr h="40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시랑리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34431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시랑리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61431"/>
                  </a:ext>
                </a:extLst>
              </a:tr>
              <a:tr h="23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987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02597" y="2657448"/>
            <a:ext cx="2585259" cy="3429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신호시간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설정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부산시 기장군 시나리오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179" y="3666601"/>
            <a:ext cx="495300" cy="40957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862" y="3666601"/>
            <a:ext cx="425200" cy="4191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985" y="3666601"/>
            <a:ext cx="425200" cy="4191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69" y="3690475"/>
            <a:ext cx="425200" cy="4191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197" y="3661838"/>
            <a:ext cx="425200" cy="4191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965" y="3674649"/>
            <a:ext cx="425200" cy="4191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49" y="2530575"/>
            <a:ext cx="1104900" cy="457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13473" y="3680899"/>
            <a:ext cx="963234" cy="428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03576" y="3697827"/>
            <a:ext cx="963234" cy="428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94999" y="3697827"/>
            <a:ext cx="963234" cy="428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903969" y="3674649"/>
            <a:ext cx="963234" cy="428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427397" y="3683870"/>
            <a:ext cx="963234" cy="428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58545" y="3675404"/>
            <a:ext cx="963234" cy="428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948415" y="4942980"/>
            <a:ext cx="1416817" cy="612648"/>
          </a:xfrm>
          <a:prstGeom prst="wedgeRoundRectCallout">
            <a:avLst>
              <a:gd name="adj1" fmla="val -78603"/>
              <a:gd name="adj2" fmla="val -1772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수정가능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957493" y="4942980"/>
            <a:ext cx="1416817" cy="612648"/>
          </a:xfrm>
          <a:prstGeom prst="wedgeRoundRectCallout">
            <a:avLst>
              <a:gd name="adj1" fmla="val 15815"/>
              <a:gd name="adj2" fmla="val -2048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수정가능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4928369" y="4942980"/>
            <a:ext cx="1416817" cy="612648"/>
          </a:xfrm>
          <a:prstGeom prst="wedgeRoundRectCallout">
            <a:avLst>
              <a:gd name="adj1" fmla="val 105453"/>
              <a:gd name="adj2" fmla="val -2076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수정가능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928369" y="4934389"/>
            <a:ext cx="1416817" cy="612648"/>
          </a:xfrm>
          <a:prstGeom prst="wedgeRoundRectCallout">
            <a:avLst>
              <a:gd name="adj1" fmla="val 214811"/>
              <a:gd name="adj2" fmla="val -20487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수정가능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4947564" y="4934389"/>
            <a:ext cx="1416817" cy="612648"/>
          </a:xfrm>
          <a:prstGeom prst="wedgeRoundRectCallout">
            <a:avLst>
              <a:gd name="adj1" fmla="val 322376"/>
              <a:gd name="adj2" fmla="val -20349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수정가능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4937447" y="4942980"/>
            <a:ext cx="1416817" cy="612648"/>
          </a:xfrm>
          <a:prstGeom prst="wedgeRoundRectCallout">
            <a:avLst>
              <a:gd name="adj1" fmla="val -180191"/>
              <a:gd name="adj2" fmla="val -20211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수정가능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가운데 정렬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528" y="3638025"/>
            <a:ext cx="128669" cy="91058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8353" y="409273"/>
            <a:ext cx="638175" cy="390525"/>
          </a:xfrm>
          <a:prstGeom prst="rect">
            <a:avLst/>
          </a:prstGeom>
        </p:spPr>
      </p:pic>
      <p:sp>
        <p:nvSpPr>
          <p:cNvPr id="63" name="모서리가 둥근 사각형 설명선 62"/>
          <p:cNvSpPr/>
          <p:nvPr/>
        </p:nvSpPr>
        <p:spPr>
          <a:xfrm>
            <a:off x="11537047" y="2906009"/>
            <a:ext cx="1670636" cy="1237145"/>
          </a:xfrm>
          <a:prstGeom prst="wedgeRoundRectCallout">
            <a:avLst>
              <a:gd name="adj1" fmla="val -86546"/>
              <a:gd name="adj2" fmla="val 4685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스크롤 이동시 타이틀은 움직이면 안됨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데이터만 움직임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인허가대장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개발행위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리스트 화면 참고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548</Words>
  <Application>Microsoft Office PowerPoint</Application>
  <PresentationFormat>와이드스크린</PresentationFormat>
  <Paragraphs>212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32</cp:revision>
  <dcterms:created xsi:type="dcterms:W3CDTF">2023-10-30T05:38:20Z</dcterms:created>
  <dcterms:modified xsi:type="dcterms:W3CDTF">2023-12-07T23:37:09Z</dcterms:modified>
</cp:coreProperties>
</file>