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7E7C-0B40-491F-B471-DB9510A1AC1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8D05-CFB4-4358-A176-A9177274E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01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7E7C-0B40-491F-B471-DB9510A1AC1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8D05-CFB4-4358-A176-A9177274E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66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7E7C-0B40-491F-B471-DB9510A1AC1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8D05-CFB4-4358-A176-A9177274E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86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7E7C-0B40-491F-B471-DB9510A1AC1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8D05-CFB4-4358-A176-A9177274E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26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7E7C-0B40-491F-B471-DB9510A1AC1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8D05-CFB4-4358-A176-A9177274E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64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7E7C-0B40-491F-B471-DB9510A1AC1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8D05-CFB4-4358-A176-A9177274E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00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7E7C-0B40-491F-B471-DB9510A1AC1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8D05-CFB4-4358-A176-A9177274E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56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7E7C-0B40-491F-B471-DB9510A1AC1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8D05-CFB4-4358-A176-A9177274E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0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7E7C-0B40-491F-B471-DB9510A1AC1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8D05-CFB4-4358-A176-A9177274E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6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7E7C-0B40-491F-B471-DB9510A1AC1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8D05-CFB4-4358-A176-A9177274E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427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7E7C-0B40-491F-B471-DB9510A1AC1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8D05-CFB4-4358-A176-A9177274E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36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C7E7C-0B40-491F-B471-DB9510A1AC1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88D05-CFB4-4358-A176-A9177274E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25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57" y="0"/>
            <a:ext cx="11224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61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41" y="0"/>
            <a:ext cx="10301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9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22" y="0"/>
            <a:ext cx="10919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92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82" y="0"/>
            <a:ext cx="10099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4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620" y="0"/>
            <a:ext cx="94067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57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423" y="0"/>
            <a:ext cx="95331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00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89" y="0"/>
            <a:ext cx="9431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8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9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63" y="0"/>
            <a:ext cx="10156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1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69" y="0"/>
            <a:ext cx="9385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4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56" y="0"/>
            <a:ext cx="11155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1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23" y="0"/>
            <a:ext cx="10304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5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17" y="0"/>
            <a:ext cx="11387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2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32" y="0"/>
            <a:ext cx="10465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62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16" y="0"/>
            <a:ext cx="112003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00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onpoom-DTS-045</dc:creator>
  <cp:lastModifiedBy>onpoom-DTS-045</cp:lastModifiedBy>
  <cp:revision>1</cp:revision>
  <dcterms:created xsi:type="dcterms:W3CDTF">2024-04-30T01:43:59Z</dcterms:created>
  <dcterms:modified xsi:type="dcterms:W3CDTF">2024-04-30T01:44:38Z</dcterms:modified>
</cp:coreProperties>
</file>