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0608-80DA-422B-999D-12D136CB2C5F}" type="datetimeFigureOut">
              <a:rPr lang="ko-KR" altLang="en-US" smtClean="0"/>
              <a:t>2023. 11. 10.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295-FCE0-4CB3-B91E-6564DB193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8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0608-80DA-422B-999D-12D136CB2C5F}" type="datetimeFigureOut">
              <a:rPr lang="ko-KR" altLang="en-US" smtClean="0"/>
              <a:t>2023. 11. 10.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295-FCE0-4CB3-B91E-6564DB193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0608-80DA-422B-999D-12D136CB2C5F}" type="datetimeFigureOut">
              <a:rPr lang="ko-KR" altLang="en-US" smtClean="0"/>
              <a:t>2023. 11. 10.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295-FCE0-4CB3-B91E-6564DB193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0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0608-80DA-422B-999D-12D136CB2C5F}" type="datetimeFigureOut">
              <a:rPr lang="ko-KR" altLang="en-US" smtClean="0"/>
              <a:t>2023. 11. 10.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295-FCE0-4CB3-B91E-6564DB193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0608-80DA-422B-999D-12D136CB2C5F}" type="datetimeFigureOut">
              <a:rPr lang="ko-KR" altLang="en-US" smtClean="0"/>
              <a:t>2023. 11. 10.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295-FCE0-4CB3-B91E-6564DB193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0608-80DA-422B-999D-12D136CB2C5F}" type="datetimeFigureOut">
              <a:rPr lang="ko-KR" altLang="en-US" smtClean="0"/>
              <a:t>2023. 11. 10.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295-FCE0-4CB3-B91E-6564DB193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8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0608-80DA-422B-999D-12D136CB2C5F}" type="datetimeFigureOut">
              <a:rPr lang="ko-KR" altLang="en-US" smtClean="0"/>
              <a:t>2023. 11. 10.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295-FCE0-4CB3-B91E-6564DB193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6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0608-80DA-422B-999D-12D136CB2C5F}" type="datetimeFigureOut">
              <a:rPr lang="ko-KR" altLang="en-US" smtClean="0"/>
              <a:t>2023. 11. 10.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295-FCE0-4CB3-B91E-6564DB193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0608-80DA-422B-999D-12D136CB2C5F}" type="datetimeFigureOut">
              <a:rPr lang="ko-KR" altLang="en-US" smtClean="0"/>
              <a:t>2023. 11. 10.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295-FCE0-4CB3-B91E-6564DB193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5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0608-80DA-422B-999D-12D136CB2C5F}" type="datetimeFigureOut">
              <a:rPr lang="ko-KR" altLang="en-US" smtClean="0"/>
              <a:t>2023. 11. 10.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295-FCE0-4CB3-B91E-6564DB193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3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0608-80DA-422B-999D-12D136CB2C5F}" type="datetimeFigureOut">
              <a:rPr lang="ko-KR" altLang="en-US" smtClean="0"/>
              <a:t>2023. 11. 10.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295-FCE0-4CB3-B91E-6564DB193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5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80608-80DA-422B-999D-12D136CB2C5F}" type="datetimeFigureOut">
              <a:rPr lang="ko-KR" altLang="en-US" smtClean="0"/>
              <a:t>2023. 11. 10.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6295-FCE0-4CB3-B91E-6564DB193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8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03.7.190.103/portal/main.do" TargetMode="External"/><Relationship Id="rId2" Type="http://schemas.openxmlformats.org/officeDocument/2006/relationships/hyperlink" Target="http://10.10.20.74:8080/portal/main.d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06.245.249.226:8087/koreaFro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009" y="375385"/>
            <a:ext cx="102605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2D </a:t>
            </a:r>
            <a:r>
              <a:rPr lang="ko-KR" altLang="en-US" dirty="0"/>
              <a:t>통합대상 관련 사이트 주소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http://10.10.20.74:8080/portal/main.do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LX </a:t>
            </a:r>
            <a:r>
              <a:rPr lang="ko-KR" altLang="en-US" dirty="0"/>
              <a:t>운영환경 </a:t>
            </a:r>
            <a:r>
              <a:rPr lang="en-US" altLang="ko-KR" dirty="0"/>
              <a:t>LX </a:t>
            </a:r>
            <a:r>
              <a:rPr lang="ko-KR" altLang="en-US" dirty="0"/>
              <a:t>플랫폼</a:t>
            </a:r>
          </a:p>
          <a:p>
            <a:r>
              <a:rPr lang="en-US" altLang="ko-KR" dirty="0">
                <a:hlinkClick r:id="rId3"/>
              </a:rPr>
              <a:t>http://103.7.190.103/portal/main.do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ID</a:t>
            </a:r>
            <a:r>
              <a:rPr lang="ko-KR" altLang="en-US" dirty="0"/>
              <a:t> </a:t>
            </a:r>
            <a:r>
              <a:rPr lang="en-US" altLang="ko-KR" dirty="0"/>
              <a:t>:</a:t>
            </a:r>
            <a:r>
              <a:rPr lang="ko-KR" altLang="en-US" dirty="0"/>
              <a:t> </a:t>
            </a:r>
            <a:r>
              <a:rPr lang="en-US" altLang="ko-KR" dirty="0"/>
              <a:t>B60177</a:t>
            </a:r>
            <a:r>
              <a:rPr lang="ko-KR" altLang="en-US" dirty="0"/>
              <a:t>  </a:t>
            </a:r>
            <a:r>
              <a:rPr lang="en-US" altLang="ko-KR" dirty="0"/>
              <a:t>/</a:t>
            </a:r>
            <a:r>
              <a:rPr lang="ko-KR" altLang="en-US" dirty="0"/>
              <a:t> </a:t>
            </a:r>
            <a:r>
              <a:rPr lang="en-US" altLang="ko-KR" dirty="0"/>
              <a:t>PW</a:t>
            </a:r>
            <a:r>
              <a:rPr lang="ko-KR" altLang="en-US" dirty="0"/>
              <a:t> </a:t>
            </a:r>
            <a:r>
              <a:rPr lang="en-US" altLang="ko-KR" dirty="0"/>
              <a:t>:</a:t>
            </a:r>
            <a:r>
              <a:rPr lang="ko-KR" altLang="en-US" dirty="0"/>
              <a:t> </a:t>
            </a:r>
            <a:r>
              <a:rPr lang="en-US" altLang="ko-KR" dirty="0"/>
              <a:t>gyen6488!2(</a:t>
            </a:r>
            <a:r>
              <a:rPr lang="ko-KR" altLang="en-US" dirty="0" err="1"/>
              <a:t>효두</a:t>
            </a:r>
            <a:r>
              <a:rPr lang="en-US" altLang="ko-KR" dirty="0"/>
              <a:t>6488!2)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ko-KR" altLang="en-US" dirty="0" err="1"/>
              <a:t>온품</a:t>
            </a:r>
            <a:r>
              <a:rPr lang="ko-KR" altLang="en-US" dirty="0"/>
              <a:t> </a:t>
            </a:r>
            <a:r>
              <a:rPr lang="en-US" altLang="ko-KR" dirty="0"/>
              <a:t>3D</a:t>
            </a:r>
            <a:r>
              <a:rPr lang="ko-KR" altLang="en-US" dirty="0"/>
              <a:t>관리자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http://106.245.249.226:8087/koreaFront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개발지원 사이트</a:t>
            </a:r>
            <a:r>
              <a:rPr lang="en-US" altLang="ko-KR" dirty="0"/>
              <a:t>(</a:t>
            </a:r>
            <a:r>
              <a:rPr lang="ko-KR" altLang="en-US" dirty="0"/>
              <a:t>상세기획필요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86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009" y="375385"/>
            <a:ext cx="10260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온품</a:t>
            </a:r>
            <a:r>
              <a:rPr lang="ko-KR" altLang="en-US" dirty="0"/>
              <a:t> 대상 파트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DT </a:t>
            </a: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개발지원 사이트</a:t>
            </a:r>
            <a:r>
              <a:rPr lang="en-US" altLang="ko-KR" dirty="0"/>
              <a:t>(</a:t>
            </a:r>
            <a:r>
              <a:rPr lang="ko-KR" altLang="en-US" dirty="0"/>
              <a:t>상세기획필요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BI 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5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009" y="375385"/>
            <a:ext cx="1026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포털메인</a:t>
            </a:r>
            <a:r>
              <a:rPr lang="ko-KR" altLang="en-US" dirty="0"/>
              <a:t> </a:t>
            </a:r>
            <a:r>
              <a:rPr lang="en-US" altLang="ko-KR" dirty="0"/>
              <a:t>:  http://10.10.20.74:8080/portal/main.do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7" y="939471"/>
            <a:ext cx="8567383" cy="55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7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009" y="375385"/>
            <a:ext cx="1026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포털메인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544"/>
          <a:stretch/>
        </p:blipFill>
        <p:spPr>
          <a:xfrm>
            <a:off x="1633436" y="654518"/>
            <a:ext cx="8925128" cy="62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0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009" y="375385"/>
            <a:ext cx="1026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포털메인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199" y="664142"/>
            <a:ext cx="7623601" cy="61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79</Words>
  <Application>Microsoft Macintosh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onpoom-DTS-021</dc:creator>
  <cp:lastModifiedBy>지훈 김</cp:lastModifiedBy>
  <cp:revision>9</cp:revision>
  <dcterms:created xsi:type="dcterms:W3CDTF">2023-11-02T07:05:35Z</dcterms:created>
  <dcterms:modified xsi:type="dcterms:W3CDTF">2023-11-10T07:27:35Z</dcterms:modified>
</cp:coreProperties>
</file>