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256" r:id="rId2"/>
    <p:sldId id="257" r:id="rId3"/>
    <p:sldId id="449" r:id="rId4"/>
    <p:sldId id="450" r:id="rId5"/>
    <p:sldId id="451" r:id="rId6"/>
    <p:sldId id="452" r:id="rId7"/>
    <p:sldId id="453" r:id="rId8"/>
    <p:sldId id="454" r:id="rId9"/>
    <p:sldId id="455" r:id="rId10"/>
    <p:sldId id="456" r:id="rId11"/>
    <p:sldId id="457" r:id="rId12"/>
    <p:sldId id="458" r:id="rId13"/>
    <p:sldId id="459" r:id="rId14"/>
    <p:sldId id="460" r:id="rId15"/>
    <p:sldId id="461" r:id="rId16"/>
    <p:sldId id="462" r:id="rId17"/>
    <p:sldId id="463" r:id="rId18"/>
    <p:sldId id="275" r:id="rId19"/>
    <p:sldId id="445" r:id="rId20"/>
    <p:sldId id="446" r:id="rId21"/>
    <p:sldId id="430" r:id="rId22"/>
    <p:sldId id="443" r:id="rId23"/>
    <p:sldId id="444" r:id="rId24"/>
    <p:sldId id="447" r:id="rId25"/>
    <p:sldId id="284" r:id="rId26"/>
    <p:sldId id="291" r:id="rId27"/>
    <p:sldId id="292" r:id="rId28"/>
    <p:sldId id="448" r:id="rId29"/>
    <p:sldId id="303" r:id="rId30"/>
    <p:sldId id="304" r:id="rId31"/>
    <p:sldId id="433" r:id="rId32"/>
    <p:sldId id="436" r:id="rId33"/>
    <p:sldId id="435" r:id="rId34"/>
    <p:sldId id="434" r:id="rId35"/>
    <p:sldId id="440" r:id="rId36"/>
    <p:sldId id="467" r:id="rId37"/>
    <p:sldId id="466" r:id="rId38"/>
    <p:sldId id="470" r:id="rId39"/>
    <p:sldId id="471" r:id="rId40"/>
    <p:sldId id="473" r:id="rId41"/>
    <p:sldId id="474" r:id="rId42"/>
    <p:sldId id="475" r:id="rId43"/>
    <p:sldId id="476" r:id="rId44"/>
    <p:sldId id="478" r:id="rId45"/>
    <p:sldId id="479" r:id="rId46"/>
    <p:sldId id="480" r:id="rId47"/>
    <p:sldId id="481" r:id="rId48"/>
    <p:sldId id="423" r:id="rId49"/>
  </p:sldIdLst>
  <p:sldSz cx="12192000" cy="6858000"/>
  <p:notesSz cx="6735763" cy="9866313"/>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맑은 고딕"/>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맑은 고딕"/>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맑은 고딕"/>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맑은 고딕"/>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맑은 고딕"/>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맑은 고딕"/>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맑은 고딕"/>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맑은 고딕"/>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맑은 고딕"/>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48" autoAdjust="0"/>
    <p:restoredTop sz="94660"/>
  </p:normalViewPr>
  <p:slideViewPr>
    <p:cSldViewPr snapToGrid="0">
      <p:cViewPr>
        <p:scale>
          <a:sx n="100" d="100"/>
          <a:sy n="100" d="100"/>
        </p:scale>
        <p:origin x="774" y="14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xfrm>
            <a:off x="79375" y="739775"/>
            <a:ext cx="6577013" cy="3700463"/>
          </a:xfrm>
          <a:prstGeom prst="rect">
            <a:avLst/>
          </a:prstGeom>
        </p:spPr>
        <p:txBody>
          <a:bodyPr/>
          <a:lstStyle/>
          <a:p>
            <a:endParaRPr/>
          </a:p>
        </p:txBody>
      </p:sp>
      <p:sp>
        <p:nvSpPr>
          <p:cNvPr id="235" name="Shape 235"/>
          <p:cNvSpPr>
            <a:spLocks noGrp="1"/>
          </p:cNvSpPr>
          <p:nvPr>
            <p:ph type="body" sz="quarter" idx="1"/>
          </p:nvPr>
        </p:nvSpPr>
        <p:spPr>
          <a:xfrm>
            <a:off x="898102" y="4686499"/>
            <a:ext cx="4939560" cy="4439841"/>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맑은 고딕"/>
      </a:defRPr>
    </a:lvl1pPr>
    <a:lvl2pPr indent="228600" latinLnBrk="0">
      <a:defRPr sz="1200">
        <a:latin typeface="+mn-lt"/>
        <a:ea typeface="+mn-ea"/>
        <a:cs typeface="+mn-cs"/>
        <a:sym typeface="맑은 고딕"/>
      </a:defRPr>
    </a:lvl2pPr>
    <a:lvl3pPr indent="457200" latinLnBrk="0">
      <a:defRPr sz="1200">
        <a:latin typeface="+mn-lt"/>
        <a:ea typeface="+mn-ea"/>
        <a:cs typeface="+mn-cs"/>
        <a:sym typeface="맑은 고딕"/>
      </a:defRPr>
    </a:lvl3pPr>
    <a:lvl4pPr indent="685800" latinLnBrk="0">
      <a:defRPr sz="1200">
        <a:latin typeface="+mn-lt"/>
        <a:ea typeface="+mn-ea"/>
        <a:cs typeface="+mn-cs"/>
        <a:sym typeface="맑은 고딕"/>
      </a:defRPr>
    </a:lvl4pPr>
    <a:lvl5pPr indent="914400" latinLnBrk="0">
      <a:defRPr sz="1200">
        <a:latin typeface="+mn-lt"/>
        <a:ea typeface="+mn-ea"/>
        <a:cs typeface="+mn-cs"/>
        <a:sym typeface="맑은 고딕"/>
      </a:defRPr>
    </a:lvl5pPr>
    <a:lvl6pPr indent="1143000" latinLnBrk="0">
      <a:defRPr sz="1200">
        <a:latin typeface="+mn-lt"/>
        <a:ea typeface="+mn-ea"/>
        <a:cs typeface="+mn-cs"/>
        <a:sym typeface="맑은 고딕"/>
      </a:defRPr>
    </a:lvl6pPr>
    <a:lvl7pPr indent="1371600" latinLnBrk="0">
      <a:defRPr sz="1200">
        <a:latin typeface="+mn-lt"/>
        <a:ea typeface="+mn-ea"/>
        <a:cs typeface="+mn-cs"/>
        <a:sym typeface="맑은 고딕"/>
      </a:defRPr>
    </a:lvl7pPr>
    <a:lvl8pPr indent="1600200" latinLnBrk="0">
      <a:defRPr sz="1200">
        <a:latin typeface="+mn-lt"/>
        <a:ea typeface="+mn-ea"/>
        <a:cs typeface="+mn-cs"/>
        <a:sym typeface="맑은 고딕"/>
      </a:defRPr>
    </a:lvl8pPr>
    <a:lvl9pPr indent="1828800" latinLnBrk="0">
      <a:defRPr sz="1200">
        <a:latin typeface="+mn-lt"/>
        <a:ea typeface="+mn-ea"/>
        <a:cs typeface="+mn-cs"/>
        <a:sym typeface="맑은 고딕"/>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504201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1_제목 슬라이드">
    <p:spTree>
      <p:nvGrpSpPr>
        <p:cNvPr id="1" name=""/>
        <p:cNvGrpSpPr/>
        <p:nvPr/>
      </p:nvGrpSpPr>
      <p:grpSpPr>
        <a:xfrm>
          <a:off x="0" y="0"/>
          <a:ext cx="0" cy="0"/>
          <a:chOff x="0" y="0"/>
          <a:chExt cx="0" cy="0"/>
        </a:xfrm>
      </p:grpSpPr>
      <p:sp>
        <p:nvSpPr>
          <p:cNvPr id="11"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5_스토리보드">
    <p:spTree>
      <p:nvGrpSpPr>
        <p:cNvPr id="1" name=""/>
        <p:cNvGrpSpPr/>
        <p:nvPr/>
      </p:nvGrpSpPr>
      <p:grpSpPr>
        <a:xfrm>
          <a:off x="0" y="0"/>
          <a:ext cx="0" cy="0"/>
          <a:chOff x="0" y="0"/>
          <a:chExt cx="0" cy="0"/>
        </a:xfrm>
      </p:grpSpPr>
      <p:sp>
        <p:nvSpPr>
          <p:cNvPr id="180" name="직선 연결선 5"/>
          <p:cNvSpPr/>
          <p:nvPr/>
        </p:nvSpPr>
        <p:spPr>
          <a:xfrm>
            <a:off x="131374" y="6555068"/>
            <a:ext cx="11871237" cy="1"/>
          </a:xfrm>
          <a:prstGeom prst="line">
            <a:avLst/>
          </a:prstGeom>
          <a:ln w="28575">
            <a:solidFill>
              <a:srgbClr val="404040"/>
            </a:solidFill>
            <a:miter/>
          </a:ln>
        </p:spPr>
        <p:txBody>
          <a:bodyPr lIns="45719" rIns="45719"/>
          <a:lstStyle/>
          <a:p>
            <a:endParaRPr/>
          </a:p>
        </p:txBody>
      </p:sp>
      <p:sp>
        <p:nvSpPr>
          <p:cNvPr id="181" name="직사각형 15"/>
          <p:cNvSpPr/>
          <p:nvPr/>
        </p:nvSpPr>
        <p:spPr>
          <a:xfrm>
            <a:off x="131375" y="680170"/>
            <a:ext cx="8702283" cy="5821490"/>
          </a:xfrm>
          <a:prstGeom prst="rect">
            <a:avLst/>
          </a:prstGeom>
          <a:ln w="3175">
            <a:solidFill>
              <a:srgbClr val="A6A6A6"/>
            </a:solidFill>
            <a:miter/>
          </a:ln>
        </p:spPr>
        <p:txBody>
          <a:bodyPr lIns="45699" tIns="45699" rIns="45699" bIns="45699" anchor="ctr"/>
          <a:lstStyle/>
          <a:p>
            <a:pPr algn="ctr">
              <a:defRPr>
                <a:solidFill>
                  <a:srgbClr val="FFFFFF"/>
                </a:solidFill>
              </a:defRPr>
            </a:pPr>
            <a:endParaRPr/>
          </a:p>
        </p:txBody>
      </p:sp>
      <p:sp>
        <p:nvSpPr>
          <p:cNvPr id="182" name="Google Shape;88;p24"/>
          <p:cNvSpPr/>
          <p:nvPr/>
        </p:nvSpPr>
        <p:spPr>
          <a:xfrm>
            <a:off x="3127115" y="1169712"/>
            <a:ext cx="2710801" cy="4696000"/>
          </a:xfrm>
          <a:prstGeom prst="rect">
            <a:avLst/>
          </a:prstGeom>
          <a:ln>
            <a:solidFill>
              <a:schemeClr val="accent3"/>
            </a:solidFill>
            <a:miter/>
          </a:ln>
        </p:spPr>
        <p:txBody>
          <a:bodyPr lIns="45699" tIns="45699" rIns="45699" bIns="45699" anchor="ctr"/>
          <a:lstStyle/>
          <a:p>
            <a:pPr algn="ctr">
              <a:defRPr sz="1700">
                <a:solidFill>
                  <a:srgbClr val="FFFFFF"/>
                </a:solidFill>
                <a:latin typeface="Malgun Gothic"/>
                <a:ea typeface="Malgun Gothic"/>
                <a:cs typeface="Malgun Gothic"/>
                <a:sym typeface="Malgun Gothic"/>
              </a:defRPr>
            </a:pPr>
            <a:endParaRPr/>
          </a:p>
        </p:txBody>
      </p:sp>
      <p:sp>
        <p:nvSpPr>
          <p:cNvPr id="183" name="직사각형 17"/>
          <p:cNvSpPr/>
          <p:nvPr/>
        </p:nvSpPr>
        <p:spPr>
          <a:xfrm>
            <a:off x="131374" y="89266"/>
            <a:ext cx="11868100" cy="556430"/>
          </a:xfrm>
          <a:prstGeom prst="rect">
            <a:avLst/>
          </a:prstGeom>
          <a:ln w="3175">
            <a:solidFill>
              <a:srgbClr val="A6A6A6"/>
            </a:solidFill>
            <a:miter/>
          </a:ln>
        </p:spPr>
        <p:txBody>
          <a:bodyPr lIns="45699" tIns="45699" rIns="45699" bIns="45699" anchor="ctr"/>
          <a:lstStyle/>
          <a:p>
            <a:pPr algn="ctr">
              <a:defRPr>
                <a:solidFill>
                  <a:srgbClr val="FFFFFF"/>
                </a:solidFill>
              </a:defRPr>
            </a:pPr>
            <a:endParaRPr/>
          </a:p>
        </p:txBody>
      </p:sp>
      <p:grpSp>
        <p:nvGrpSpPr>
          <p:cNvPr id="188" name="그룹 19"/>
          <p:cNvGrpSpPr/>
          <p:nvPr/>
        </p:nvGrpSpPr>
        <p:grpSpPr>
          <a:xfrm>
            <a:off x="8883535" y="680170"/>
            <a:ext cx="3131154" cy="5821490"/>
            <a:chOff x="0" y="0"/>
            <a:chExt cx="3131153" cy="5821488"/>
          </a:xfrm>
        </p:grpSpPr>
        <p:sp>
          <p:nvSpPr>
            <p:cNvPr id="184" name="직사각형 22"/>
            <p:cNvSpPr/>
            <p:nvPr/>
          </p:nvSpPr>
          <p:spPr>
            <a:xfrm>
              <a:off x="-1" y="292163"/>
              <a:ext cx="3131155" cy="5529326"/>
            </a:xfrm>
            <a:prstGeom prst="rect">
              <a:avLst/>
            </a:prstGeom>
            <a:solidFill>
              <a:srgbClr val="F9F9F9"/>
            </a:solidFill>
            <a:ln w="12700" cap="flat">
              <a:noFill/>
              <a:miter lim="400000"/>
            </a:ln>
            <a:effectLst/>
          </p:spPr>
          <p:txBody>
            <a:bodyPr wrap="square" lIns="45699" tIns="45699" rIns="45699" bIns="45699" numCol="1" anchor="ctr">
              <a:noAutofit/>
            </a:bodyPr>
            <a:lstStyle/>
            <a:p>
              <a:pPr algn="ctr">
                <a:defRPr>
                  <a:solidFill>
                    <a:srgbClr val="FFFFFF"/>
                  </a:solidFill>
                </a:defRPr>
              </a:pPr>
              <a:endParaRPr/>
            </a:p>
          </p:txBody>
        </p:sp>
        <p:grpSp>
          <p:nvGrpSpPr>
            <p:cNvPr id="187" name="직사각형 24"/>
            <p:cNvGrpSpPr/>
            <p:nvPr/>
          </p:nvGrpSpPr>
          <p:grpSpPr>
            <a:xfrm>
              <a:off x="0" y="-1"/>
              <a:ext cx="3125132" cy="269362"/>
              <a:chOff x="0" y="0"/>
              <a:chExt cx="3125130" cy="269361"/>
            </a:xfrm>
          </p:grpSpPr>
          <p:sp>
            <p:nvSpPr>
              <p:cNvPr id="185" name="직사각형"/>
              <p:cNvSpPr/>
              <p:nvPr/>
            </p:nvSpPr>
            <p:spPr>
              <a:xfrm>
                <a:off x="0" y="-1"/>
                <a:ext cx="3125131" cy="269363"/>
              </a:xfrm>
              <a:prstGeom prst="rect">
                <a:avLst/>
              </a:prstGeom>
              <a:solidFill>
                <a:srgbClr val="404040"/>
              </a:solidFill>
              <a:ln w="12700" cap="flat">
                <a:solidFill>
                  <a:srgbClr val="404040"/>
                </a:solidFill>
                <a:prstDash val="solid"/>
                <a:miter lim="800000"/>
              </a:ln>
              <a:effectLst/>
            </p:spPr>
            <p:txBody>
              <a:bodyPr wrap="square" lIns="45699" tIns="45699" rIns="45699" bIns="45699" numCol="1" anchor="ctr">
                <a:noAutofit/>
              </a:bodyPr>
              <a:lstStyle/>
              <a:p>
                <a:pPr>
                  <a:defRPr sz="900" b="1">
                    <a:solidFill>
                      <a:srgbClr val="FFFFFF"/>
                    </a:solidFill>
                  </a:defRPr>
                </a:pPr>
                <a:endParaRPr/>
              </a:p>
            </p:txBody>
          </p:sp>
          <p:sp>
            <p:nvSpPr>
              <p:cNvPr id="186" name="Description"/>
              <p:cNvSpPr txBox="1"/>
              <p:nvPr/>
            </p:nvSpPr>
            <p:spPr>
              <a:xfrm>
                <a:off x="52070" y="19110"/>
                <a:ext cx="3020991" cy="231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sz="900" b="1">
                    <a:solidFill>
                      <a:srgbClr val="FFFFFF"/>
                    </a:solidFill>
                  </a:defRPr>
                </a:lvl1pPr>
              </a:lstStyle>
              <a:p>
                <a:r>
                  <a:t>Description</a:t>
                </a:r>
              </a:p>
            </p:txBody>
          </p:sp>
        </p:grpSp>
      </p:grpSp>
      <p:graphicFrame>
        <p:nvGraphicFramePr>
          <p:cNvPr id="189" name="Group 133"/>
          <p:cNvGraphicFramePr/>
          <p:nvPr/>
        </p:nvGraphicFramePr>
        <p:xfrm>
          <a:off x="1793944" y="134328"/>
          <a:ext cx="10151870" cy="482601"/>
        </p:xfrm>
        <a:graphic>
          <a:graphicData uri="http://schemas.openxmlformats.org/drawingml/2006/table">
            <a:tbl>
              <a:tblPr>
                <a:tableStyleId>{4C3C2611-4C71-4FC5-86AE-919BDF0F9419}</a:tableStyleId>
              </a:tblPr>
              <a:tblGrid>
                <a:gridCol w="1089932">
                  <a:extLst>
                    <a:ext uri="{9D8B030D-6E8A-4147-A177-3AD203B41FA5}">
                      <a16:colId xmlns:a16="http://schemas.microsoft.com/office/drawing/2014/main" val="20000"/>
                    </a:ext>
                  </a:extLst>
                </a:gridCol>
                <a:gridCol w="4152416">
                  <a:extLst>
                    <a:ext uri="{9D8B030D-6E8A-4147-A177-3AD203B41FA5}">
                      <a16:colId xmlns:a16="http://schemas.microsoft.com/office/drawing/2014/main" val="20001"/>
                    </a:ext>
                  </a:extLst>
                </a:gridCol>
                <a:gridCol w="994015">
                  <a:extLst>
                    <a:ext uri="{9D8B030D-6E8A-4147-A177-3AD203B41FA5}">
                      <a16:colId xmlns:a16="http://schemas.microsoft.com/office/drawing/2014/main" val="20002"/>
                    </a:ext>
                  </a:extLst>
                </a:gridCol>
                <a:gridCol w="3915506">
                  <a:extLst>
                    <a:ext uri="{9D8B030D-6E8A-4147-A177-3AD203B41FA5}">
                      <a16:colId xmlns:a16="http://schemas.microsoft.com/office/drawing/2014/main" val="20003"/>
                    </a:ext>
                  </a:extLst>
                </a:gridCol>
              </a:tblGrid>
              <a:tr h="244475">
                <a:tc>
                  <a:txBody>
                    <a:bodyPr/>
                    <a:lstStyle/>
                    <a:p>
                      <a:pPr algn="ctr">
                        <a:spcBef>
                          <a:spcPts val="100"/>
                        </a:spcBef>
                        <a:defRPr sz="1800"/>
                      </a:pPr>
                      <a:r>
                        <a:rPr sz="800" b="1">
                          <a:solidFill>
                            <a:srgbClr val="FFFFFF"/>
                          </a:solidFill>
                        </a:rPr>
                        <a:t>화면명</a:t>
                      </a: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33343D"/>
                    </a:solidFill>
                  </a:tcPr>
                </a:tc>
                <a:tc>
                  <a:txBody>
                    <a:bodyPr/>
                    <a:lstStyle/>
                    <a:p>
                      <a:pPr algn="l">
                        <a:spcBef>
                          <a:spcPts val="400"/>
                        </a:spcBef>
                        <a:defRPr sz="800" b="1"/>
                      </a:pPr>
                      <a:endParaRP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tc>
                  <a:txBody>
                    <a:bodyPr/>
                    <a:lstStyle/>
                    <a:p>
                      <a:pPr algn="ctr">
                        <a:spcBef>
                          <a:spcPts val="100"/>
                        </a:spcBef>
                        <a:defRPr sz="1800"/>
                      </a:pPr>
                      <a:r>
                        <a:rPr sz="800" b="1">
                          <a:solidFill>
                            <a:srgbClr val="FFFFFF"/>
                          </a:solidFill>
                        </a:rPr>
                        <a:t>화면경로</a:t>
                      </a: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33343D"/>
                    </a:solidFill>
                  </a:tcPr>
                </a:tc>
                <a:tc>
                  <a:txBody>
                    <a:bodyPr/>
                    <a:lstStyle/>
                    <a:p>
                      <a:pPr algn="ctr">
                        <a:spcBef>
                          <a:spcPts val="400"/>
                        </a:spcBef>
                        <a:defRPr sz="800"/>
                      </a:pPr>
                      <a:endParaRP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noFill/>
                  </a:tcPr>
                </a:tc>
                <a:extLst>
                  <a:ext uri="{0D108BD9-81ED-4DB2-BD59-A6C34878D82A}">
                    <a16:rowId xmlns:a16="http://schemas.microsoft.com/office/drawing/2014/main" val="10000"/>
                  </a:ext>
                </a:extLst>
              </a:tr>
              <a:tr h="238125">
                <a:tc>
                  <a:txBody>
                    <a:bodyPr/>
                    <a:lstStyle/>
                    <a:p>
                      <a:pPr algn="ctr">
                        <a:spcBef>
                          <a:spcPts val="100"/>
                        </a:spcBef>
                        <a:defRPr sz="1800"/>
                      </a:pPr>
                      <a:r>
                        <a:rPr sz="800" b="1">
                          <a:solidFill>
                            <a:srgbClr val="FFFFFF"/>
                          </a:solidFill>
                        </a:rPr>
                        <a:t>구분</a:t>
                      </a: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33343D"/>
                    </a:solidFill>
                  </a:tcPr>
                </a:tc>
                <a:tc>
                  <a:txBody>
                    <a:bodyPr/>
                    <a:lstStyle/>
                    <a:p>
                      <a:pPr algn="l">
                        <a:spcBef>
                          <a:spcPts val="400"/>
                        </a:spcBef>
                        <a:defRPr sz="800"/>
                      </a:pPr>
                      <a:endParaRP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tc>
                  <a:txBody>
                    <a:bodyPr/>
                    <a:lstStyle/>
                    <a:p>
                      <a:pPr algn="ctr">
                        <a:spcBef>
                          <a:spcPts val="100"/>
                        </a:spcBef>
                        <a:defRPr sz="800" b="1">
                          <a:solidFill>
                            <a:srgbClr val="FFFFFF"/>
                          </a:solidFill>
                        </a:defRPr>
                      </a:pPr>
                      <a:r>
                        <a:t>요구사항ID</a:t>
                      </a: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33343D"/>
                    </a:solidFill>
                  </a:tcPr>
                </a:tc>
                <a:tc>
                  <a:txBody>
                    <a:bodyPr/>
                    <a:lstStyle/>
                    <a:p>
                      <a:pPr algn="ctr">
                        <a:spcBef>
                          <a:spcPts val="400"/>
                        </a:spcBef>
                        <a:defRPr sz="800"/>
                      </a:pPr>
                      <a:endParaRP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noFill/>
                  </a:tcPr>
                </a:tc>
                <a:extLst>
                  <a:ext uri="{0D108BD9-81ED-4DB2-BD59-A6C34878D82A}">
                    <a16:rowId xmlns:a16="http://schemas.microsoft.com/office/drawing/2014/main" val="10001"/>
                  </a:ext>
                </a:extLst>
              </a:tr>
            </a:tbl>
          </a:graphicData>
        </a:graphic>
      </p:graphicFrame>
      <p:sp>
        <p:nvSpPr>
          <p:cNvPr id="190" name="슬라이드 번호"/>
          <p:cNvSpPr txBox="1">
            <a:spLocks noGrp="1"/>
          </p:cNvSpPr>
          <p:nvPr>
            <p:ph type="sldNum" sz="quarter" idx="2"/>
          </p:nvPr>
        </p:nvSpPr>
        <p:spPr>
          <a:xfrm>
            <a:off x="4564260" y="6608478"/>
            <a:ext cx="231277" cy="231141"/>
          </a:xfrm>
          <a:prstGeom prst="rect">
            <a:avLst/>
          </a:prstGeom>
        </p:spPr>
        <p:txBody>
          <a:bodyPr anchor="t"/>
          <a:lstStyle>
            <a:lvl1pPr algn="l" defTabSz="457223">
              <a:spcBef>
                <a:spcPts val="500"/>
              </a:spcBef>
              <a:defRPr sz="900">
                <a:solidFill>
                  <a:srgbClr val="000000"/>
                </a:solidFill>
              </a:defRPr>
            </a:lvl1pPr>
          </a:lstStyle>
          <a:p>
            <a:fld id="{86CB4B4D-7CA3-9044-876B-883B54F8677D}" type="slidenum">
              <a:t>‹#›</a:t>
            </a:fld>
            <a:endParaRPr/>
          </a:p>
        </p:txBody>
      </p:sp>
      <p:sp>
        <p:nvSpPr>
          <p:cNvPr id="191" name="본문 첫 번째 줄…"/>
          <p:cNvSpPr txBox="1">
            <a:spLocks noGrp="1"/>
          </p:cNvSpPr>
          <p:nvPr>
            <p:ph type="body" sz="quarter" idx="1" hasCustomPrompt="1"/>
          </p:nvPr>
        </p:nvSpPr>
        <p:spPr>
          <a:xfrm>
            <a:off x="8121684" y="178132"/>
            <a:ext cx="3742070" cy="147894"/>
          </a:xfrm>
          <a:prstGeom prst="rect">
            <a:avLst/>
          </a:prstGeom>
        </p:spPr>
        <p:txBody>
          <a:bodyPr lIns="0" tIns="0" rIns="0" bIns="0" anchor="b"/>
          <a:lstStyle>
            <a:lvl1pPr indent="-457200" defTabSz="914446">
              <a:buSzTx/>
              <a:buFontTx/>
              <a:buNone/>
              <a:defRPr sz="800">
                <a:latin typeface="+mj-lt"/>
                <a:ea typeface="+mj-ea"/>
                <a:cs typeface="+mj-cs"/>
                <a:sym typeface="Helvetica"/>
              </a:defRPr>
            </a:lvl1pPr>
            <a:lvl2pPr marL="533400" indent="-76200" defTabSz="914446">
              <a:buFontTx/>
              <a:defRPr sz="800">
                <a:latin typeface="+mj-lt"/>
                <a:ea typeface="+mj-ea"/>
                <a:cs typeface="+mj-cs"/>
                <a:sym typeface="Helvetica"/>
              </a:defRPr>
            </a:lvl2pPr>
            <a:lvl3pPr marL="1005839" indent="-91439" defTabSz="914446">
              <a:buFontTx/>
              <a:defRPr sz="800">
                <a:latin typeface="+mj-lt"/>
                <a:ea typeface="+mj-ea"/>
                <a:cs typeface="+mj-cs"/>
                <a:sym typeface="Helvetica"/>
              </a:defRPr>
            </a:lvl3pPr>
            <a:lvl4pPr marL="1473200" indent="-101600" defTabSz="914446">
              <a:buFontTx/>
              <a:defRPr sz="800">
                <a:latin typeface="+mj-lt"/>
                <a:ea typeface="+mj-ea"/>
                <a:cs typeface="+mj-cs"/>
                <a:sym typeface="Helvetica"/>
              </a:defRPr>
            </a:lvl4pPr>
            <a:lvl5pPr marL="1930400" indent="-101600" defTabSz="914446">
              <a:buFontTx/>
              <a:defRPr sz="800">
                <a:latin typeface="+mj-lt"/>
                <a:ea typeface="+mj-ea"/>
                <a:cs typeface="+mj-cs"/>
                <a:sym typeface="Helvetica"/>
              </a:defRPr>
            </a:lvl5pPr>
          </a:lstStyle>
          <a:p>
            <a:r>
              <a:t>화면경로입력</a:t>
            </a:r>
          </a:p>
          <a:p>
            <a:pPr lvl="1"/>
            <a:endParaRPr/>
          </a:p>
          <a:p>
            <a:pPr lvl="2"/>
            <a:endParaRPr/>
          </a:p>
          <a:p>
            <a:pPr lvl="3"/>
            <a:endParaRPr/>
          </a:p>
          <a:p>
            <a:pPr lvl="4"/>
            <a:endParaRPr/>
          </a:p>
        </p:txBody>
      </p:sp>
      <p:sp>
        <p:nvSpPr>
          <p:cNvPr id="192" name="텍스트 개체 틀 41"/>
          <p:cNvSpPr>
            <a:spLocks noGrp="1"/>
          </p:cNvSpPr>
          <p:nvPr>
            <p:ph type="body" sz="quarter" idx="21" hasCustomPrompt="1"/>
          </p:nvPr>
        </p:nvSpPr>
        <p:spPr>
          <a:xfrm>
            <a:off x="2937312" y="174434"/>
            <a:ext cx="3913464" cy="151592"/>
          </a:xfrm>
          <a:prstGeom prst="rect">
            <a:avLst/>
          </a:prstGeom>
        </p:spPr>
        <p:txBody>
          <a:bodyPr lIns="0" tIns="0" rIns="0" bIns="0" anchor="b"/>
          <a:lstStyle>
            <a:lvl1pPr indent="-457200" defTabSz="914446">
              <a:buSzTx/>
              <a:buFontTx/>
              <a:buNone/>
              <a:defRPr sz="800"/>
            </a:lvl1pPr>
          </a:lstStyle>
          <a:p>
            <a:r>
              <a:t>화면명입력</a:t>
            </a:r>
          </a:p>
        </p:txBody>
      </p:sp>
      <p:sp>
        <p:nvSpPr>
          <p:cNvPr id="193" name="구분입력"/>
          <p:cNvSpPr txBox="1">
            <a:spLocks noGrp="1"/>
          </p:cNvSpPr>
          <p:nvPr>
            <p:ph type="title" hasCustomPrompt="1"/>
          </p:nvPr>
        </p:nvSpPr>
        <p:spPr>
          <a:xfrm>
            <a:off x="2937313" y="419341"/>
            <a:ext cx="3913464" cy="160492"/>
          </a:xfrm>
          <a:prstGeom prst="rect">
            <a:avLst/>
          </a:prstGeom>
        </p:spPr>
        <p:txBody>
          <a:bodyPr lIns="0" tIns="0" rIns="0" bIns="0" anchor="b"/>
          <a:lstStyle>
            <a:lvl1pPr marL="342916" indent="-685832" defTabSz="914446">
              <a:spcBef>
                <a:spcPts val="100"/>
              </a:spcBef>
              <a:defRPr sz="800">
                <a:latin typeface="+mj-lt"/>
                <a:ea typeface="+mj-ea"/>
                <a:cs typeface="+mj-cs"/>
                <a:sym typeface="Helvetica"/>
              </a:defRPr>
            </a:lvl1pPr>
          </a:lstStyle>
          <a:p>
            <a:r>
              <a:t>구분입력</a:t>
            </a:r>
          </a:p>
        </p:txBody>
      </p:sp>
      <p:sp>
        <p:nvSpPr>
          <p:cNvPr id="194" name="텍스트 개체 틀 41"/>
          <p:cNvSpPr>
            <a:spLocks noGrp="1"/>
          </p:cNvSpPr>
          <p:nvPr>
            <p:ph type="body" sz="quarter" idx="22" hasCustomPrompt="1"/>
          </p:nvPr>
        </p:nvSpPr>
        <p:spPr>
          <a:xfrm>
            <a:off x="8121684" y="427603"/>
            <a:ext cx="3742070" cy="143967"/>
          </a:xfrm>
          <a:prstGeom prst="rect">
            <a:avLst/>
          </a:prstGeom>
        </p:spPr>
        <p:txBody>
          <a:bodyPr lIns="0" tIns="0" rIns="0" bIns="0" anchor="b"/>
          <a:lstStyle>
            <a:lvl1pPr indent="-457200" defTabSz="914446">
              <a:buSzTx/>
              <a:buFontTx/>
              <a:buNone/>
              <a:defRPr sz="800"/>
            </a:lvl1pPr>
          </a:lstStyle>
          <a:p>
            <a:r>
              <a:t>요구사항ID입력</a:t>
            </a:r>
          </a:p>
        </p:txBody>
      </p:sp>
      <p:grpSp>
        <p:nvGrpSpPr>
          <p:cNvPr id="199" name="그룹 14"/>
          <p:cNvGrpSpPr/>
          <p:nvPr/>
        </p:nvGrpSpPr>
        <p:grpSpPr>
          <a:xfrm>
            <a:off x="389023" y="257568"/>
            <a:ext cx="1193592" cy="243841"/>
            <a:chOff x="0" y="0"/>
            <a:chExt cx="1193590" cy="243840"/>
          </a:xfrm>
        </p:grpSpPr>
        <p:pic>
          <p:nvPicPr>
            <p:cNvPr id="195" name="그림 16" descr="그림 16"/>
            <p:cNvPicPr>
              <a:picLocks noChangeAspect="1"/>
            </p:cNvPicPr>
            <p:nvPr/>
          </p:nvPicPr>
          <p:blipFill>
            <a:blip r:embed="rId2">
              <a:extLst/>
            </a:blip>
            <a:stretch>
              <a:fillRect/>
            </a:stretch>
          </p:blipFill>
          <p:spPr>
            <a:xfrm>
              <a:off x="0" y="8666"/>
              <a:ext cx="256823" cy="226509"/>
            </a:xfrm>
            <a:prstGeom prst="rect">
              <a:avLst/>
            </a:prstGeom>
            <a:ln w="12700" cap="flat">
              <a:noFill/>
              <a:miter lim="400000"/>
            </a:ln>
            <a:effectLst/>
          </p:spPr>
        </p:pic>
        <p:grpSp>
          <p:nvGrpSpPr>
            <p:cNvPr id="198" name="TextBox 12"/>
            <p:cNvGrpSpPr/>
            <p:nvPr/>
          </p:nvGrpSpPr>
          <p:grpSpPr>
            <a:xfrm>
              <a:off x="256822" y="-1"/>
              <a:ext cx="936769" cy="243842"/>
              <a:chOff x="0" y="0"/>
              <a:chExt cx="936768" cy="243840"/>
            </a:xfrm>
          </p:grpSpPr>
          <p:sp>
            <p:nvSpPr>
              <p:cNvPr id="196" name="직사각형"/>
              <p:cNvSpPr/>
              <p:nvPr/>
            </p:nvSpPr>
            <p:spPr>
              <a:xfrm>
                <a:off x="0" y="1821"/>
                <a:ext cx="936769" cy="240197"/>
              </a:xfrm>
              <a:prstGeom prst="rect">
                <a:avLst/>
              </a:prstGeom>
              <a:solidFill>
                <a:srgbClr val="FFFFFF"/>
              </a:solidFill>
              <a:ln w="12700" cap="flat">
                <a:noFill/>
                <a:miter lim="400000"/>
              </a:ln>
              <a:effectLst/>
            </p:spPr>
            <p:txBody>
              <a:bodyPr wrap="square" lIns="45699" tIns="45699" rIns="45699" bIns="45699" numCol="1" anchor="ctr">
                <a:noAutofit/>
              </a:bodyPr>
              <a:lstStyle/>
              <a:p>
                <a:pPr algn="ctr">
                  <a:defRPr sz="1000" b="1">
                    <a:solidFill>
                      <a:srgbClr val="FF3399"/>
                    </a:solidFill>
                  </a:defRPr>
                </a:pPr>
                <a:endParaRPr/>
              </a:p>
            </p:txBody>
          </p:sp>
          <p:sp>
            <p:nvSpPr>
              <p:cNvPr id="197" name="U+ DMP"/>
              <p:cNvSpPr txBox="1"/>
              <p:nvPr/>
            </p:nvSpPr>
            <p:spPr>
              <a:xfrm>
                <a:off x="45719" y="0"/>
                <a:ext cx="845330" cy="243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000" b="1">
                    <a:solidFill>
                      <a:srgbClr val="FF3399"/>
                    </a:solidFill>
                  </a:defRPr>
                </a:lvl1pPr>
              </a:lstStyle>
              <a:p>
                <a:r>
                  <a:t>U+ DMP</a:t>
                </a:r>
              </a:p>
            </p:txBody>
          </p:sp>
        </p:grpSp>
      </p:gr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제목 슬라이드">
    <p:spTree>
      <p:nvGrpSpPr>
        <p:cNvPr id="1" name=""/>
        <p:cNvGrpSpPr/>
        <p:nvPr/>
      </p:nvGrpSpPr>
      <p:grpSpPr>
        <a:xfrm>
          <a:off x="0" y="0"/>
          <a:ext cx="0" cy="0"/>
          <a:chOff x="0" y="0"/>
          <a:chExt cx="0" cy="0"/>
        </a:xfrm>
      </p:grpSpPr>
      <p:sp>
        <p:nvSpPr>
          <p:cNvPr id="206" name="제목 텍스트"/>
          <p:cNvSpPr txBox="1">
            <a:spLocks noGrp="1"/>
          </p:cNvSpPr>
          <p:nvPr>
            <p:ph type="title"/>
          </p:nvPr>
        </p:nvSpPr>
        <p:spPr>
          <a:xfrm>
            <a:off x="1524000" y="1122362"/>
            <a:ext cx="9144000" cy="2387601"/>
          </a:xfrm>
          <a:prstGeom prst="rect">
            <a:avLst/>
          </a:prstGeom>
        </p:spPr>
        <p:txBody>
          <a:bodyPr anchor="b"/>
          <a:lstStyle>
            <a:lvl1pPr algn="ctr">
              <a:defRPr sz="6000"/>
            </a:lvl1pPr>
          </a:lstStyle>
          <a:p>
            <a:r>
              <a:t>제목 텍스트</a:t>
            </a:r>
          </a:p>
        </p:txBody>
      </p:sp>
      <p:sp>
        <p:nvSpPr>
          <p:cNvPr id="207" name="본문 첫 번째 줄…"/>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본문 첫 번째 줄</a:t>
            </a:r>
          </a:p>
          <a:p>
            <a:pPr lvl="1"/>
            <a:r>
              <a:t>본문 두 번째 줄</a:t>
            </a:r>
          </a:p>
          <a:p>
            <a:pPr lvl="2"/>
            <a:r>
              <a:t>본문 세 번째 줄</a:t>
            </a:r>
          </a:p>
          <a:p>
            <a:pPr lvl="3"/>
            <a:r>
              <a:t>본문 네 번째 줄</a:t>
            </a:r>
          </a:p>
          <a:p>
            <a:pPr lvl="4"/>
            <a:r>
              <a:t>본문 다섯 번째 줄</a:t>
            </a:r>
          </a:p>
        </p:txBody>
      </p:sp>
      <p:sp>
        <p:nvSpPr>
          <p:cNvPr id="208" name="슬라이드 번호"/>
          <p:cNvSpPr txBox="1">
            <a:spLocks noGrp="1"/>
          </p:cNvSpPr>
          <p:nvPr>
            <p:ph type="sldNum" sz="quarter" idx="2"/>
          </p:nvPr>
        </p:nvSpPr>
        <p:spPr>
          <a:xfrm>
            <a:off x="11080144" y="6404292"/>
            <a:ext cx="273657"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항목구분">
    <p:spTree>
      <p:nvGrpSpPr>
        <p:cNvPr id="1" name=""/>
        <p:cNvGrpSpPr/>
        <p:nvPr/>
      </p:nvGrpSpPr>
      <p:grpSpPr>
        <a:xfrm>
          <a:off x="0" y="0"/>
          <a:ext cx="0" cy="0"/>
          <a:chOff x="0" y="0"/>
          <a:chExt cx="0" cy="0"/>
        </a:xfrm>
      </p:grpSpPr>
      <p:sp>
        <p:nvSpPr>
          <p:cNvPr id="215" name="Google Shape;28;p72"/>
          <p:cNvSpPr/>
          <p:nvPr/>
        </p:nvSpPr>
        <p:spPr>
          <a:xfrm>
            <a:off x="189389" y="150587"/>
            <a:ext cx="11813222" cy="369334"/>
          </a:xfrm>
          <a:prstGeom prst="rect">
            <a:avLst/>
          </a:prstGeom>
          <a:solidFill>
            <a:srgbClr val="F2F2F2"/>
          </a:solidFill>
          <a:ln w="12700">
            <a:miter lim="400000"/>
          </a:ln>
        </p:spPr>
        <p:txBody>
          <a:bodyPr lIns="45699" tIns="45699" rIns="45699" bIns="45699" anchor="ctr"/>
          <a:lstStyle/>
          <a:p>
            <a:pPr algn="ctr">
              <a:defRPr>
                <a:solidFill>
                  <a:srgbClr val="FFFFFF"/>
                </a:solidFill>
                <a:latin typeface="Malgun Gothic"/>
                <a:ea typeface="Malgun Gothic"/>
                <a:cs typeface="Malgun Gothic"/>
                <a:sym typeface="Malgun Gothic"/>
              </a:defRPr>
            </a:pPr>
            <a:endParaRPr/>
          </a:p>
        </p:txBody>
      </p:sp>
      <p:sp>
        <p:nvSpPr>
          <p:cNvPr id="216" name="본문 첫 번째 줄…"/>
          <p:cNvSpPr txBox="1">
            <a:spLocks noGrp="1"/>
          </p:cNvSpPr>
          <p:nvPr>
            <p:ph type="body" sz="quarter" idx="1"/>
          </p:nvPr>
        </p:nvSpPr>
        <p:spPr>
          <a:xfrm>
            <a:off x="205865" y="161064"/>
            <a:ext cx="8674797" cy="348378"/>
          </a:xfrm>
          <a:prstGeom prst="rect">
            <a:avLst/>
          </a:prstGeom>
        </p:spPr>
        <p:txBody>
          <a:bodyPr lIns="45699" tIns="45699" rIns="45699" bIns="45699" anchor="ctr"/>
          <a:lstStyle>
            <a:lvl1pPr indent="0">
              <a:buSzTx/>
              <a:buFontTx/>
              <a:buNone/>
              <a:defRPr sz="1700" b="1">
                <a:solidFill>
                  <a:srgbClr val="0C0C0C"/>
                </a:solidFill>
                <a:latin typeface="Malgun Gothic"/>
                <a:ea typeface="Malgun Gothic"/>
                <a:cs typeface="Malgun Gothic"/>
                <a:sym typeface="Malgun Gothic"/>
              </a:defRPr>
            </a:lvl1pPr>
            <a:lvl2pPr marL="228600" indent="457200">
              <a:buSzTx/>
              <a:buFontTx/>
              <a:buNone/>
              <a:defRPr sz="1700" b="1">
                <a:solidFill>
                  <a:srgbClr val="0C0C0C"/>
                </a:solidFill>
                <a:latin typeface="Malgun Gothic"/>
                <a:ea typeface="Malgun Gothic"/>
                <a:cs typeface="Malgun Gothic"/>
                <a:sym typeface="Malgun Gothic"/>
              </a:defRPr>
            </a:lvl2pPr>
            <a:lvl3pPr marL="228600" indent="914400">
              <a:buSzTx/>
              <a:buFontTx/>
              <a:buNone/>
              <a:defRPr sz="1700" b="1">
                <a:solidFill>
                  <a:srgbClr val="0C0C0C"/>
                </a:solidFill>
                <a:latin typeface="Malgun Gothic"/>
                <a:ea typeface="Malgun Gothic"/>
                <a:cs typeface="Malgun Gothic"/>
                <a:sym typeface="Malgun Gothic"/>
              </a:defRPr>
            </a:lvl3pPr>
            <a:lvl4pPr marL="228600" indent="1371600">
              <a:buSzTx/>
              <a:buFontTx/>
              <a:buNone/>
              <a:defRPr sz="1700" b="1">
                <a:solidFill>
                  <a:srgbClr val="0C0C0C"/>
                </a:solidFill>
                <a:latin typeface="Malgun Gothic"/>
                <a:ea typeface="Malgun Gothic"/>
                <a:cs typeface="Malgun Gothic"/>
                <a:sym typeface="Malgun Gothic"/>
              </a:defRPr>
            </a:lvl4pPr>
            <a:lvl5pPr marL="228600" indent="1828800">
              <a:buSzTx/>
              <a:buFontTx/>
              <a:buNone/>
              <a:defRPr sz="1700" b="1">
                <a:solidFill>
                  <a:srgbClr val="0C0C0C"/>
                </a:solidFill>
                <a:latin typeface="Malgun Gothic"/>
                <a:ea typeface="Malgun Gothic"/>
                <a:cs typeface="Malgun Gothic"/>
                <a:sym typeface="Malgun Gothic"/>
              </a:defRPr>
            </a:lvl5pPr>
          </a:lstStyle>
          <a:p>
            <a:r>
              <a:t>본문 첫 번째 줄</a:t>
            </a:r>
          </a:p>
          <a:p>
            <a:pPr lvl="1"/>
            <a:r>
              <a:t>본문 두 번째 줄</a:t>
            </a:r>
          </a:p>
          <a:p>
            <a:pPr lvl="2"/>
            <a:r>
              <a:t>본문 세 번째 줄</a:t>
            </a:r>
          </a:p>
          <a:p>
            <a:pPr lvl="3"/>
            <a:r>
              <a:t>본문 네 번째 줄</a:t>
            </a:r>
          </a:p>
          <a:p>
            <a:pPr lvl="4"/>
            <a:r>
              <a:t>본문 다섯 번째 줄</a:t>
            </a:r>
          </a:p>
        </p:txBody>
      </p:sp>
      <p:sp>
        <p:nvSpPr>
          <p:cNvPr id="217" name="Google Shape;30;p72"/>
          <p:cNvSpPr/>
          <p:nvPr/>
        </p:nvSpPr>
        <p:spPr>
          <a:xfrm>
            <a:off x="205865" y="6555068"/>
            <a:ext cx="11796746" cy="1"/>
          </a:xfrm>
          <a:prstGeom prst="line">
            <a:avLst/>
          </a:prstGeom>
          <a:ln w="28575">
            <a:solidFill>
              <a:srgbClr val="3F3F3F"/>
            </a:solidFill>
            <a:miter/>
          </a:ln>
        </p:spPr>
        <p:txBody>
          <a:bodyPr lIns="45719" rIns="45719"/>
          <a:lstStyle/>
          <a:p>
            <a:endParaRPr/>
          </a:p>
        </p:txBody>
      </p:sp>
      <p:sp>
        <p:nvSpPr>
          <p:cNvPr id="218" name="슬라이드 번호"/>
          <p:cNvSpPr txBox="1">
            <a:spLocks noGrp="1"/>
          </p:cNvSpPr>
          <p:nvPr>
            <p:ph type="sldNum" sz="quarter" idx="2"/>
          </p:nvPr>
        </p:nvSpPr>
        <p:spPr>
          <a:xfrm>
            <a:off x="10552776" y="6606803"/>
            <a:ext cx="223861" cy="209127"/>
          </a:xfrm>
          <a:prstGeom prst="rect">
            <a:avLst/>
          </a:prstGeom>
        </p:spPr>
        <p:txBody>
          <a:bodyPr lIns="49074" tIns="49074" rIns="49074" bIns="49074"/>
          <a:lstStyle>
            <a:lvl1pPr>
              <a:defRPr sz="8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간지">
    <p:spTree>
      <p:nvGrpSpPr>
        <p:cNvPr id="1" name=""/>
        <p:cNvGrpSpPr/>
        <p:nvPr/>
      </p:nvGrpSpPr>
      <p:grpSpPr>
        <a:xfrm>
          <a:off x="0" y="0"/>
          <a:ext cx="0" cy="0"/>
          <a:chOff x="0" y="0"/>
          <a:chExt cx="0" cy="0"/>
        </a:xfrm>
      </p:grpSpPr>
      <p:sp>
        <p:nvSpPr>
          <p:cNvPr id="225" name="직사각형 8"/>
          <p:cNvSpPr/>
          <p:nvPr/>
        </p:nvSpPr>
        <p:spPr>
          <a:xfrm>
            <a:off x="0" y="-1"/>
            <a:ext cx="12192000" cy="6858001"/>
          </a:xfrm>
          <a:prstGeom prst="rect">
            <a:avLst/>
          </a:prstGeom>
          <a:solidFill>
            <a:srgbClr val="404040"/>
          </a:solidFill>
          <a:ln w="12700">
            <a:miter lim="400000"/>
          </a:ln>
        </p:spPr>
        <p:txBody>
          <a:bodyPr lIns="45699" tIns="45699" rIns="45699" bIns="45699" anchor="ctr"/>
          <a:lstStyle/>
          <a:p>
            <a:pPr algn="ctr">
              <a:defRPr>
                <a:solidFill>
                  <a:srgbClr val="FFFFFF"/>
                </a:solidFill>
              </a:defRPr>
            </a:pPr>
            <a:endParaRPr/>
          </a:p>
        </p:txBody>
      </p:sp>
      <p:sp>
        <p:nvSpPr>
          <p:cNvPr id="226" name="TextBox 4"/>
          <p:cNvSpPr txBox="1"/>
          <p:nvPr/>
        </p:nvSpPr>
        <p:spPr>
          <a:xfrm>
            <a:off x="709357" y="2717989"/>
            <a:ext cx="197283"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nSpc>
                <a:spcPct val="150000"/>
              </a:lnSpc>
              <a:spcBef>
                <a:spcPts val="1000"/>
              </a:spcBef>
              <a:defRPr sz="2800" b="1" spc="-50">
                <a:solidFill>
                  <a:srgbClr val="FFFFFF"/>
                </a:solidFill>
              </a:defRPr>
            </a:lvl1pPr>
          </a:lstStyle>
          <a:p>
            <a:r>
              <a:t>|</a:t>
            </a:r>
          </a:p>
        </p:txBody>
      </p:sp>
      <p:sp>
        <p:nvSpPr>
          <p:cNvPr id="227" name="직사각형 1"/>
          <p:cNvSpPr txBox="1"/>
          <p:nvPr/>
        </p:nvSpPr>
        <p:spPr>
          <a:xfrm>
            <a:off x="1151773" y="2896308"/>
            <a:ext cx="2732198" cy="472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500" b="1">
                <a:solidFill>
                  <a:srgbClr val="FFFFFF"/>
                </a:solidFill>
              </a:defRPr>
            </a:lvl1pPr>
          </a:lstStyle>
          <a:p>
            <a:r>
              <a:t>End of Document</a:t>
            </a:r>
          </a:p>
        </p:txBody>
      </p:sp>
      <p:sp>
        <p:nvSpPr>
          <p:cNvPr id="228" name="슬라이드 번호"/>
          <p:cNvSpPr txBox="1">
            <a:spLocks noGrp="1"/>
          </p:cNvSpPr>
          <p:nvPr>
            <p:ph type="sldNum" sz="quarter" idx="2"/>
          </p:nvPr>
        </p:nvSpPr>
        <p:spPr>
          <a:xfrm>
            <a:off x="10542609" y="6605122"/>
            <a:ext cx="234028" cy="212489"/>
          </a:xfrm>
          <a:prstGeom prst="rect">
            <a:avLst/>
          </a:prstGeom>
        </p:spPr>
        <p:txBody>
          <a:bodyPr lIns="49093" tIns="49093" rIns="49093" bIns="49093"/>
          <a:lstStyle>
            <a:lvl1pPr>
              <a:defRPr sz="800">
                <a:solidFill>
                  <a:srgbClr val="000000"/>
                </a:solidFill>
                <a:latin typeface="나눔고딕"/>
                <a:ea typeface="나눔고딕"/>
                <a:cs typeface="나눔고딕"/>
                <a:sym typeface="나눔고딕"/>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페이지구분">
    <p:spTree>
      <p:nvGrpSpPr>
        <p:cNvPr id="1" name=""/>
        <p:cNvGrpSpPr/>
        <p:nvPr/>
      </p:nvGrpSpPr>
      <p:grpSpPr>
        <a:xfrm>
          <a:off x="0" y="0"/>
          <a:ext cx="0" cy="0"/>
          <a:chOff x="0" y="0"/>
          <a:chExt cx="0" cy="0"/>
        </a:xfrm>
      </p:grpSpPr>
      <p:sp>
        <p:nvSpPr>
          <p:cNvPr id="18" name="구분 페이지로 사용하세요."/>
          <p:cNvSpPr txBox="1">
            <a:spLocks noGrp="1"/>
          </p:cNvSpPr>
          <p:nvPr>
            <p:ph type="title" hasCustomPrompt="1"/>
          </p:nvPr>
        </p:nvSpPr>
        <p:spPr>
          <a:xfrm>
            <a:off x="515104" y="2308193"/>
            <a:ext cx="11079396" cy="777354"/>
          </a:xfrm>
          <a:prstGeom prst="rect">
            <a:avLst/>
          </a:prstGeom>
        </p:spPr>
        <p:txBody>
          <a:bodyPr/>
          <a:lstStyle>
            <a:lvl1pPr>
              <a:defRPr sz="3600" b="1">
                <a:latin typeface="+mj-lt"/>
                <a:ea typeface="+mj-ea"/>
                <a:cs typeface="+mj-cs"/>
                <a:sym typeface="Helvetica"/>
              </a:defRPr>
            </a:lvl1pPr>
          </a:lstStyle>
          <a:p>
            <a:r>
              <a:t>구분 페이지로 사용하세요.</a:t>
            </a:r>
          </a:p>
        </p:txBody>
      </p:sp>
      <p:sp>
        <p:nvSpPr>
          <p:cNvPr id="19" name="직선 연결선 7"/>
          <p:cNvSpPr/>
          <p:nvPr/>
        </p:nvSpPr>
        <p:spPr>
          <a:xfrm>
            <a:off x="507074" y="3147238"/>
            <a:ext cx="11087426" cy="1"/>
          </a:xfrm>
          <a:prstGeom prst="line">
            <a:avLst/>
          </a:prstGeom>
          <a:ln w="50800">
            <a:solidFill>
              <a:srgbClr val="404040"/>
            </a:solidFill>
            <a:miter/>
          </a:ln>
        </p:spPr>
        <p:txBody>
          <a:bodyPr lIns="45719" rIns="45719"/>
          <a:lstStyle/>
          <a:p>
            <a:endParaRPr/>
          </a:p>
        </p:txBody>
      </p:sp>
      <p:sp>
        <p:nvSpPr>
          <p:cNvPr id="20" name="슬라이드 번호"/>
          <p:cNvSpPr txBox="1">
            <a:spLocks noGrp="1"/>
          </p:cNvSpPr>
          <p:nvPr>
            <p:ph type="sldNum" sz="quarter" idx="2"/>
          </p:nvPr>
        </p:nvSpPr>
        <p:spPr>
          <a:xfrm>
            <a:off x="10542609" y="6605122"/>
            <a:ext cx="234028" cy="212489"/>
          </a:xfrm>
          <a:prstGeom prst="rect">
            <a:avLst/>
          </a:prstGeom>
        </p:spPr>
        <p:txBody>
          <a:bodyPr lIns="49093" tIns="49093" rIns="49093" bIns="49093"/>
          <a:lstStyle>
            <a:lvl1pPr>
              <a:defRPr sz="800">
                <a:solidFill>
                  <a:srgbClr val="000000"/>
                </a:solidFill>
                <a:latin typeface="나눔고딕"/>
                <a:ea typeface="나눔고딕"/>
                <a:cs typeface="나눔고딕"/>
                <a:sym typeface="나눔고딕"/>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표지">
    <p:spTree>
      <p:nvGrpSpPr>
        <p:cNvPr id="1" name=""/>
        <p:cNvGrpSpPr/>
        <p:nvPr/>
      </p:nvGrpSpPr>
      <p:grpSpPr>
        <a:xfrm>
          <a:off x="0" y="0"/>
          <a:ext cx="0" cy="0"/>
          <a:chOff x="0" y="0"/>
          <a:chExt cx="0" cy="0"/>
        </a:xfrm>
      </p:grpSpPr>
      <p:sp>
        <p:nvSpPr>
          <p:cNvPr id="27" name="날짜 개체 틀 1"/>
          <p:cNvSpPr txBox="1"/>
          <p:nvPr/>
        </p:nvSpPr>
        <p:spPr>
          <a:xfrm>
            <a:off x="1569719" y="4599711"/>
            <a:ext cx="853442" cy="281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lnSpc>
                <a:spcPct val="130000"/>
              </a:lnSpc>
              <a:defRPr sz="1200" b="1"/>
            </a:pPr>
            <a:r>
              <a:t>작성일 |</a:t>
            </a:r>
          </a:p>
        </p:txBody>
      </p:sp>
      <p:sp>
        <p:nvSpPr>
          <p:cNvPr id="28" name="날짜 개체 틀 1"/>
          <p:cNvSpPr txBox="1"/>
          <p:nvPr/>
        </p:nvSpPr>
        <p:spPr>
          <a:xfrm>
            <a:off x="1569719" y="4947586"/>
            <a:ext cx="853442" cy="281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defRPr sz="1200" b="1"/>
            </a:pPr>
            <a:r>
              <a:t>작성자 |</a:t>
            </a:r>
          </a:p>
        </p:txBody>
      </p:sp>
      <p:sp>
        <p:nvSpPr>
          <p:cNvPr id="29" name="본문 첫 번째 줄…"/>
          <p:cNvSpPr txBox="1">
            <a:spLocks noGrp="1"/>
          </p:cNvSpPr>
          <p:nvPr>
            <p:ph type="body" sz="quarter" idx="1" hasCustomPrompt="1"/>
          </p:nvPr>
        </p:nvSpPr>
        <p:spPr>
          <a:xfrm>
            <a:off x="2385753" y="4617346"/>
            <a:ext cx="1788161" cy="289355"/>
          </a:xfrm>
          <a:prstGeom prst="rect">
            <a:avLst/>
          </a:prstGeom>
        </p:spPr>
        <p:txBody>
          <a:bodyPr anchor="ctr"/>
          <a:lstStyle>
            <a:lvl1pPr marL="0" indent="0">
              <a:buSzTx/>
              <a:buFontTx/>
              <a:buNone/>
              <a:defRPr sz="1200"/>
            </a:lvl1pPr>
            <a:lvl2pPr marL="685800" indent="-228600">
              <a:buFontTx/>
              <a:defRPr sz="1200"/>
            </a:lvl2pPr>
            <a:lvl3pPr marL="1143000" indent="-228600">
              <a:buFontTx/>
              <a:defRPr sz="1200"/>
            </a:lvl3pPr>
            <a:lvl4pPr marL="1600200" indent="-228600">
              <a:buFontTx/>
              <a:defRPr sz="1200"/>
            </a:lvl4pPr>
            <a:lvl5pPr marL="2057400" indent="-228600">
              <a:buFontTx/>
              <a:defRPr sz="1200"/>
            </a:lvl5pPr>
          </a:lstStyle>
          <a:p>
            <a:r>
              <a:t>V0.0_yyyymmdd</a:t>
            </a:r>
          </a:p>
          <a:p>
            <a:pPr lvl="1"/>
            <a:endParaRPr/>
          </a:p>
          <a:p>
            <a:pPr lvl="2"/>
            <a:endParaRPr/>
          </a:p>
          <a:p>
            <a:pPr lvl="3"/>
            <a:endParaRPr/>
          </a:p>
          <a:p>
            <a:pPr lvl="4"/>
            <a:endParaRPr/>
          </a:p>
        </p:txBody>
      </p:sp>
      <p:sp>
        <p:nvSpPr>
          <p:cNvPr id="30" name="텍스트 개체 틀 19"/>
          <p:cNvSpPr>
            <a:spLocks noGrp="1"/>
          </p:cNvSpPr>
          <p:nvPr>
            <p:ph type="body" sz="quarter" idx="21" hasCustomPrompt="1"/>
          </p:nvPr>
        </p:nvSpPr>
        <p:spPr>
          <a:xfrm>
            <a:off x="2385753" y="4965222"/>
            <a:ext cx="1788161" cy="289355"/>
          </a:xfrm>
          <a:prstGeom prst="rect">
            <a:avLst/>
          </a:prstGeom>
        </p:spPr>
        <p:txBody>
          <a:bodyPr anchor="ctr"/>
          <a:lstStyle>
            <a:lvl1pPr marL="0" indent="0">
              <a:buSzTx/>
              <a:buFontTx/>
              <a:buNone/>
              <a:defRPr sz="1200"/>
            </a:lvl1pPr>
          </a:lstStyle>
          <a:p>
            <a:r>
              <a:t>이름</a:t>
            </a:r>
          </a:p>
        </p:txBody>
      </p:sp>
      <p:sp>
        <p:nvSpPr>
          <p:cNvPr id="31" name="직선 연결선 12"/>
          <p:cNvSpPr/>
          <p:nvPr/>
        </p:nvSpPr>
        <p:spPr>
          <a:xfrm>
            <a:off x="507074" y="3147238"/>
            <a:ext cx="11087426" cy="1"/>
          </a:xfrm>
          <a:prstGeom prst="line">
            <a:avLst/>
          </a:prstGeom>
          <a:ln w="50800">
            <a:solidFill>
              <a:srgbClr val="404040"/>
            </a:solidFill>
            <a:miter/>
          </a:ln>
        </p:spPr>
        <p:txBody>
          <a:bodyPr lIns="45719" rIns="45719"/>
          <a:lstStyle/>
          <a:p>
            <a:endParaRPr/>
          </a:p>
        </p:txBody>
      </p:sp>
      <p:sp>
        <p:nvSpPr>
          <p:cNvPr id="32"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항목구분">
    <p:spTree>
      <p:nvGrpSpPr>
        <p:cNvPr id="1" name=""/>
        <p:cNvGrpSpPr/>
        <p:nvPr/>
      </p:nvGrpSpPr>
      <p:grpSpPr>
        <a:xfrm>
          <a:off x="0" y="0"/>
          <a:ext cx="0" cy="0"/>
          <a:chOff x="0" y="0"/>
          <a:chExt cx="0" cy="0"/>
        </a:xfrm>
      </p:grpSpPr>
      <p:sp>
        <p:nvSpPr>
          <p:cNvPr id="39" name="직사각형 5"/>
          <p:cNvSpPr/>
          <p:nvPr/>
        </p:nvSpPr>
        <p:spPr>
          <a:xfrm>
            <a:off x="189389" y="150587"/>
            <a:ext cx="11813222" cy="369334"/>
          </a:xfrm>
          <a:prstGeom prst="rect">
            <a:avLst/>
          </a:prstGeom>
          <a:solidFill>
            <a:srgbClr val="F2F2F2"/>
          </a:solidFill>
          <a:ln w="12700">
            <a:miter lim="400000"/>
          </a:ln>
        </p:spPr>
        <p:txBody>
          <a:bodyPr lIns="45699" tIns="45699" rIns="45699" bIns="45699" anchor="ctr"/>
          <a:lstStyle/>
          <a:p>
            <a:pPr algn="ctr">
              <a:defRPr>
                <a:solidFill>
                  <a:srgbClr val="FFFFFF"/>
                </a:solidFill>
              </a:defRPr>
            </a:pPr>
            <a:endParaRPr/>
          </a:p>
        </p:txBody>
      </p:sp>
      <p:sp>
        <p:nvSpPr>
          <p:cNvPr id="40" name="본문 첫 번째 줄…"/>
          <p:cNvSpPr txBox="1">
            <a:spLocks noGrp="1"/>
          </p:cNvSpPr>
          <p:nvPr>
            <p:ph type="body" sz="quarter" idx="1" hasCustomPrompt="1"/>
          </p:nvPr>
        </p:nvSpPr>
        <p:spPr>
          <a:xfrm>
            <a:off x="205865" y="161064"/>
            <a:ext cx="8674797" cy="348378"/>
          </a:xfrm>
          <a:prstGeom prst="rect">
            <a:avLst/>
          </a:prstGeom>
        </p:spPr>
        <p:txBody>
          <a:bodyPr anchor="ctr"/>
          <a:lstStyle>
            <a:lvl1pPr marL="0" indent="0">
              <a:buSzTx/>
              <a:buFontTx/>
              <a:buNone/>
              <a:defRPr sz="1700" b="1" spc="-143">
                <a:solidFill>
                  <a:srgbClr val="0D0D0D"/>
                </a:solidFill>
              </a:defRPr>
            </a:lvl1pPr>
            <a:lvl2pPr marL="0" indent="467606">
              <a:buSzTx/>
              <a:buFontTx/>
              <a:buNone/>
              <a:defRPr sz="1700" b="1" spc="-143">
                <a:solidFill>
                  <a:srgbClr val="0D0D0D"/>
                </a:solidFill>
              </a:defRPr>
            </a:lvl2pPr>
            <a:lvl3pPr marL="0" indent="935212">
              <a:buSzTx/>
              <a:buFontTx/>
              <a:buNone/>
              <a:defRPr sz="1700" b="1" spc="-143">
                <a:solidFill>
                  <a:srgbClr val="0D0D0D"/>
                </a:solidFill>
              </a:defRPr>
            </a:lvl3pPr>
            <a:lvl4pPr marL="0" indent="1402819">
              <a:buSzTx/>
              <a:buFontTx/>
              <a:buNone/>
              <a:defRPr sz="1700" b="1" spc="-143">
                <a:solidFill>
                  <a:srgbClr val="0D0D0D"/>
                </a:solidFill>
              </a:defRPr>
            </a:lvl4pPr>
            <a:lvl5pPr marL="0" indent="1870424">
              <a:buSzTx/>
              <a:buFontTx/>
              <a:buNone/>
              <a:defRPr sz="1700" b="1" spc="-143">
                <a:solidFill>
                  <a:srgbClr val="0D0D0D"/>
                </a:solidFill>
              </a:defRPr>
            </a:lvl5pPr>
          </a:lstStyle>
          <a:p>
            <a:r>
              <a:t>항목 명을 입력하세요.</a:t>
            </a:r>
          </a:p>
          <a:p>
            <a:pPr lvl="1"/>
            <a:endParaRPr/>
          </a:p>
          <a:p>
            <a:pPr lvl="2"/>
            <a:endParaRPr/>
          </a:p>
          <a:p>
            <a:pPr lvl="3"/>
            <a:endParaRPr/>
          </a:p>
          <a:p>
            <a:pPr lvl="4"/>
            <a:endParaRPr/>
          </a:p>
        </p:txBody>
      </p:sp>
      <p:sp>
        <p:nvSpPr>
          <p:cNvPr id="41" name="직선 연결선 7"/>
          <p:cNvSpPr/>
          <p:nvPr/>
        </p:nvSpPr>
        <p:spPr>
          <a:xfrm>
            <a:off x="205865" y="6555068"/>
            <a:ext cx="11796746" cy="1"/>
          </a:xfrm>
          <a:prstGeom prst="line">
            <a:avLst/>
          </a:prstGeom>
          <a:ln w="28575">
            <a:solidFill>
              <a:srgbClr val="404040"/>
            </a:solidFill>
            <a:miter/>
          </a:ln>
        </p:spPr>
        <p:txBody>
          <a:bodyPr lIns="45719" rIns="45719"/>
          <a:lstStyle/>
          <a:p>
            <a:endParaRPr/>
          </a:p>
        </p:txBody>
      </p:sp>
      <p:sp>
        <p:nvSpPr>
          <p:cNvPr id="42" name="Text Box 36"/>
          <p:cNvSpPr txBox="1"/>
          <p:nvPr/>
        </p:nvSpPr>
        <p:spPr>
          <a:xfrm>
            <a:off x="4528235" y="6608478"/>
            <a:ext cx="1246084" cy="231141"/>
          </a:xfrm>
          <a:prstGeom prst="rect">
            <a:avLst/>
          </a:prstGeom>
          <a:ln w="12700">
            <a:miter lim="400000"/>
          </a:ln>
        </p:spPr>
        <p:txBody>
          <a:bodyPr lIns="45719" rIns="45719">
            <a:spAutoFit/>
          </a:bodyPr>
          <a:lstStyle/>
          <a:p>
            <a:pPr defTabSz="457223">
              <a:spcBef>
                <a:spcPts val="500"/>
              </a:spcBef>
              <a:defRPr sz="900"/>
            </a:pPr>
            <a:endParaRPr/>
          </a:p>
        </p:txBody>
      </p:sp>
      <p:sp>
        <p:nvSpPr>
          <p:cNvPr id="43" name="슬라이드 번호"/>
          <p:cNvSpPr txBox="1">
            <a:spLocks noGrp="1"/>
          </p:cNvSpPr>
          <p:nvPr>
            <p:ph type="sldNum" sz="quarter" idx="2"/>
          </p:nvPr>
        </p:nvSpPr>
        <p:spPr>
          <a:xfrm>
            <a:off x="10542609" y="6605122"/>
            <a:ext cx="234028" cy="212489"/>
          </a:xfrm>
          <a:prstGeom prst="rect">
            <a:avLst/>
          </a:prstGeom>
        </p:spPr>
        <p:txBody>
          <a:bodyPr lIns="49093" tIns="49093" rIns="49093" bIns="49093"/>
          <a:lstStyle>
            <a:lvl1pPr>
              <a:defRPr sz="800">
                <a:solidFill>
                  <a:srgbClr val="000000"/>
                </a:solidFill>
                <a:latin typeface="나눔고딕"/>
                <a:ea typeface="나눔고딕"/>
                <a:cs typeface="나눔고딕"/>
                <a:sym typeface="나눔고딕"/>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문서변경이력">
    <p:spTree>
      <p:nvGrpSpPr>
        <p:cNvPr id="1" name=""/>
        <p:cNvGrpSpPr/>
        <p:nvPr/>
      </p:nvGrpSpPr>
      <p:grpSpPr>
        <a:xfrm>
          <a:off x="0" y="0"/>
          <a:ext cx="0" cy="0"/>
          <a:chOff x="0" y="0"/>
          <a:chExt cx="0" cy="0"/>
        </a:xfrm>
      </p:grpSpPr>
      <p:sp>
        <p:nvSpPr>
          <p:cNvPr id="50" name="직사각형 5"/>
          <p:cNvSpPr/>
          <p:nvPr/>
        </p:nvSpPr>
        <p:spPr>
          <a:xfrm>
            <a:off x="189389" y="150587"/>
            <a:ext cx="11813222" cy="369334"/>
          </a:xfrm>
          <a:prstGeom prst="rect">
            <a:avLst/>
          </a:prstGeom>
          <a:solidFill>
            <a:srgbClr val="F2F2F2"/>
          </a:solidFill>
          <a:ln w="12700">
            <a:miter lim="400000"/>
          </a:ln>
        </p:spPr>
        <p:txBody>
          <a:bodyPr lIns="45699" tIns="45699" rIns="45699" bIns="45699" anchor="ctr"/>
          <a:lstStyle/>
          <a:p>
            <a:pPr algn="ctr">
              <a:defRPr>
                <a:solidFill>
                  <a:srgbClr val="FFFFFF"/>
                </a:solidFill>
              </a:defRPr>
            </a:pPr>
            <a:endParaRPr/>
          </a:p>
        </p:txBody>
      </p:sp>
      <p:sp>
        <p:nvSpPr>
          <p:cNvPr id="51" name="본문 첫 번째 줄…"/>
          <p:cNvSpPr txBox="1">
            <a:spLocks noGrp="1"/>
          </p:cNvSpPr>
          <p:nvPr>
            <p:ph type="body" sz="quarter" idx="1" hasCustomPrompt="1"/>
          </p:nvPr>
        </p:nvSpPr>
        <p:spPr>
          <a:xfrm>
            <a:off x="205865" y="161064"/>
            <a:ext cx="8674797" cy="348378"/>
          </a:xfrm>
          <a:prstGeom prst="rect">
            <a:avLst/>
          </a:prstGeom>
        </p:spPr>
        <p:txBody>
          <a:bodyPr anchor="ctr"/>
          <a:lstStyle>
            <a:lvl1pPr marL="0" indent="0">
              <a:buSzTx/>
              <a:buFontTx/>
              <a:buNone/>
              <a:defRPr sz="1700" b="1" spc="-143">
                <a:solidFill>
                  <a:srgbClr val="0D0D0D"/>
                </a:solidFill>
              </a:defRPr>
            </a:lvl1pPr>
            <a:lvl2pPr marL="0" indent="467606">
              <a:buSzTx/>
              <a:buFontTx/>
              <a:buNone/>
              <a:defRPr sz="1700" b="1" spc="-143">
                <a:solidFill>
                  <a:srgbClr val="0D0D0D"/>
                </a:solidFill>
              </a:defRPr>
            </a:lvl2pPr>
            <a:lvl3pPr marL="0" indent="935212">
              <a:buSzTx/>
              <a:buFontTx/>
              <a:buNone/>
              <a:defRPr sz="1700" b="1" spc="-143">
                <a:solidFill>
                  <a:srgbClr val="0D0D0D"/>
                </a:solidFill>
              </a:defRPr>
            </a:lvl3pPr>
            <a:lvl4pPr marL="0" indent="1402819">
              <a:buSzTx/>
              <a:buFontTx/>
              <a:buNone/>
              <a:defRPr sz="1700" b="1" spc="-143">
                <a:solidFill>
                  <a:srgbClr val="0D0D0D"/>
                </a:solidFill>
              </a:defRPr>
            </a:lvl4pPr>
            <a:lvl5pPr marL="0" indent="1870424">
              <a:buSzTx/>
              <a:buFontTx/>
              <a:buNone/>
              <a:defRPr sz="1700" b="1" spc="-143">
                <a:solidFill>
                  <a:srgbClr val="0D0D0D"/>
                </a:solidFill>
              </a:defRPr>
            </a:lvl5pPr>
          </a:lstStyle>
          <a:p>
            <a:r>
              <a:t>문서 변경 이력</a:t>
            </a:r>
          </a:p>
          <a:p>
            <a:pPr lvl="1"/>
            <a:endParaRPr/>
          </a:p>
          <a:p>
            <a:pPr lvl="2"/>
            <a:endParaRPr/>
          </a:p>
          <a:p>
            <a:pPr lvl="3"/>
            <a:endParaRPr/>
          </a:p>
          <a:p>
            <a:pPr lvl="4"/>
            <a:endParaRPr/>
          </a:p>
        </p:txBody>
      </p:sp>
      <p:sp>
        <p:nvSpPr>
          <p:cNvPr id="52" name="직선 연결선 7"/>
          <p:cNvSpPr/>
          <p:nvPr/>
        </p:nvSpPr>
        <p:spPr>
          <a:xfrm>
            <a:off x="205865" y="6555068"/>
            <a:ext cx="11796746" cy="1"/>
          </a:xfrm>
          <a:prstGeom prst="line">
            <a:avLst/>
          </a:prstGeom>
          <a:ln w="28575">
            <a:solidFill>
              <a:srgbClr val="404040"/>
            </a:solidFill>
            <a:miter/>
          </a:ln>
        </p:spPr>
        <p:txBody>
          <a:bodyPr lIns="45719" rIns="45719"/>
          <a:lstStyle/>
          <a:p>
            <a:endParaRPr/>
          </a:p>
        </p:txBody>
      </p:sp>
      <p:sp>
        <p:nvSpPr>
          <p:cNvPr id="53" name="슬라이드 번호"/>
          <p:cNvSpPr txBox="1">
            <a:spLocks noGrp="1"/>
          </p:cNvSpPr>
          <p:nvPr>
            <p:ph type="sldNum" sz="quarter" idx="2"/>
          </p:nvPr>
        </p:nvSpPr>
        <p:spPr>
          <a:xfrm>
            <a:off x="10542609" y="6605122"/>
            <a:ext cx="234028" cy="212489"/>
          </a:xfrm>
          <a:prstGeom prst="rect">
            <a:avLst/>
          </a:prstGeom>
        </p:spPr>
        <p:txBody>
          <a:bodyPr lIns="49093" tIns="49093" rIns="49093" bIns="49093"/>
          <a:lstStyle>
            <a:lvl1pPr>
              <a:defRPr sz="800">
                <a:solidFill>
                  <a:srgbClr val="000000"/>
                </a:solidFill>
                <a:latin typeface="나눔고딕"/>
                <a:ea typeface="나눔고딕"/>
                <a:cs typeface="나눔고딕"/>
                <a:sym typeface="나눔고딕"/>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간지">
    <p:spTree>
      <p:nvGrpSpPr>
        <p:cNvPr id="1" name=""/>
        <p:cNvGrpSpPr/>
        <p:nvPr/>
      </p:nvGrpSpPr>
      <p:grpSpPr>
        <a:xfrm>
          <a:off x="0" y="0"/>
          <a:ext cx="0" cy="0"/>
          <a:chOff x="0" y="0"/>
          <a:chExt cx="0" cy="0"/>
        </a:xfrm>
      </p:grpSpPr>
      <p:sp>
        <p:nvSpPr>
          <p:cNvPr id="60" name="직사각형 8"/>
          <p:cNvSpPr/>
          <p:nvPr/>
        </p:nvSpPr>
        <p:spPr>
          <a:xfrm>
            <a:off x="0" y="0"/>
            <a:ext cx="12192000" cy="2047876"/>
          </a:xfrm>
          <a:prstGeom prst="rect">
            <a:avLst/>
          </a:prstGeom>
          <a:solidFill>
            <a:srgbClr val="404040"/>
          </a:solidFill>
          <a:ln w="12700">
            <a:miter lim="400000"/>
          </a:ln>
        </p:spPr>
        <p:txBody>
          <a:bodyPr lIns="45699" tIns="45699" rIns="45699" bIns="45699" anchor="ctr"/>
          <a:lstStyle/>
          <a:p>
            <a:pPr algn="ctr">
              <a:defRPr>
                <a:solidFill>
                  <a:srgbClr val="FFFFFF"/>
                </a:solidFill>
              </a:defRPr>
            </a:pPr>
            <a:endParaRPr/>
          </a:p>
        </p:txBody>
      </p:sp>
      <p:sp>
        <p:nvSpPr>
          <p:cNvPr id="61" name="서브 텍스트를 입력해주세요."/>
          <p:cNvSpPr txBox="1">
            <a:spLocks noGrp="1"/>
          </p:cNvSpPr>
          <p:nvPr>
            <p:ph type="title" hasCustomPrompt="1"/>
          </p:nvPr>
        </p:nvSpPr>
        <p:spPr>
          <a:xfrm>
            <a:off x="952500" y="2401052"/>
            <a:ext cx="9955824" cy="3886978"/>
          </a:xfrm>
          <a:prstGeom prst="rect">
            <a:avLst/>
          </a:prstGeom>
        </p:spPr>
        <p:txBody>
          <a:bodyPr anchor="t"/>
          <a:lstStyle>
            <a:lvl1pPr>
              <a:lnSpc>
                <a:spcPct val="150000"/>
              </a:lnSpc>
              <a:defRPr sz="1400" b="1" spc="-50">
                <a:latin typeface="+mj-lt"/>
                <a:ea typeface="+mj-ea"/>
                <a:cs typeface="+mj-cs"/>
                <a:sym typeface="Helvetica"/>
              </a:defRPr>
            </a:lvl1pPr>
          </a:lstStyle>
          <a:p>
            <a:r>
              <a:t>서브 텍스트를 입력해주세요.</a:t>
            </a:r>
          </a:p>
        </p:txBody>
      </p:sp>
      <p:sp>
        <p:nvSpPr>
          <p:cNvPr id="62" name="본문 첫 번째 줄…"/>
          <p:cNvSpPr txBox="1">
            <a:spLocks noGrp="1"/>
          </p:cNvSpPr>
          <p:nvPr>
            <p:ph type="body" sz="quarter" idx="1" hasCustomPrompt="1"/>
          </p:nvPr>
        </p:nvSpPr>
        <p:spPr>
          <a:xfrm>
            <a:off x="952500" y="1181100"/>
            <a:ext cx="9955825" cy="556561"/>
          </a:xfrm>
          <a:prstGeom prst="rect">
            <a:avLst/>
          </a:prstGeom>
        </p:spPr>
        <p:txBody>
          <a:bodyPr anchor="ctr"/>
          <a:lstStyle>
            <a:lvl1pPr marL="0" indent="0">
              <a:lnSpc>
                <a:spcPct val="150000"/>
              </a:lnSpc>
              <a:buSzTx/>
              <a:buFontTx/>
              <a:buNone/>
              <a:defRPr b="1" spc="-50">
                <a:solidFill>
                  <a:srgbClr val="FFFFFF"/>
                </a:solidFill>
                <a:latin typeface="+mj-lt"/>
                <a:ea typeface="+mj-ea"/>
                <a:cs typeface="+mj-cs"/>
                <a:sym typeface="Helvetica"/>
              </a:defRPr>
            </a:lvl1pPr>
            <a:lvl2pPr>
              <a:lnSpc>
                <a:spcPct val="150000"/>
              </a:lnSpc>
              <a:buFontTx/>
              <a:defRPr b="1" spc="-50">
                <a:solidFill>
                  <a:srgbClr val="FFFFFF"/>
                </a:solidFill>
                <a:latin typeface="+mj-lt"/>
                <a:ea typeface="+mj-ea"/>
                <a:cs typeface="+mj-cs"/>
                <a:sym typeface="Helvetica"/>
              </a:defRPr>
            </a:lvl2pPr>
            <a:lvl3pPr>
              <a:lnSpc>
                <a:spcPct val="150000"/>
              </a:lnSpc>
              <a:buFontTx/>
              <a:defRPr b="1" spc="-50">
                <a:solidFill>
                  <a:srgbClr val="FFFFFF"/>
                </a:solidFill>
                <a:latin typeface="+mj-lt"/>
                <a:ea typeface="+mj-ea"/>
                <a:cs typeface="+mj-cs"/>
                <a:sym typeface="Helvetica"/>
              </a:defRPr>
            </a:lvl3pPr>
            <a:lvl4pPr>
              <a:lnSpc>
                <a:spcPct val="150000"/>
              </a:lnSpc>
              <a:buFontTx/>
              <a:defRPr b="1" spc="-50">
                <a:solidFill>
                  <a:srgbClr val="FFFFFF"/>
                </a:solidFill>
                <a:latin typeface="+mj-lt"/>
                <a:ea typeface="+mj-ea"/>
                <a:cs typeface="+mj-cs"/>
                <a:sym typeface="Helvetica"/>
              </a:defRPr>
            </a:lvl4pPr>
            <a:lvl5pPr>
              <a:lnSpc>
                <a:spcPct val="150000"/>
              </a:lnSpc>
              <a:buFontTx/>
              <a:defRPr b="1" spc="-50">
                <a:solidFill>
                  <a:srgbClr val="FFFFFF"/>
                </a:solidFill>
                <a:latin typeface="+mj-lt"/>
                <a:ea typeface="+mj-ea"/>
                <a:cs typeface="+mj-cs"/>
                <a:sym typeface="Helvetica"/>
              </a:defRPr>
            </a:lvl5pPr>
          </a:lstStyle>
          <a:p>
            <a:r>
              <a:t>구분 페이지</a:t>
            </a:r>
          </a:p>
          <a:p>
            <a:pPr lvl="1"/>
            <a:endParaRPr/>
          </a:p>
          <a:p>
            <a:pPr lvl="2"/>
            <a:endParaRPr/>
          </a:p>
          <a:p>
            <a:pPr lvl="3"/>
            <a:endParaRPr/>
          </a:p>
          <a:p>
            <a:pPr lvl="4"/>
            <a:endParaRPr/>
          </a:p>
        </p:txBody>
      </p:sp>
      <p:sp>
        <p:nvSpPr>
          <p:cNvPr id="63" name="TextBox 4"/>
          <p:cNvSpPr txBox="1"/>
          <p:nvPr/>
        </p:nvSpPr>
        <p:spPr>
          <a:xfrm>
            <a:off x="709357" y="1065035"/>
            <a:ext cx="197283"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nSpc>
                <a:spcPct val="150000"/>
              </a:lnSpc>
              <a:spcBef>
                <a:spcPts val="1000"/>
              </a:spcBef>
              <a:defRPr sz="2800" b="1" spc="-50">
                <a:solidFill>
                  <a:srgbClr val="FFFFFF"/>
                </a:solidFill>
              </a:defRPr>
            </a:lvl1pPr>
          </a:lstStyle>
          <a:p>
            <a:r>
              <a:t>|</a:t>
            </a:r>
          </a:p>
        </p:txBody>
      </p:sp>
      <p:sp>
        <p:nvSpPr>
          <p:cNvPr id="64" name="슬라이드 번호"/>
          <p:cNvSpPr txBox="1">
            <a:spLocks noGrp="1"/>
          </p:cNvSpPr>
          <p:nvPr>
            <p:ph type="sldNum" sz="quarter" idx="2"/>
          </p:nvPr>
        </p:nvSpPr>
        <p:spPr>
          <a:xfrm>
            <a:off x="10542609" y="6605122"/>
            <a:ext cx="234028" cy="212489"/>
          </a:xfrm>
          <a:prstGeom prst="rect">
            <a:avLst/>
          </a:prstGeom>
        </p:spPr>
        <p:txBody>
          <a:bodyPr lIns="49093" tIns="49093" rIns="49093" bIns="49093"/>
          <a:lstStyle>
            <a:lvl1pPr>
              <a:defRPr sz="800">
                <a:solidFill>
                  <a:srgbClr val="000000"/>
                </a:solidFill>
                <a:latin typeface="나눔고딕"/>
                <a:ea typeface="나눔고딕"/>
                <a:cs typeface="나눔고딕"/>
                <a:sym typeface="나눔고딕"/>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1_스토리보드">
    <p:spTree>
      <p:nvGrpSpPr>
        <p:cNvPr id="1" name=""/>
        <p:cNvGrpSpPr/>
        <p:nvPr/>
      </p:nvGrpSpPr>
      <p:grpSpPr>
        <a:xfrm>
          <a:off x="0" y="0"/>
          <a:ext cx="0" cy="0"/>
          <a:chOff x="0" y="0"/>
          <a:chExt cx="0" cy="0"/>
        </a:xfrm>
      </p:grpSpPr>
      <p:sp>
        <p:nvSpPr>
          <p:cNvPr id="99" name="직선 연결선 5"/>
          <p:cNvSpPr/>
          <p:nvPr/>
        </p:nvSpPr>
        <p:spPr>
          <a:xfrm>
            <a:off x="131374" y="6555068"/>
            <a:ext cx="11871237" cy="1"/>
          </a:xfrm>
          <a:prstGeom prst="line">
            <a:avLst/>
          </a:prstGeom>
          <a:ln w="28575">
            <a:solidFill>
              <a:srgbClr val="404040"/>
            </a:solidFill>
            <a:miter/>
          </a:ln>
        </p:spPr>
        <p:txBody>
          <a:bodyPr lIns="45719" rIns="45719"/>
          <a:lstStyle/>
          <a:p>
            <a:endParaRPr/>
          </a:p>
        </p:txBody>
      </p:sp>
      <p:sp>
        <p:nvSpPr>
          <p:cNvPr id="100" name="직사각형 15"/>
          <p:cNvSpPr/>
          <p:nvPr/>
        </p:nvSpPr>
        <p:spPr>
          <a:xfrm>
            <a:off x="131375" y="680170"/>
            <a:ext cx="8702283" cy="5821490"/>
          </a:xfrm>
          <a:prstGeom prst="rect">
            <a:avLst/>
          </a:prstGeom>
          <a:ln w="3175">
            <a:solidFill>
              <a:srgbClr val="A6A6A6"/>
            </a:solidFill>
            <a:miter/>
          </a:ln>
        </p:spPr>
        <p:txBody>
          <a:bodyPr lIns="45699" tIns="45699" rIns="45699" bIns="45699" anchor="ctr"/>
          <a:lstStyle/>
          <a:p>
            <a:pPr algn="ctr">
              <a:defRPr>
                <a:solidFill>
                  <a:srgbClr val="FFFFFF"/>
                </a:solidFill>
              </a:defRPr>
            </a:pPr>
            <a:endParaRPr/>
          </a:p>
        </p:txBody>
      </p:sp>
      <p:grpSp>
        <p:nvGrpSpPr>
          <p:cNvPr id="105" name="그룹 1"/>
          <p:cNvGrpSpPr/>
          <p:nvPr/>
        </p:nvGrpSpPr>
        <p:grpSpPr>
          <a:xfrm>
            <a:off x="8883535" y="680170"/>
            <a:ext cx="3131154" cy="5821490"/>
            <a:chOff x="0" y="0"/>
            <a:chExt cx="3131153" cy="5821488"/>
          </a:xfrm>
        </p:grpSpPr>
        <p:sp>
          <p:nvSpPr>
            <p:cNvPr id="101" name="직사각형 32"/>
            <p:cNvSpPr/>
            <p:nvPr/>
          </p:nvSpPr>
          <p:spPr>
            <a:xfrm>
              <a:off x="-1" y="292163"/>
              <a:ext cx="3131155" cy="5529326"/>
            </a:xfrm>
            <a:prstGeom prst="rect">
              <a:avLst/>
            </a:prstGeom>
            <a:solidFill>
              <a:srgbClr val="F9F9F9"/>
            </a:solidFill>
            <a:ln w="12700" cap="flat">
              <a:noFill/>
              <a:miter lim="400000"/>
            </a:ln>
            <a:effectLst/>
          </p:spPr>
          <p:txBody>
            <a:bodyPr wrap="square" lIns="45699" tIns="45699" rIns="45699" bIns="45699" numCol="1" anchor="ctr">
              <a:noAutofit/>
            </a:bodyPr>
            <a:lstStyle/>
            <a:p>
              <a:pPr algn="ctr">
                <a:defRPr>
                  <a:solidFill>
                    <a:srgbClr val="FFFFFF"/>
                  </a:solidFill>
                </a:defRPr>
              </a:pPr>
              <a:endParaRPr/>
            </a:p>
          </p:txBody>
        </p:sp>
        <p:grpSp>
          <p:nvGrpSpPr>
            <p:cNvPr id="104" name="직사각형 33"/>
            <p:cNvGrpSpPr/>
            <p:nvPr/>
          </p:nvGrpSpPr>
          <p:grpSpPr>
            <a:xfrm>
              <a:off x="0" y="-1"/>
              <a:ext cx="3125132" cy="269362"/>
              <a:chOff x="0" y="0"/>
              <a:chExt cx="3125130" cy="269361"/>
            </a:xfrm>
          </p:grpSpPr>
          <p:sp>
            <p:nvSpPr>
              <p:cNvPr id="102" name="직사각형"/>
              <p:cNvSpPr/>
              <p:nvPr/>
            </p:nvSpPr>
            <p:spPr>
              <a:xfrm>
                <a:off x="0" y="-1"/>
                <a:ext cx="3125131" cy="269363"/>
              </a:xfrm>
              <a:prstGeom prst="rect">
                <a:avLst/>
              </a:prstGeom>
              <a:solidFill>
                <a:srgbClr val="404040"/>
              </a:solidFill>
              <a:ln w="12700" cap="flat">
                <a:solidFill>
                  <a:srgbClr val="404040"/>
                </a:solidFill>
                <a:prstDash val="solid"/>
                <a:miter lim="800000"/>
              </a:ln>
              <a:effectLst/>
            </p:spPr>
            <p:txBody>
              <a:bodyPr wrap="square" lIns="45699" tIns="45699" rIns="45699" bIns="45699" numCol="1" anchor="ctr">
                <a:noAutofit/>
              </a:bodyPr>
              <a:lstStyle/>
              <a:p>
                <a:pPr>
                  <a:defRPr sz="900" b="1">
                    <a:solidFill>
                      <a:srgbClr val="FFFFFF"/>
                    </a:solidFill>
                  </a:defRPr>
                </a:pPr>
                <a:endParaRPr/>
              </a:p>
            </p:txBody>
          </p:sp>
          <p:sp>
            <p:nvSpPr>
              <p:cNvPr id="103" name="Description"/>
              <p:cNvSpPr txBox="1"/>
              <p:nvPr/>
            </p:nvSpPr>
            <p:spPr>
              <a:xfrm>
                <a:off x="52070" y="19110"/>
                <a:ext cx="3020991" cy="231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sz="900" b="1">
                    <a:solidFill>
                      <a:srgbClr val="FFFFFF"/>
                    </a:solidFill>
                  </a:defRPr>
                </a:lvl1pPr>
              </a:lstStyle>
              <a:p>
                <a:r>
                  <a:t>Description</a:t>
                </a:r>
              </a:p>
            </p:txBody>
          </p:sp>
        </p:grpSp>
      </p:grpSp>
      <p:sp>
        <p:nvSpPr>
          <p:cNvPr id="106" name="직사각형 17"/>
          <p:cNvSpPr/>
          <p:nvPr/>
        </p:nvSpPr>
        <p:spPr>
          <a:xfrm>
            <a:off x="131374" y="89266"/>
            <a:ext cx="11868100" cy="556430"/>
          </a:xfrm>
          <a:prstGeom prst="rect">
            <a:avLst/>
          </a:prstGeom>
          <a:ln w="3175">
            <a:solidFill>
              <a:srgbClr val="A6A6A6"/>
            </a:solidFill>
            <a:miter/>
          </a:ln>
        </p:spPr>
        <p:txBody>
          <a:bodyPr lIns="45699" tIns="45699" rIns="45699" bIns="45699" anchor="ctr"/>
          <a:lstStyle/>
          <a:p>
            <a:pPr algn="ctr">
              <a:defRPr>
                <a:solidFill>
                  <a:srgbClr val="FFFFFF"/>
                </a:solidFill>
              </a:defRPr>
            </a:pPr>
            <a:endParaRPr/>
          </a:p>
        </p:txBody>
      </p:sp>
      <p:graphicFrame>
        <p:nvGraphicFramePr>
          <p:cNvPr id="107" name="Group 133"/>
          <p:cNvGraphicFramePr/>
          <p:nvPr/>
        </p:nvGraphicFramePr>
        <p:xfrm>
          <a:off x="1793944" y="134328"/>
          <a:ext cx="10151869" cy="482600"/>
        </p:xfrm>
        <a:graphic>
          <a:graphicData uri="http://schemas.openxmlformats.org/drawingml/2006/table">
            <a:tbl>
              <a:tblPr>
                <a:tableStyleId>{4C3C2611-4C71-4FC5-86AE-919BDF0F9419}</a:tableStyleId>
              </a:tblPr>
              <a:tblGrid>
                <a:gridCol w="1089932">
                  <a:extLst>
                    <a:ext uri="{9D8B030D-6E8A-4147-A177-3AD203B41FA5}">
                      <a16:colId xmlns:a16="http://schemas.microsoft.com/office/drawing/2014/main" val="20000"/>
                    </a:ext>
                  </a:extLst>
                </a:gridCol>
                <a:gridCol w="4152416">
                  <a:extLst>
                    <a:ext uri="{9D8B030D-6E8A-4147-A177-3AD203B41FA5}">
                      <a16:colId xmlns:a16="http://schemas.microsoft.com/office/drawing/2014/main" val="20001"/>
                    </a:ext>
                  </a:extLst>
                </a:gridCol>
                <a:gridCol w="994015">
                  <a:extLst>
                    <a:ext uri="{9D8B030D-6E8A-4147-A177-3AD203B41FA5}">
                      <a16:colId xmlns:a16="http://schemas.microsoft.com/office/drawing/2014/main" val="20002"/>
                    </a:ext>
                  </a:extLst>
                </a:gridCol>
                <a:gridCol w="3915506">
                  <a:extLst>
                    <a:ext uri="{9D8B030D-6E8A-4147-A177-3AD203B41FA5}">
                      <a16:colId xmlns:a16="http://schemas.microsoft.com/office/drawing/2014/main" val="20003"/>
                    </a:ext>
                  </a:extLst>
                </a:gridCol>
              </a:tblGrid>
              <a:tr h="244475">
                <a:tc>
                  <a:txBody>
                    <a:bodyPr/>
                    <a:lstStyle/>
                    <a:p>
                      <a:pPr algn="ctr">
                        <a:spcBef>
                          <a:spcPts val="100"/>
                        </a:spcBef>
                        <a:defRPr sz="1800"/>
                      </a:pPr>
                      <a:r>
                        <a:rPr sz="800" b="1">
                          <a:solidFill>
                            <a:srgbClr val="FFFFFF"/>
                          </a:solidFill>
                        </a:rPr>
                        <a:t>화면명</a:t>
                      </a: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33343D"/>
                    </a:solidFill>
                  </a:tcPr>
                </a:tc>
                <a:tc>
                  <a:txBody>
                    <a:bodyPr/>
                    <a:lstStyle/>
                    <a:p>
                      <a:pPr algn="l">
                        <a:spcBef>
                          <a:spcPts val="400"/>
                        </a:spcBef>
                        <a:defRPr sz="800" b="1"/>
                      </a:pPr>
                      <a:endParaRP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tc>
                  <a:txBody>
                    <a:bodyPr/>
                    <a:lstStyle/>
                    <a:p>
                      <a:pPr algn="ctr">
                        <a:spcBef>
                          <a:spcPts val="100"/>
                        </a:spcBef>
                        <a:defRPr sz="1800"/>
                      </a:pPr>
                      <a:r>
                        <a:rPr sz="800" b="1">
                          <a:solidFill>
                            <a:srgbClr val="FFFFFF"/>
                          </a:solidFill>
                        </a:rPr>
                        <a:t>화면경로</a:t>
                      </a: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33343D"/>
                    </a:solidFill>
                  </a:tcPr>
                </a:tc>
                <a:tc>
                  <a:txBody>
                    <a:bodyPr/>
                    <a:lstStyle/>
                    <a:p>
                      <a:pPr algn="ctr">
                        <a:spcBef>
                          <a:spcPts val="400"/>
                        </a:spcBef>
                        <a:defRPr sz="800"/>
                      </a:pPr>
                      <a:endParaRP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noFill/>
                  </a:tcPr>
                </a:tc>
                <a:extLst>
                  <a:ext uri="{0D108BD9-81ED-4DB2-BD59-A6C34878D82A}">
                    <a16:rowId xmlns:a16="http://schemas.microsoft.com/office/drawing/2014/main" val="10000"/>
                  </a:ext>
                </a:extLst>
              </a:tr>
              <a:tr h="238125">
                <a:tc>
                  <a:txBody>
                    <a:bodyPr/>
                    <a:lstStyle/>
                    <a:p>
                      <a:pPr algn="ctr">
                        <a:spcBef>
                          <a:spcPts val="100"/>
                        </a:spcBef>
                        <a:defRPr sz="1800"/>
                      </a:pPr>
                      <a:r>
                        <a:rPr sz="800" b="1">
                          <a:solidFill>
                            <a:srgbClr val="FFFFFF"/>
                          </a:solidFill>
                        </a:rPr>
                        <a:t>구분</a:t>
                      </a: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33343D"/>
                    </a:solidFill>
                  </a:tcPr>
                </a:tc>
                <a:tc>
                  <a:txBody>
                    <a:bodyPr/>
                    <a:lstStyle/>
                    <a:p>
                      <a:pPr algn="l">
                        <a:spcBef>
                          <a:spcPts val="400"/>
                        </a:spcBef>
                        <a:defRPr sz="800"/>
                      </a:pPr>
                      <a:endParaRP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tc>
                  <a:txBody>
                    <a:bodyPr/>
                    <a:lstStyle/>
                    <a:p>
                      <a:pPr algn="ctr">
                        <a:spcBef>
                          <a:spcPts val="100"/>
                        </a:spcBef>
                        <a:defRPr sz="800" b="1">
                          <a:solidFill>
                            <a:srgbClr val="FFFFFF"/>
                          </a:solidFill>
                        </a:defRPr>
                      </a:pPr>
                      <a:r>
                        <a:t>요구사항ID</a:t>
                      </a: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33343D"/>
                    </a:solidFill>
                  </a:tcPr>
                </a:tc>
                <a:tc>
                  <a:txBody>
                    <a:bodyPr/>
                    <a:lstStyle/>
                    <a:p>
                      <a:pPr algn="ctr">
                        <a:spcBef>
                          <a:spcPts val="400"/>
                        </a:spcBef>
                        <a:defRPr sz="800"/>
                      </a:pPr>
                      <a:endParaRP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noFill/>
                  </a:tcPr>
                </a:tc>
                <a:extLst>
                  <a:ext uri="{0D108BD9-81ED-4DB2-BD59-A6C34878D82A}">
                    <a16:rowId xmlns:a16="http://schemas.microsoft.com/office/drawing/2014/main" val="10001"/>
                  </a:ext>
                </a:extLst>
              </a:tr>
            </a:tbl>
          </a:graphicData>
        </a:graphic>
      </p:graphicFrame>
      <p:sp>
        <p:nvSpPr>
          <p:cNvPr id="108" name="슬라이드 번호"/>
          <p:cNvSpPr txBox="1">
            <a:spLocks noGrp="1"/>
          </p:cNvSpPr>
          <p:nvPr>
            <p:ph type="sldNum" sz="quarter" idx="2"/>
          </p:nvPr>
        </p:nvSpPr>
        <p:spPr>
          <a:xfrm>
            <a:off x="4497749" y="6608478"/>
            <a:ext cx="231277" cy="231141"/>
          </a:xfrm>
          <a:prstGeom prst="rect">
            <a:avLst/>
          </a:prstGeom>
        </p:spPr>
        <p:txBody>
          <a:bodyPr anchor="t"/>
          <a:lstStyle>
            <a:lvl1pPr algn="l" defTabSz="457223">
              <a:spcBef>
                <a:spcPts val="500"/>
              </a:spcBef>
              <a:defRPr sz="900">
                <a:solidFill>
                  <a:srgbClr val="000000"/>
                </a:solidFill>
              </a:defRPr>
            </a:lvl1pPr>
          </a:lstStyle>
          <a:p>
            <a:fld id="{86CB4B4D-7CA3-9044-876B-883B54F8677D}" type="slidenum">
              <a:t>‹#›</a:t>
            </a:fld>
            <a:endParaRPr/>
          </a:p>
        </p:txBody>
      </p:sp>
      <p:sp>
        <p:nvSpPr>
          <p:cNvPr id="109" name="본문 첫 번째 줄…"/>
          <p:cNvSpPr txBox="1">
            <a:spLocks noGrp="1"/>
          </p:cNvSpPr>
          <p:nvPr>
            <p:ph type="body" sz="quarter" idx="1" hasCustomPrompt="1"/>
          </p:nvPr>
        </p:nvSpPr>
        <p:spPr>
          <a:xfrm>
            <a:off x="8121684" y="178132"/>
            <a:ext cx="3742070" cy="147894"/>
          </a:xfrm>
          <a:prstGeom prst="rect">
            <a:avLst/>
          </a:prstGeom>
        </p:spPr>
        <p:txBody>
          <a:bodyPr lIns="0" tIns="0" rIns="0" bIns="0" anchor="b"/>
          <a:lstStyle>
            <a:lvl1pPr indent="-457200" defTabSz="914446">
              <a:buSzTx/>
              <a:buFontTx/>
              <a:buNone/>
              <a:defRPr sz="800">
                <a:latin typeface="+mj-lt"/>
                <a:ea typeface="+mj-ea"/>
                <a:cs typeface="+mj-cs"/>
                <a:sym typeface="Helvetica"/>
              </a:defRPr>
            </a:lvl1pPr>
            <a:lvl2pPr marL="533400" indent="-76200" defTabSz="914446">
              <a:buFontTx/>
              <a:defRPr sz="800">
                <a:latin typeface="+mj-lt"/>
                <a:ea typeface="+mj-ea"/>
                <a:cs typeface="+mj-cs"/>
                <a:sym typeface="Helvetica"/>
              </a:defRPr>
            </a:lvl2pPr>
            <a:lvl3pPr marL="1005839" indent="-91439" defTabSz="914446">
              <a:buFontTx/>
              <a:defRPr sz="800">
                <a:latin typeface="+mj-lt"/>
                <a:ea typeface="+mj-ea"/>
                <a:cs typeface="+mj-cs"/>
                <a:sym typeface="Helvetica"/>
              </a:defRPr>
            </a:lvl3pPr>
            <a:lvl4pPr marL="1473200" indent="-101600" defTabSz="914446">
              <a:buFontTx/>
              <a:defRPr sz="800">
                <a:latin typeface="+mj-lt"/>
                <a:ea typeface="+mj-ea"/>
                <a:cs typeface="+mj-cs"/>
                <a:sym typeface="Helvetica"/>
              </a:defRPr>
            </a:lvl4pPr>
            <a:lvl5pPr marL="1930400" indent="-101600" defTabSz="914446">
              <a:buFontTx/>
              <a:defRPr sz="800">
                <a:latin typeface="+mj-lt"/>
                <a:ea typeface="+mj-ea"/>
                <a:cs typeface="+mj-cs"/>
                <a:sym typeface="Helvetica"/>
              </a:defRPr>
            </a:lvl5pPr>
          </a:lstStyle>
          <a:p>
            <a:r>
              <a:t>화면경로입력</a:t>
            </a:r>
          </a:p>
          <a:p>
            <a:pPr lvl="1"/>
            <a:endParaRPr/>
          </a:p>
          <a:p>
            <a:pPr lvl="2"/>
            <a:endParaRPr/>
          </a:p>
          <a:p>
            <a:pPr lvl="3"/>
            <a:endParaRPr/>
          </a:p>
          <a:p>
            <a:pPr lvl="4"/>
            <a:endParaRPr/>
          </a:p>
        </p:txBody>
      </p:sp>
      <p:sp>
        <p:nvSpPr>
          <p:cNvPr id="110" name="텍스트 개체 틀 41"/>
          <p:cNvSpPr>
            <a:spLocks noGrp="1"/>
          </p:cNvSpPr>
          <p:nvPr>
            <p:ph type="body" sz="quarter" idx="21" hasCustomPrompt="1"/>
          </p:nvPr>
        </p:nvSpPr>
        <p:spPr>
          <a:xfrm>
            <a:off x="2937312" y="174434"/>
            <a:ext cx="3913464" cy="151592"/>
          </a:xfrm>
          <a:prstGeom prst="rect">
            <a:avLst/>
          </a:prstGeom>
        </p:spPr>
        <p:txBody>
          <a:bodyPr lIns="0" tIns="0" rIns="0" bIns="0" anchor="b"/>
          <a:lstStyle>
            <a:lvl1pPr indent="-457200" defTabSz="914446">
              <a:buSzTx/>
              <a:buFontTx/>
              <a:buNone/>
              <a:defRPr sz="800"/>
            </a:lvl1pPr>
          </a:lstStyle>
          <a:p>
            <a:r>
              <a:t>화면명입력</a:t>
            </a:r>
          </a:p>
        </p:txBody>
      </p:sp>
      <p:sp>
        <p:nvSpPr>
          <p:cNvPr id="111" name="구분입력"/>
          <p:cNvSpPr txBox="1">
            <a:spLocks noGrp="1"/>
          </p:cNvSpPr>
          <p:nvPr>
            <p:ph type="title" hasCustomPrompt="1"/>
          </p:nvPr>
        </p:nvSpPr>
        <p:spPr>
          <a:xfrm>
            <a:off x="2937313" y="419341"/>
            <a:ext cx="3913464" cy="160492"/>
          </a:xfrm>
          <a:prstGeom prst="rect">
            <a:avLst/>
          </a:prstGeom>
        </p:spPr>
        <p:txBody>
          <a:bodyPr lIns="0" tIns="0" rIns="0" bIns="0" anchor="b"/>
          <a:lstStyle>
            <a:lvl1pPr marL="342916" indent="-685832" defTabSz="914446">
              <a:spcBef>
                <a:spcPts val="100"/>
              </a:spcBef>
              <a:defRPr sz="800">
                <a:latin typeface="+mj-lt"/>
                <a:ea typeface="+mj-ea"/>
                <a:cs typeface="+mj-cs"/>
                <a:sym typeface="Helvetica"/>
              </a:defRPr>
            </a:lvl1pPr>
          </a:lstStyle>
          <a:p>
            <a:r>
              <a:t>구분입력</a:t>
            </a:r>
          </a:p>
        </p:txBody>
      </p:sp>
      <p:sp>
        <p:nvSpPr>
          <p:cNvPr id="112" name="텍스트 개체 틀 41"/>
          <p:cNvSpPr>
            <a:spLocks noGrp="1"/>
          </p:cNvSpPr>
          <p:nvPr>
            <p:ph type="body" sz="quarter" idx="22" hasCustomPrompt="1"/>
          </p:nvPr>
        </p:nvSpPr>
        <p:spPr>
          <a:xfrm>
            <a:off x="8121684" y="427603"/>
            <a:ext cx="3742070" cy="143967"/>
          </a:xfrm>
          <a:prstGeom prst="rect">
            <a:avLst/>
          </a:prstGeom>
        </p:spPr>
        <p:txBody>
          <a:bodyPr lIns="0" tIns="0" rIns="0" bIns="0" anchor="b"/>
          <a:lstStyle>
            <a:lvl1pPr indent="-457200" defTabSz="914446">
              <a:buSzTx/>
              <a:buFontTx/>
              <a:buNone/>
              <a:defRPr sz="800"/>
            </a:lvl1pPr>
          </a:lstStyle>
          <a:p>
            <a:r>
              <a:t>요구사항ID입력</a:t>
            </a:r>
          </a:p>
        </p:txBody>
      </p:sp>
      <p:grpSp>
        <p:nvGrpSpPr>
          <p:cNvPr id="117" name="그룹 13"/>
          <p:cNvGrpSpPr/>
          <p:nvPr/>
        </p:nvGrpSpPr>
        <p:grpSpPr>
          <a:xfrm>
            <a:off x="389023" y="257568"/>
            <a:ext cx="1193592" cy="243841"/>
            <a:chOff x="0" y="0"/>
            <a:chExt cx="1193590" cy="243840"/>
          </a:xfrm>
        </p:grpSpPr>
        <p:pic>
          <p:nvPicPr>
            <p:cNvPr id="113" name="그림 14" descr="그림 14"/>
            <p:cNvPicPr>
              <a:picLocks noChangeAspect="1"/>
            </p:cNvPicPr>
            <p:nvPr/>
          </p:nvPicPr>
          <p:blipFill>
            <a:blip r:embed="rId2">
              <a:extLst/>
            </a:blip>
            <a:stretch>
              <a:fillRect/>
            </a:stretch>
          </p:blipFill>
          <p:spPr>
            <a:xfrm>
              <a:off x="0" y="8666"/>
              <a:ext cx="256823" cy="226509"/>
            </a:xfrm>
            <a:prstGeom prst="rect">
              <a:avLst/>
            </a:prstGeom>
            <a:ln w="12700" cap="flat">
              <a:noFill/>
              <a:miter lim="400000"/>
            </a:ln>
            <a:effectLst/>
          </p:spPr>
        </p:pic>
        <p:grpSp>
          <p:nvGrpSpPr>
            <p:cNvPr id="116" name="TextBox 12"/>
            <p:cNvGrpSpPr/>
            <p:nvPr/>
          </p:nvGrpSpPr>
          <p:grpSpPr>
            <a:xfrm>
              <a:off x="256822" y="-1"/>
              <a:ext cx="936769" cy="243842"/>
              <a:chOff x="0" y="0"/>
              <a:chExt cx="936768" cy="243840"/>
            </a:xfrm>
          </p:grpSpPr>
          <p:sp>
            <p:nvSpPr>
              <p:cNvPr id="114" name="직사각형"/>
              <p:cNvSpPr/>
              <p:nvPr/>
            </p:nvSpPr>
            <p:spPr>
              <a:xfrm>
                <a:off x="0" y="1821"/>
                <a:ext cx="936769" cy="240197"/>
              </a:xfrm>
              <a:prstGeom prst="rect">
                <a:avLst/>
              </a:prstGeom>
              <a:solidFill>
                <a:srgbClr val="FFFFFF"/>
              </a:solidFill>
              <a:ln w="12700" cap="flat">
                <a:noFill/>
                <a:miter lim="400000"/>
              </a:ln>
              <a:effectLst/>
            </p:spPr>
            <p:txBody>
              <a:bodyPr wrap="square" lIns="45699" tIns="45699" rIns="45699" bIns="45699" numCol="1" anchor="ctr">
                <a:noAutofit/>
              </a:bodyPr>
              <a:lstStyle/>
              <a:p>
                <a:pPr algn="ctr">
                  <a:defRPr sz="1000" b="1">
                    <a:solidFill>
                      <a:srgbClr val="FF3399"/>
                    </a:solidFill>
                  </a:defRPr>
                </a:pPr>
                <a:endParaRPr/>
              </a:p>
            </p:txBody>
          </p:sp>
          <p:sp>
            <p:nvSpPr>
              <p:cNvPr id="115" name="U+ DMP"/>
              <p:cNvSpPr txBox="1"/>
              <p:nvPr/>
            </p:nvSpPr>
            <p:spPr>
              <a:xfrm>
                <a:off x="45719" y="0"/>
                <a:ext cx="845330" cy="243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000" b="1">
                    <a:solidFill>
                      <a:srgbClr val="FF3399"/>
                    </a:solidFill>
                  </a:defRPr>
                </a:lvl1pPr>
              </a:lstStyle>
              <a:p>
                <a:r>
                  <a:t>U+ DMP</a:t>
                </a:r>
              </a:p>
            </p:txBody>
          </p:sp>
        </p:grpSp>
      </p:gr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7_스토리보드">
    <p:spTree>
      <p:nvGrpSpPr>
        <p:cNvPr id="1" name=""/>
        <p:cNvGrpSpPr/>
        <p:nvPr/>
      </p:nvGrpSpPr>
      <p:grpSpPr>
        <a:xfrm>
          <a:off x="0" y="0"/>
          <a:ext cx="0" cy="0"/>
          <a:chOff x="0" y="0"/>
          <a:chExt cx="0" cy="0"/>
        </a:xfrm>
      </p:grpSpPr>
      <p:sp>
        <p:nvSpPr>
          <p:cNvPr id="124" name="직선 연결선 5"/>
          <p:cNvSpPr/>
          <p:nvPr/>
        </p:nvSpPr>
        <p:spPr>
          <a:xfrm>
            <a:off x="131374" y="6555068"/>
            <a:ext cx="11871237" cy="1"/>
          </a:xfrm>
          <a:prstGeom prst="line">
            <a:avLst/>
          </a:prstGeom>
          <a:ln w="28575">
            <a:solidFill>
              <a:srgbClr val="404040"/>
            </a:solidFill>
            <a:miter/>
          </a:ln>
        </p:spPr>
        <p:txBody>
          <a:bodyPr lIns="45719" rIns="45719"/>
          <a:lstStyle/>
          <a:p>
            <a:endParaRPr/>
          </a:p>
        </p:txBody>
      </p:sp>
      <p:sp>
        <p:nvSpPr>
          <p:cNvPr id="125" name="직사각형 15"/>
          <p:cNvSpPr/>
          <p:nvPr/>
        </p:nvSpPr>
        <p:spPr>
          <a:xfrm>
            <a:off x="131375" y="680170"/>
            <a:ext cx="8702283" cy="5821490"/>
          </a:xfrm>
          <a:prstGeom prst="rect">
            <a:avLst/>
          </a:prstGeom>
          <a:ln w="3175">
            <a:solidFill>
              <a:srgbClr val="A6A6A6"/>
            </a:solidFill>
            <a:miter/>
          </a:ln>
        </p:spPr>
        <p:txBody>
          <a:bodyPr lIns="45699" tIns="45699" rIns="45699" bIns="45699" anchor="ctr"/>
          <a:lstStyle/>
          <a:p>
            <a:pPr algn="ctr">
              <a:defRPr>
                <a:solidFill>
                  <a:srgbClr val="FFFFFF"/>
                </a:solidFill>
              </a:defRPr>
            </a:pPr>
            <a:endParaRPr/>
          </a:p>
        </p:txBody>
      </p:sp>
      <p:sp>
        <p:nvSpPr>
          <p:cNvPr id="126" name="Google Shape;72;p24"/>
          <p:cNvSpPr/>
          <p:nvPr/>
        </p:nvSpPr>
        <p:spPr>
          <a:xfrm>
            <a:off x="4483317" y="1180531"/>
            <a:ext cx="2710801" cy="4696000"/>
          </a:xfrm>
          <a:prstGeom prst="rect">
            <a:avLst/>
          </a:prstGeom>
          <a:ln>
            <a:solidFill>
              <a:schemeClr val="accent3"/>
            </a:solidFill>
            <a:miter/>
          </a:ln>
        </p:spPr>
        <p:txBody>
          <a:bodyPr lIns="45699" tIns="45699" rIns="45699" bIns="45699" anchor="ctr"/>
          <a:lstStyle/>
          <a:p>
            <a:pPr algn="ctr">
              <a:defRPr sz="1700">
                <a:solidFill>
                  <a:srgbClr val="FFFFFF"/>
                </a:solidFill>
                <a:latin typeface="Malgun Gothic"/>
                <a:ea typeface="Malgun Gothic"/>
                <a:cs typeface="Malgun Gothic"/>
                <a:sym typeface="Malgun Gothic"/>
              </a:defRPr>
            </a:pPr>
            <a:endParaRPr/>
          </a:p>
        </p:txBody>
      </p:sp>
      <p:sp>
        <p:nvSpPr>
          <p:cNvPr id="127" name="Google Shape;88;p24"/>
          <p:cNvSpPr/>
          <p:nvPr/>
        </p:nvSpPr>
        <p:spPr>
          <a:xfrm>
            <a:off x="1225683" y="1180531"/>
            <a:ext cx="2710801" cy="4696000"/>
          </a:xfrm>
          <a:prstGeom prst="rect">
            <a:avLst/>
          </a:prstGeom>
          <a:ln>
            <a:solidFill>
              <a:schemeClr val="accent3"/>
            </a:solidFill>
            <a:miter/>
          </a:ln>
        </p:spPr>
        <p:txBody>
          <a:bodyPr lIns="45699" tIns="45699" rIns="45699" bIns="45699" anchor="ctr"/>
          <a:lstStyle/>
          <a:p>
            <a:pPr algn="ctr">
              <a:defRPr sz="1700">
                <a:solidFill>
                  <a:srgbClr val="FFFFFF"/>
                </a:solidFill>
                <a:latin typeface="Malgun Gothic"/>
                <a:ea typeface="Malgun Gothic"/>
                <a:cs typeface="Malgun Gothic"/>
                <a:sym typeface="Malgun Gothic"/>
              </a:defRPr>
            </a:pPr>
            <a:endParaRPr/>
          </a:p>
        </p:txBody>
      </p:sp>
      <p:sp>
        <p:nvSpPr>
          <p:cNvPr id="128" name="Google Shape;91;p24"/>
          <p:cNvSpPr/>
          <p:nvPr/>
        </p:nvSpPr>
        <p:spPr>
          <a:xfrm>
            <a:off x="1234782" y="4720483"/>
            <a:ext cx="2692801" cy="669673"/>
          </a:xfrm>
          <a:prstGeom prst="rect">
            <a:avLst/>
          </a:prstGeom>
          <a:solidFill>
            <a:srgbClr val="FFFFFF"/>
          </a:solidFill>
          <a:ln w="12700">
            <a:miter lim="400000"/>
          </a:ln>
        </p:spPr>
        <p:txBody>
          <a:bodyPr lIns="45699" tIns="45699" rIns="45699" bIns="45699" anchor="ctr"/>
          <a:lstStyle/>
          <a:p>
            <a:pPr algn="ctr">
              <a:defRPr>
                <a:solidFill>
                  <a:srgbClr val="FFFFFF"/>
                </a:solidFill>
                <a:latin typeface="Malgun Gothic"/>
                <a:ea typeface="Malgun Gothic"/>
                <a:cs typeface="Malgun Gothic"/>
                <a:sym typeface="Malgun Gothic"/>
              </a:defRPr>
            </a:pPr>
            <a:endParaRPr/>
          </a:p>
        </p:txBody>
      </p:sp>
      <p:sp>
        <p:nvSpPr>
          <p:cNvPr id="129" name="직사각형 18"/>
          <p:cNvSpPr/>
          <p:nvPr/>
        </p:nvSpPr>
        <p:spPr>
          <a:xfrm>
            <a:off x="131374" y="89266"/>
            <a:ext cx="11868100" cy="556430"/>
          </a:xfrm>
          <a:prstGeom prst="rect">
            <a:avLst/>
          </a:prstGeom>
          <a:ln w="3175">
            <a:solidFill>
              <a:srgbClr val="A6A6A6"/>
            </a:solidFill>
            <a:miter/>
          </a:ln>
        </p:spPr>
        <p:txBody>
          <a:bodyPr lIns="45699" tIns="45699" rIns="45699" bIns="45699" anchor="ctr"/>
          <a:lstStyle/>
          <a:p>
            <a:pPr algn="ctr">
              <a:defRPr>
                <a:solidFill>
                  <a:srgbClr val="FFFFFF"/>
                </a:solidFill>
              </a:defRPr>
            </a:pPr>
            <a:endParaRPr/>
          </a:p>
        </p:txBody>
      </p:sp>
      <p:grpSp>
        <p:nvGrpSpPr>
          <p:cNvPr id="134" name="그룹 28"/>
          <p:cNvGrpSpPr/>
          <p:nvPr/>
        </p:nvGrpSpPr>
        <p:grpSpPr>
          <a:xfrm>
            <a:off x="8883535" y="680170"/>
            <a:ext cx="3131154" cy="5821490"/>
            <a:chOff x="0" y="0"/>
            <a:chExt cx="3131153" cy="5821488"/>
          </a:xfrm>
        </p:grpSpPr>
        <p:sp>
          <p:nvSpPr>
            <p:cNvPr id="130" name="직사각형 29"/>
            <p:cNvSpPr/>
            <p:nvPr/>
          </p:nvSpPr>
          <p:spPr>
            <a:xfrm>
              <a:off x="-1" y="292163"/>
              <a:ext cx="3131155" cy="5529326"/>
            </a:xfrm>
            <a:prstGeom prst="rect">
              <a:avLst/>
            </a:prstGeom>
            <a:solidFill>
              <a:srgbClr val="F9F9F9"/>
            </a:solidFill>
            <a:ln w="12700" cap="flat">
              <a:noFill/>
              <a:miter lim="400000"/>
            </a:ln>
            <a:effectLst/>
          </p:spPr>
          <p:txBody>
            <a:bodyPr wrap="square" lIns="45699" tIns="45699" rIns="45699" bIns="45699" numCol="1" anchor="ctr">
              <a:noAutofit/>
            </a:bodyPr>
            <a:lstStyle/>
            <a:p>
              <a:pPr algn="ctr">
                <a:defRPr>
                  <a:solidFill>
                    <a:srgbClr val="FFFFFF"/>
                  </a:solidFill>
                </a:defRPr>
              </a:pPr>
              <a:endParaRPr/>
            </a:p>
          </p:txBody>
        </p:sp>
        <p:grpSp>
          <p:nvGrpSpPr>
            <p:cNvPr id="133" name="직사각형 42"/>
            <p:cNvGrpSpPr/>
            <p:nvPr/>
          </p:nvGrpSpPr>
          <p:grpSpPr>
            <a:xfrm>
              <a:off x="0" y="-1"/>
              <a:ext cx="3125132" cy="269362"/>
              <a:chOff x="0" y="0"/>
              <a:chExt cx="3125130" cy="269361"/>
            </a:xfrm>
          </p:grpSpPr>
          <p:sp>
            <p:nvSpPr>
              <p:cNvPr id="131" name="직사각형"/>
              <p:cNvSpPr/>
              <p:nvPr/>
            </p:nvSpPr>
            <p:spPr>
              <a:xfrm>
                <a:off x="0" y="-1"/>
                <a:ext cx="3125131" cy="269363"/>
              </a:xfrm>
              <a:prstGeom prst="rect">
                <a:avLst/>
              </a:prstGeom>
              <a:solidFill>
                <a:srgbClr val="404040"/>
              </a:solidFill>
              <a:ln w="12700" cap="flat">
                <a:solidFill>
                  <a:srgbClr val="404040"/>
                </a:solidFill>
                <a:prstDash val="solid"/>
                <a:miter lim="800000"/>
              </a:ln>
              <a:effectLst/>
            </p:spPr>
            <p:txBody>
              <a:bodyPr wrap="square" lIns="45699" tIns="45699" rIns="45699" bIns="45699" numCol="1" anchor="ctr">
                <a:noAutofit/>
              </a:bodyPr>
              <a:lstStyle/>
              <a:p>
                <a:pPr>
                  <a:defRPr sz="900" b="1">
                    <a:solidFill>
                      <a:srgbClr val="FFFFFF"/>
                    </a:solidFill>
                  </a:defRPr>
                </a:pPr>
                <a:endParaRPr/>
              </a:p>
            </p:txBody>
          </p:sp>
          <p:sp>
            <p:nvSpPr>
              <p:cNvPr id="132" name="Description"/>
              <p:cNvSpPr txBox="1"/>
              <p:nvPr/>
            </p:nvSpPr>
            <p:spPr>
              <a:xfrm>
                <a:off x="52070" y="19110"/>
                <a:ext cx="3020991" cy="231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sz="900" b="1">
                    <a:solidFill>
                      <a:srgbClr val="FFFFFF"/>
                    </a:solidFill>
                  </a:defRPr>
                </a:lvl1pPr>
              </a:lstStyle>
              <a:p>
                <a:r>
                  <a:t>Description</a:t>
                </a:r>
              </a:p>
            </p:txBody>
          </p:sp>
        </p:grpSp>
      </p:grpSp>
      <p:graphicFrame>
        <p:nvGraphicFramePr>
          <p:cNvPr id="135" name="Group 133"/>
          <p:cNvGraphicFramePr/>
          <p:nvPr/>
        </p:nvGraphicFramePr>
        <p:xfrm>
          <a:off x="1793944" y="134328"/>
          <a:ext cx="10151870" cy="482601"/>
        </p:xfrm>
        <a:graphic>
          <a:graphicData uri="http://schemas.openxmlformats.org/drawingml/2006/table">
            <a:tbl>
              <a:tblPr>
                <a:tableStyleId>{4C3C2611-4C71-4FC5-86AE-919BDF0F9419}</a:tableStyleId>
              </a:tblPr>
              <a:tblGrid>
                <a:gridCol w="1089932">
                  <a:extLst>
                    <a:ext uri="{9D8B030D-6E8A-4147-A177-3AD203B41FA5}">
                      <a16:colId xmlns:a16="http://schemas.microsoft.com/office/drawing/2014/main" val="20000"/>
                    </a:ext>
                  </a:extLst>
                </a:gridCol>
                <a:gridCol w="4152416">
                  <a:extLst>
                    <a:ext uri="{9D8B030D-6E8A-4147-A177-3AD203B41FA5}">
                      <a16:colId xmlns:a16="http://schemas.microsoft.com/office/drawing/2014/main" val="20001"/>
                    </a:ext>
                  </a:extLst>
                </a:gridCol>
                <a:gridCol w="994015">
                  <a:extLst>
                    <a:ext uri="{9D8B030D-6E8A-4147-A177-3AD203B41FA5}">
                      <a16:colId xmlns:a16="http://schemas.microsoft.com/office/drawing/2014/main" val="20002"/>
                    </a:ext>
                  </a:extLst>
                </a:gridCol>
                <a:gridCol w="3915506">
                  <a:extLst>
                    <a:ext uri="{9D8B030D-6E8A-4147-A177-3AD203B41FA5}">
                      <a16:colId xmlns:a16="http://schemas.microsoft.com/office/drawing/2014/main" val="20003"/>
                    </a:ext>
                  </a:extLst>
                </a:gridCol>
              </a:tblGrid>
              <a:tr h="244475">
                <a:tc>
                  <a:txBody>
                    <a:bodyPr/>
                    <a:lstStyle/>
                    <a:p>
                      <a:pPr algn="ctr">
                        <a:spcBef>
                          <a:spcPts val="100"/>
                        </a:spcBef>
                        <a:defRPr sz="1800"/>
                      </a:pPr>
                      <a:r>
                        <a:rPr sz="800" b="1">
                          <a:solidFill>
                            <a:srgbClr val="FFFFFF"/>
                          </a:solidFill>
                        </a:rPr>
                        <a:t>화면명</a:t>
                      </a: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33343D"/>
                    </a:solidFill>
                  </a:tcPr>
                </a:tc>
                <a:tc>
                  <a:txBody>
                    <a:bodyPr/>
                    <a:lstStyle/>
                    <a:p>
                      <a:pPr algn="l">
                        <a:spcBef>
                          <a:spcPts val="400"/>
                        </a:spcBef>
                        <a:defRPr sz="800" b="1"/>
                      </a:pPr>
                      <a:endParaRP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tc>
                  <a:txBody>
                    <a:bodyPr/>
                    <a:lstStyle/>
                    <a:p>
                      <a:pPr algn="ctr">
                        <a:spcBef>
                          <a:spcPts val="100"/>
                        </a:spcBef>
                        <a:defRPr sz="1800"/>
                      </a:pPr>
                      <a:r>
                        <a:rPr sz="800" b="1">
                          <a:solidFill>
                            <a:srgbClr val="FFFFFF"/>
                          </a:solidFill>
                        </a:rPr>
                        <a:t>화면경로</a:t>
                      </a: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33343D"/>
                    </a:solidFill>
                  </a:tcPr>
                </a:tc>
                <a:tc>
                  <a:txBody>
                    <a:bodyPr/>
                    <a:lstStyle/>
                    <a:p>
                      <a:pPr algn="ctr">
                        <a:spcBef>
                          <a:spcPts val="400"/>
                        </a:spcBef>
                        <a:defRPr sz="800"/>
                      </a:pPr>
                      <a:endParaRP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noFill/>
                  </a:tcPr>
                </a:tc>
                <a:extLst>
                  <a:ext uri="{0D108BD9-81ED-4DB2-BD59-A6C34878D82A}">
                    <a16:rowId xmlns:a16="http://schemas.microsoft.com/office/drawing/2014/main" val="10000"/>
                  </a:ext>
                </a:extLst>
              </a:tr>
              <a:tr h="238125">
                <a:tc>
                  <a:txBody>
                    <a:bodyPr/>
                    <a:lstStyle/>
                    <a:p>
                      <a:pPr algn="ctr">
                        <a:spcBef>
                          <a:spcPts val="100"/>
                        </a:spcBef>
                        <a:defRPr sz="1800"/>
                      </a:pPr>
                      <a:r>
                        <a:rPr sz="800" b="1">
                          <a:solidFill>
                            <a:srgbClr val="FFFFFF"/>
                          </a:solidFill>
                        </a:rPr>
                        <a:t>구분</a:t>
                      </a: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33343D"/>
                    </a:solidFill>
                  </a:tcPr>
                </a:tc>
                <a:tc>
                  <a:txBody>
                    <a:bodyPr/>
                    <a:lstStyle/>
                    <a:p>
                      <a:pPr algn="l">
                        <a:spcBef>
                          <a:spcPts val="400"/>
                        </a:spcBef>
                        <a:defRPr sz="800"/>
                      </a:pPr>
                      <a:endParaRP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tc>
                  <a:txBody>
                    <a:bodyPr/>
                    <a:lstStyle/>
                    <a:p>
                      <a:pPr algn="ctr">
                        <a:spcBef>
                          <a:spcPts val="100"/>
                        </a:spcBef>
                        <a:defRPr sz="800" b="1">
                          <a:solidFill>
                            <a:srgbClr val="FFFFFF"/>
                          </a:solidFill>
                        </a:defRPr>
                      </a:pPr>
                      <a:r>
                        <a:t>요구사항ID</a:t>
                      </a: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33343D"/>
                    </a:solidFill>
                  </a:tcPr>
                </a:tc>
                <a:tc>
                  <a:txBody>
                    <a:bodyPr/>
                    <a:lstStyle/>
                    <a:p>
                      <a:pPr algn="ctr">
                        <a:spcBef>
                          <a:spcPts val="400"/>
                        </a:spcBef>
                        <a:defRPr sz="800"/>
                      </a:pPr>
                      <a:endParaRP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noFill/>
                  </a:tcPr>
                </a:tc>
                <a:extLst>
                  <a:ext uri="{0D108BD9-81ED-4DB2-BD59-A6C34878D82A}">
                    <a16:rowId xmlns:a16="http://schemas.microsoft.com/office/drawing/2014/main" val="10001"/>
                  </a:ext>
                </a:extLst>
              </a:tr>
            </a:tbl>
          </a:graphicData>
        </a:graphic>
      </p:graphicFrame>
      <p:sp>
        <p:nvSpPr>
          <p:cNvPr id="136" name="슬라이드 번호"/>
          <p:cNvSpPr txBox="1">
            <a:spLocks noGrp="1"/>
          </p:cNvSpPr>
          <p:nvPr>
            <p:ph type="sldNum" sz="quarter" idx="2"/>
          </p:nvPr>
        </p:nvSpPr>
        <p:spPr>
          <a:xfrm>
            <a:off x="4331651" y="6608478"/>
            <a:ext cx="231277" cy="231141"/>
          </a:xfrm>
          <a:prstGeom prst="rect">
            <a:avLst/>
          </a:prstGeom>
        </p:spPr>
        <p:txBody>
          <a:bodyPr anchor="t"/>
          <a:lstStyle>
            <a:lvl1pPr algn="l" defTabSz="457223">
              <a:spcBef>
                <a:spcPts val="500"/>
              </a:spcBef>
              <a:defRPr sz="900">
                <a:solidFill>
                  <a:srgbClr val="000000"/>
                </a:solidFill>
              </a:defRPr>
            </a:lvl1pPr>
          </a:lstStyle>
          <a:p>
            <a:fld id="{86CB4B4D-7CA3-9044-876B-883B54F8677D}" type="slidenum">
              <a:t>‹#›</a:t>
            </a:fld>
            <a:endParaRPr/>
          </a:p>
        </p:txBody>
      </p:sp>
      <p:sp>
        <p:nvSpPr>
          <p:cNvPr id="137" name="본문 첫 번째 줄…"/>
          <p:cNvSpPr txBox="1">
            <a:spLocks noGrp="1"/>
          </p:cNvSpPr>
          <p:nvPr>
            <p:ph type="body" sz="quarter" idx="1" hasCustomPrompt="1"/>
          </p:nvPr>
        </p:nvSpPr>
        <p:spPr>
          <a:xfrm>
            <a:off x="8121684" y="178132"/>
            <a:ext cx="3742070" cy="147894"/>
          </a:xfrm>
          <a:prstGeom prst="rect">
            <a:avLst/>
          </a:prstGeom>
        </p:spPr>
        <p:txBody>
          <a:bodyPr lIns="0" tIns="0" rIns="0" bIns="0" anchor="b"/>
          <a:lstStyle>
            <a:lvl1pPr indent="-457200" defTabSz="914446">
              <a:buSzTx/>
              <a:buFontTx/>
              <a:buNone/>
              <a:defRPr sz="800">
                <a:latin typeface="+mj-lt"/>
                <a:ea typeface="+mj-ea"/>
                <a:cs typeface="+mj-cs"/>
                <a:sym typeface="Helvetica"/>
              </a:defRPr>
            </a:lvl1pPr>
            <a:lvl2pPr marL="533400" indent="-76200" defTabSz="914446">
              <a:buFontTx/>
              <a:defRPr sz="800">
                <a:latin typeface="+mj-lt"/>
                <a:ea typeface="+mj-ea"/>
                <a:cs typeface="+mj-cs"/>
                <a:sym typeface="Helvetica"/>
              </a:defRPr>
            </a:lvl2pPr>
            <a:lvl3pPr marL="1005839" indent="-91439" defTabSz="914446">
              <a:buFontTx/>
              <a:defRPr sz="800">
                <a:latin typeface="+mj-lt"/>
                <a:ea typeface="+mj-ea"/>
                <a:cs typeface="+mj-cs"/>
                <a:sym typeface="Helvetica"/>
              </a:defRPr>
            </a:lvl3pPr>
            <a:lvl4pPr marL="1473200" indent="-101600" defTabSz="914446">
              <a:buFontTx/>
              <a:defRPr sz="800">
                <a:latin typeface="+mj-lt"/>
                <a:ea typeface="+mj-ea"/>
                <a:cs typeface="+mj-cs"/>
                <a:sym typeface="Helvetica"/>
              </a:defRPr>
            </a:lvl4pPr>
            <a:lvl5pPr marL="1930400" indent="-101600" defTabSz="914446">
              <a:buFontTx/>
              <a:defRPr sz="800">
                <a:latin typeface="+mj-lt"/>
                <a:ea typeface="+mj-ea"/>
                <a:cs typeface="+mj-cs"/>
                <a:sym typeface="Helvetica"/>
              </a:defRPr>
            </a:lvl5pPr>
          </a:lstStyle>
          <a:p>
            <a:r>
              <a:t>화면경로입력</a:t>
            </a:r>
          </a:p>
          <a:p>
            <a:pPr lvl="1"/>
            <a:endParaRPr/>
          </a:p>
          <a:p>
            <a:pPr lvl="2"/>
            <a:endParaRPr/>
          </a:p>
          <a:p>
            <a:pPr lvl="3"/>
            <a:endParaRPr/>
          </a:p>
          <a:p>
            <a:pPr lvl="4"/>
            <a:endParaRPr/>
          </a:p>
        </p:txBody>
      </p:sp>
      <p:sp>
        <p:nvSpPr>
          <p:cNvPr id="138" name="텍스트 개체 틀 41"/>
          <p:cNvSpPr>
            <a:spLocks noGrp="1"/>
          </p:cNvSpPr>
          <p:nvPr>
            <p:ph type="body" sz="quarter" idx="21" hasCustomPrompt="1"/>
          </p:nvPr>
        </p:nvSpPr>
        <p:spPr>
          <a:xfrm>
            <a:off x="2937312" y="174434"/>
            <a:ext cx="3913464" cy="151592"/>
          </a:xfrm>
          <a:prstGeom prst="rect">
            <a:avLst/>
          </a:prstGeom>
        </p:spPr>
        <p:txBody>
          <a:bodyPr lIns="0" tIns="0" rIns="0" bIns="0" anchor="b"/>
          <a:lstStyle>
            <a:lvl1pPr indent="-457200" defTabSz="914446">
              <a:buSzTx/>
              <a:buFontTx/>
              <a:buNone/>
              <a:defRPr sz="800"/>
            </a:lvl1pPr>
          </a:lstStyle>
          <a:p>
            <a:r>
              <a:t>화면명입력</a:t>
            </a:r>
          </a:p>
        </p:txBody>
      </p:sp>
      <p:sp>
        <p:nvSpPr>
          <p:cNvPr id="139" name="구분입력"/>
          <p:cNvSpPr txBox="1">
            <a:spLocks noGrp="1"/>
          </p:cNvSpPr>
          <p:nvPr>
            <p:ph type="title" hasCustomPrompt="1"/>
          </p:nvPr>
        </p:nvSpPr>
        <p:spPr>
          <a:xfrm>
            <a:off x="2937313" y="419341"/>
            <a:ext cx="3913464" cy="160492"/>
          </a:xfrm>
          <a:prstGeom prst="rect">
            <a:avLst/>
          </a:prstGeom>
        </p:spPr>
        <p:txBody>
          <a:bodyPr lIns="0" tIns="0" rIns="0" bIns="0" anchor="b"/>
          <a:lstStyle>
            <a:lvl1pPr marL="342916" indent="-685832" defTabSz="914446">
              <a:spcBef>
                <a:spcPts val="100"/>
              </a:spcBef>
              <a:defRPr sz="800">
                <a:latin typeface="+mj-lt"/>
                <a:ea typeface="+mj-ea"/>
                <a:cs typeface="+mj-cs"/>
                <a:sym typeface="Helvetica"/>
              </a:defRPr>
            </a:lvl1pPr>
          </a:lstStyle>
          <a:p>
            <a:r>
              <a:t>구분입력</a:t>
            </a:r>
          </a:p>
        </p:txBody>
      </p:sp>
      <p:sp>
        <p:nvSpPr>
          <p:cNvPr id="140" name="텍스트 개체 틀 41"/>
          <p:cNvSpPr>
            <a:spLocks noGrp="1"/>
          </p:cNvSpPr>
          <p:nvPr>
            <p:ph type="body" sz="quarter" idx="22" hasCustomPrompt="1"/>
          </p:nvPr>
        </p:nvSpPr>
        <p:spPr>
          <a:xfrm>
            <a:off x="8121684" y="427603"/>
            <a:ext cx="3742070" cy="143967"/>
          </a:xfrm>
          <a:prstGeom prst="rect">
            <a:avLst/>
          </a:prstGeom>
        </p:spPr>
        <p:txBody>
          <a:bodyPr lIns="0" tIns="0" rIns="0" bIns="0" anchor="b"/>
          <a:lstStyle>
            <a:lvl1pPr indent="-457200" defTabSz="914446">
              <a:buSzTx/>
              <a:buFontTx/>
              <a:buNone/>
              <a:defRPr sz="800"/>
            </a:lvl1pPr>
          </a:lstStyle>
          <a:p>
            <a:r>
              <a:t>요구사항ID입력</a:t>
            </a:r>
          </a:p>
        </p:txBody>
      </p:sp>
      <p:grpSp>
        <p:nvGrpSpPr>
          <p:cNvPr id="145" name="그룹 16"/>
          <p:cNvGrpSpPr/>
          <p:nvPr/>
        </p:nvGrpSpPr>
        <p:grpSpPr>
          <a:xfrm>
            <a:off x="389023" y="257568"/>
            <a:ext cx="1193592" cy="243841"/>
            <a:chOff x="0" y="0"/>
            <a:chExt cx="1193590" cy="243840"/>
          </a:xfrm>
        </p:grpSpPr>
        <p:pic>
          <p:nvPicPr>
            <p:cNvPr id="141" name="그림 17" descr="그림 17"/>
            <p:cNvPicPr>
              <a:picLocks noChangeAspect="1"/>
            </p:cNvPicPr>
            <p:nvPr/>
          </p:nvPicPr>
          <p:blipFill>
            <a:blip r:embed="rId2">
              <a:extLst/>
            </a:blip>
            <a:stretch>
              <a:fillRect/>
            </a:stretch>
          </p:blipFill>
          <p:spPr>
            <a:xfrm>
              <a:off x="0" y="8666"/>
              <a:ext cx="256823" cy="226509"/>
            </a:xfrm>
            <a:prstGeom prst="rect">
              <a:avLst/>
            </a:prstGeom>
            <a:ln w="12700" cap="flat">
              <a:noFill/>
              <a:miter lim="400000"/>
            </a:ln>
            <a:effectLst/>
          </p:spPr>
        </p:pic>
        <p:grpSp>
          <p:nvGrpSpPr>
            <p:cNvPr id="144" name="TextBox 12"/>
            <p:cNvGrpSpPr/>
            <p:nvPr/>
          </p:nvGrpSpPr>
          <p:grpSpPr>
            <a:xfrm>
              <a:off x="256822" y="-1"/>
              <a:ext cx="936769" cy="243842"/>
              <a:chOff x="0" y="0"/>
              <a:chExt cx="936768" cy="243840"/>
            </a:xfrm>
          </p:grpSpPr>
          <p:sp>
            <p:nvSpPr>
              <p:cNvPr id="142" name="직사각형"/>
              <p:cNvSpPr/>
              <p:nvPr/>
            </p:nvSpPr>
            <p:spPr>
              <a:xfrm>
                <a:off x="0" y="1821"/>
                <a:ext cx="936769" cy="240197"/>
              </a:xfrm>
              <a:prstGeom prst="rect">
                <a:avLst/>
              </a:prstGeom>
              <a:solidFill>
                <a:srgbClr val="FFFFFF"/>
              </a:solidFill>
              <a:ln w="12700" cap="flat">
                <a:noFill/>
                <a:miter lim="400000"/>
              </a:ln>
              <a:effectLst/>
            </p:spPr>
            <p:txBody>
              <a:bodyPr wrap="square" lIns="45699" tIns="45699" rIns="45699" bIns="45699" numCol="1" anchor="ctr">
                <a:noAutofit/>
              </a:bodyPr>
              <a:lstStyle/>
              <a:p>
                <a:pPr algn="ctr">
                  <a:defRPr sz="1000" b="1">
                    <a:solidFill>
                      <a:srgbClr val="FF3399"/>
                    </a:solidFill>
                  </a:defRPr>
                </a:pPr>
                <a:endParaRPr/>
              </a:p>
            </p:txBody>
          </p:sp>
          <p:sp>
            <p:nvSpPr>
              <p:cNvPr id="143" name="U+ DMP"/>
              <p:cNvSpPr txBox="1"/>
              <p:nvPr/>
            </p:nvSpPr>
            <p:spPr>
              <a:xfrm>
                <a:off x="45719" y="0"/>
                <a:ext cx="845330" cy="243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000" b="1">
                    <a:solidFill>
                      <a:srgbClr val="FF3399"/>
                    </a:solidFill>
                  </a:defRPr>
                </a:lvl1pPr>
              </a:lstStyle>
              <a:p>
                <a:r>
                  <a:t>U+ DMP</a:t>
                </a:r>
              </a:p>
            </p:txBody>
          </p:sp>
        </p:grpSp>
      </p:gr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6_스토리보드">
    <p:spTree>
      <p:nvGrpSpPr>
        <p:cNvPr id="1" name=""/>
        <p:cNvGrpSpPr/>
        <p:nvPr/>
      </p:nvGrpSpPr>
      <p:grpSpPr>
        <a:xfrm>
          <a:off x="0" y="0"/>
          <a:ext cx="0" cy="0"/>
          <a:chOff x="0" y="0"/>
          <a:chExt cx="0" cy="0"/>
        </a:xfrm>
      </p:grpSpPr>
      <p:sp>
        <p:nvSpPr>
          <p:cNvPr id="152" name="직선 연결선 5"/>
          <p:cNvSpPr/>
          <p:nvPr/>
        </p:nvSpPr>
        <p:spPr>
          <a:xfrm>
            <a:off x="131374" y="6555068"/>
            <a:ext cx="11871237" cy="1"/>
          </a:xfrm>
          <a:prstGeom prst="line">
            <a:avLst/>
          </a:prstGeom>
          <a:ln w="28575">
            <a:solidFill>
              <a:srgbClr val="404040"/>
            </a:solidFill>
            <a:miter/>
          </a:ln>
        </p:spPr>
        <p:txBody>
          <a:bodyPr lIns="45719" rIns="45719"/>
          <a:lstStyle/>
          <a:p>
            <a:endParaRPr/>
          </a:p>
        </p:txBody>
      </p:sp>
      <p:sp>
        <p:nvSpPr>
          <p:cNvPr id="153" name="직사각형 15"/>
          <p:cNvSpPr/>
          <p:nvPr/>
        </p:nvSpPr>
        <p:spPr>
          <a:xfrm>
            <a:off x="131375" y="680170"/>
            <a:ext cx="8702283" cy="5821490"/>
          </a:xfrm>
          <a:prstGeom prst="rect">
            <a:avLst/>
          </a:prstGeom>
          <a:ln w="3175">
            <a:solidFill>
              <a:srgbClr val="A6A6A6"/>
            </a:solidFill>
            <a:miter/>
          </a:ln>
        </p:spPr>
        <p:txBody>
          <a:bodyPr lIns="45699" tIns="45699" rIns="45699" bIns="45699" anchor="ctr"/>
          <a:lstStyle/>
          <a:p>
            <a:pPr algn="ctr">
              <a:defRPr>
                <a:solidFill>
                  <a:srgbClr val="FFFFFF"/>
                </a:solidFill>
              </a:defRPr>
            </a:pPr>
            <a:endParaRPr/>
          </a:p>
        </p:txBody>
      </p:sp>
      <p:sp>
        <p:nvSpPr>
          <p:cNvPr id="154" name="Google Shape;72;p24"/>
          <p:cNvSpPr/>
          <p:nvPr/>
        </p:nvSpPr>
        <p:spPr>
          <a:xfrm>
            <a:off x="3158790" y="1180531"/>
            <a:ext cx="2710801" cy="4696000"/>
          </a:xfrm>
          <a:prstGeom prst="rect">
            <a:avLst/>
          </a:prstGeom>
          <a:ln>
            <a:solidFill>
              <a:schemeClr val="accent3"/>
            </a:solidFill>
            <a:miter/>
          </a:ln>
        </p:spPr>
        <p:txBody>
          <a:bodyPr lIns="45699" tIns="45699" rIns="45699" bIns="45699" anchor="ctr"/>
          <a:lstStyle/>
          <a:p>
            <a:pPr algn="ctr">
              <a:defRPr sz="1700">
                <a:solidFill>
                  <a:srgbClr val="FFFFFF"/>
                </a:solidFill>
                <a:latin typeface="Malgun Gothic"/>
                <a:ea typeface="Malgun Gothic"/>
                <a:cs typeface="Malgun Gothic"/>
                <a:sym typeface="Malgun Gothic"/>
              </a:defRPr>
            </a:pPr>
            <a:endParaRPr/>
          </a:p>
        </p:txBody>
      </p:sp>
      <p:sp>
        <p:nvSpPr>
          <p:cNvPr id="155" name="Google Shape;88;p24"/>
          <p:cNvSpPr/>
          <p:nvPr/>
        </p:nvSpPr>
        <p:spPr>
          <a:xfrm>
            <a:off x="311282" y="1180531"/>
            <a:ext cx="2710802" cy="4696000"/>
          </a:xfrm>
          <a:prstGeom prst="rect">
            <a:avLst/>
          </a:prstGeom>
          <a:ln>
            <a:solidFill>
              <a:schemeClr val="accent3"/>
            </a:solidFill>
            <a:miter/>
          </a:ln>
        </p:spPr>
        <p:txBody>
          <a:bodyPr lIns="45699" tIns="45699" rIns="45699" bIns="45699" anchor="ctr"/>
          <a:lstStyle/>
          <a:p>
            <a:pPr algn="ctr">
              <a:defRPr sz="1700">
                <a:solidFill>
                  <a:srgbClr val="FFFFFF"/>
                </a:solidFill>
                <a:latin typeface="Malgun Gothic"/>
                <a:ea typeface="Malgun Gothic"/>
                <a:cs typeface="Malgun Gothic"/>
                <a:sym typeface="Malgun Gothic"/>
              </a:defRPr>
            </a:pPr>
            <a:endParaRPr/>
          </a:p>
        </p:txBody>
      </p:sp>
      <p:sp>
        <p:nvSpPr>
          <p:cNvPr id="156" name="Google Shape;72;p24"/>
          <p:cNvSpPr/>
          <p:nvPr/>
        </p:nvSpPr>
        <p:spPr>
          <a:xfrm>
            <a:off x="5986148" y="1180531"/>
            <a:ext cx="2710801" cy="4696000"/>
          </a:xfrm>
          <a:prstGeom prst="rect">
            <a:avLst/>
          </a:prstGeom>
          <a:ln>
            <a:solidFill>
              <a:schemeClr val="accent3"/>
            </a:solidFill>
            <a:miter/>
          </a:ln>
        </p:spPr>
        <p:txBody>
          <a:bodyPr lIns="45699" tIns="45699" rIns="45699" bIns="45699" anchor="ctr"/>
          <a:lstStyle/>
          <a:p>
            <a:pPr algn="ctr">
              <a:defRPr sz="1700">
                <a:solidFill>
                  <a:srgbClr val="FFFFFF"/>
                </a:solidFill>
                <a:latin typeface="Malgun Gothic"/>
                <a:ea typeface="Malgun Gothic"/>
                <a:cs typeface="Malgun Gothic"/>
                <a:sym typeface="Malgun Gothic"/>
              </a:defRPr>
            </a:pPr>
            <a:endParaRPr/>
          </a:p>
        </p:txBody>
      </p:sp>
      <p:sp>
        <p:nvSpPr>
          <p:cNvPr id="157" name="직사각형 20"/>
          <p:cNvSpPr/>
          <p:nvPr/>
        </p:nvSpPr>
        <p:spPr>
          <a:xfrm>
            <a:off x="131374" y="89266"/>
            <a:ext cx="11868100" cy="556430"/>
          </a:xfrm>
          <a:prstGeom prst="rect">
            <a:avLst/>
          </a:prstGeom>
          <a:ln w="3175">
            <a:solidFill>
              <a:srgbClr val="A6A6A6"/>
            </a:solidFill>
            <a:miter/>
          </a:ln>
        </p:spPr>
        <p:txBody>
          <a:bodyPr lIns="45699" tIns="45699" rIns="45699" bIns="45699" anchor="ctr"/>
          <a:lstStyle/>
          <a:p>
            <a:pPr algn="ctr">
              <a:defRPr>
                <a:solidFill>
                  <a:srgbClr val="FFFFFF"/>
                </a:solidFill>
              </a:defRPr>
            </a:pPr>
            <a:endParaRPr/>
          </a:p>
        </p:txBody>
      </p:sp>
      <p:grpSp>
        <p:nvGrpSpPr>
          <p:cNvPr id="162" name="그룹 21"/>
          <p:cNvGrpSpPr/>
          <p:nvPr/>
        </p:nvGrpSpPr>
        <p:grpSpPr>
          <a:xfrm>
            <a:off x="8883535" y="680170"/>
            <a:ext cx="3131154" cy="5821490"/>
            <a:chOff x="0" y="0"/>
            <a:chExt cx="3131153" cy="5821488"/>
          </a:xfrm>
        </p:grpSpPr>
        <p:sp>
          <p:nvSpPr>
            <p:cNvPr id="158" name="직사각형 22"/>
            <p:cNvSpPr/>
            <p:nvPr/>
          </p:nvSpPr>
          <p:spPr>
            <a:xfrm>
              <a:off x="-1" y="292163"/>
              <a:ext cx="3131155" cy="5529326"/>
            </a:xfrm>
            <a:prstGeom prst="rect">
              <a:avLst/>
            </a:prstGeom>
            <a:solidFill>
              <a:srgbClr val="F9F9F9"/>
            </a:solidFill>
            <a:ln w="12700" cap="flat">
              <a:noFill/>
              <a:miter lim="400000"/>
            </a:ln>
            <a:effectLst/>
          </p:spPr>
          <p:txBody>
            <a:bodyPr wrap="square" lIns="45699" tIns="45699" rIns="45699" bIns="45699" numCol="1" anchor="ctr">
              <a:noAutofit/>
            </a:bodyPr>
            <a:lstStyle/>
            <a:p>
              <a:pPr algn="ctr">
                <a:defRPr>
                  <a:solidFill>
                    <a:srgbClr val="FFFFFF"/>
                  </a:solidFill>
                </a:defRPr>
              </a:pPr>
              <a:endParaRPr/>
            </a:p>
          </p:txBody>
        </p:sp>
        <p:grpSp>
          <p:nvGrpSpPr>
            <p:cNvPr id="161" name="직사각형 24"/>
            <p:cNvGrpSpPr/>
            <p:nvPr/>
          </p:nvGrpSpPr>
          <p:grpSpPr>
            <a:xfrm>
              <a:off x="0" y="-1"/>
              <a:ext cx="3125132" cy="269362"/>
              <a:chOff x="0" y="0"/>
              <a:chExt cx="3125130" cy="269361"/>
            </a:xfrm>
          </p:grpSpPr>
          <p:sp>
            <p:nvSpPr>
              <p:cNvPr id="159" name="직사각형"/>
              <p:cNvSpPr/>
              <p:nvPr/>
            </p:nvSpPr>
            <p:spPr>
              <a:xfrm>
                <a:off x="0" y="-1"/>
                <a:ext cx="3125131" cy="269363"/>
              </a:xfrm>
              <a:prstGeom prst="rect">
                <a:avLst/>
              </a:prstGeom>
              <a:solidFill>
                <a:srgbClr val="404040"/>
              </a:solidFill>
              <a:ln w="12700" cap="flat">
                <a:solidFill>
                  <a:srgbClr val="404040"/>
                </a:solidFill>
                <a:prstDash val="solid"/>
                <a:miter lim="800000"/>
              </a:ln>
              <a:effectLst/>
            </p:spPr>
            <p:txBody>
              <a:bodyPr wrap="square" lIns="45699" tIns="45699" rIns="45699" bIns="45699" numCol="1" anchor="ctr">
                <a:noAutofit/>
              </a:bodyPr>
              <a:lstStyle/>
              <a:p>
                <a:pPr>
                  <a:defRPr sz="900" b="1">
                    <a:solidFill>
                      <a:srgbClr val="FFFFFF"/>
                    </a:solidFill>
                  </a:defRPr>
                </a:pPr>
                <a:endParaRPr/>
              </a:p>
            </p:txBody>
          </p:sp>
          <p:sp>
            <p:nvSpPr>
              <p:cNvPr id="160" name="Description"/>
              <p:cNvSpPr txBox="1"/>
              <p:nvPr/>
            </p:nvSpPr>
            <p:spPr>
              <a:xfrm>
                <a:off x="52070" y="19110"/>
                <a:ext cx="3020991" cy="231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sz="900" b="1">
                    <a:solidFill>
                      <a:srgbClr val="FFFFFF"/>
                    </a:solidFill>
                  </a:defRPr>
                </a:lvl1pPr>
              </a:lstStyle>
              <a:p>
                <a:r>
                  <a:t>Description</a:t>
                </a:r>
              </a:p>
            </p:txBody>
          </p:sp>
        </p:grpSp>
      </p:grpSp>
      <p:graphicFrame>
        <p:nvGraphicFramePr>
          <p:cNvPr id="163" name="Group 133"/>
          <p:cNvGraphicFramePr/>
          <p:nvPr/>
        </p:nvGraphicFramePr>
        <p:xfrm>
          <a:off x="1793944" y="134328"/>
          <a:ext cx="10151870" cy="482601"/>
        </p:xfrm>
        <a:graphic>
          <a:graphicData uri="http://schemas.openxmlformats.org/drawingml/2006/table">
            <a:tbl>
              <a:tblPr>
                <a:tableStyleId>{4C3C2611-4C71-4FC5-86AE-919BDF0F9419}</a:tableStyleId>
              </a:tblPr>
              <a:tblGrid>
                <a:gridCol w="1089932">
                  <a:extLst>
                    <a:ext uri="{9D8B030D-6E8A-4147-A177-3AD203B41FA5}">
                      <a16:colId xmlns:a16="http://schemas.microsoft.com/office/drawing/2014/main" val="20000"/>
                    </a:ext>
                  </a:extLst>
                </a:gridCol>
                <a:gridCol w="4152416">
                  <a:extLst>
                    <a:ext uri="{9D8B030D-6E8A-4147-A177-3AD203B41FA5}">
                      <a16:colId xmlns:a16="http://schemas.microsoft.com/office/drawing/2014/main" val="20001"/>
                    </a:ext>
                  </a:extLst>
                </a:gridCol>
                <a:gridCol w="994015">
                  <a:extLst>
                    <a:ext uri="{9D8B030D-6E8A-4147-A177-3AD203B41FA5}">
                      <a16:colId xmlns:a16="http://schemas.microsoft.com/office/drawing/2014/main" val="20002"/>
                    </a:ext>
                  </a:extLst>
                </a:gridCol>
                <a:gridCol w="3915506">
                  <a:extLst>
                    <a:ext uri="{9D8B030D-6E8A-4147-A177-3AD203B41FA5}">
                      <a16:colId xmlns:a16="http://schemas.microsoft.com/office/drawing/2014/main" val="20003"/>
                    </a:ext>
                  </a:extLst>
                </a:gridCol>
              </a:tblGrid>
              <a:tr h="244475">
                <a:tc>
                  <a:txBody>
                    <a:bodyPr/>
                    <a:lstStyle/>
                    <a:p>
                      <a:pPr algn="ctr">
                        <a:spcBef>
                          <a:spcPts val="100"/>
                        </a:spcBef>
                        <a:defRPr sz="1800"/>
                      </a:pPr>
                      <a:r>
                        <a:rPr sz="800" b="1">
                          <a:solidFill>
                            <a:srgbClr val="FFFFFF"/>
                          </a:solidFill>
                        </a:rPr>
                        <a:t>화면명</a:t>
                      </a: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33343D"/>
                    </a:solidFill>
                  </a:tcPr>
                </a:tc>
                <a:tc>
                  <a:txBody>
                    <a:bodyPr/>
                    <a:lstStyle/>
                    <a:p>
                      <a:pPr algn="l">
                        <a:spcBef>
                          <a:spcPts val="400"/>
                        </a:spcBef>
                        <a:defRPr sz="800" b="1"/>
                      </a:pPr>
                      <a:endParaRP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tc>
                  <a:txBody>
                    <a:bodyPr/>
                    <a:lstStyle/>
                    <a:p>
                      <a:pPr algn="ctr">
                        <a:spcBef>
                          <a:spcPts val="100"/>
                        </a:spcBef>
                        <a:defRPr sz="1800"/>
                      </a:pPr>
                      <a:r>
                        <a:rPr sz="800" b="1">
                          <a:solidFill>
                            <a:srgbClr val="FFFFFF"/>
                          </a:solidFill>
                        </a:rPr>
                        <a:t>화면경로</a:t>
                      </a: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33343D"/>
                    </a:solidFill>
                  </a:tcPr>
                </a:tc>
                <a:tc>
                  <a:txBody>
                    <a:bodyPr/>
                    <a:lstStyle/>
                    <a:p>
                      <a:pPr algn="ctr">
                        <a:spcBef>
                          <a:spcPts val="400"/>
                        </a:spcBef>
                        <a:defRPr sz="800"/>
                      </a:pPr>
                      <a:endParaRP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noFill/>
                  </a:tcPr>
                </a:tc>
                <a:extLst>
                  <a:ext uri="{0D108BD9-81ED-4DB2-BD59-A6C34878D82A}">
                    <a16:rowId xmlns:a16="http://schemas.microsoft.com/office/drawing/2014/main" val="10000"/>
                  </a:ext>
                </a:extLst>
              </a:tr>
              <a:tr h="238125">
                <a:tc>
                  <a:txBody>
                    <a:bodyPr/>
                    <a:lstStyle/>
                    <a:p>
                      <a:pPr algn="ctr">
                        <a:spcBef>
                          <a:spcPts val="100"/>
                        </a:spcBef>
                        <a:defRPr sz="1800"/>
                      </a:pPr>
                      <a:r>
                        <a:rPr sz="800" b="1">
                          <a:solidFill>
                            <a:srgbClr val="FFFFFF"/>
                          </a:solidFill>
                        </a:rPr>
                        <a:t>구분</a:t>
                      </a: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33343D"/>
                    </a:solidFill>
                  </a:tcPr>
                </a:tc>
                <a:tc>
                  <a:txBody>
                    <a:bodyPr/>
                    <a:lstStyle/>
                    <a:p>
                      <a:pPr algn="l">
                        <a:spcBef>
                          <a:spcPts val="400"/>
                        </a:spcBef>
                        <a:defRPr sz="800"/>
                      </a:pPr>
                      <a:endParaRP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tc>
                  <a:txBody>
                    <a:bodyPr/>
                    <a:lstStyle/>
                    <a:p>
                      <a:pPr algn="ctr">
                        <a:spcBef>
                          <a:spcPts val="100"/>
                        </a:spcBef>
                        <a:defRPr sz="800" b="1">
                          <a:solidFill>
                            <a:srgbClr val="FFFFFF"/>
                          </a:solidFill>
                        </a:defRPr>
                      </a:pPr>
                      <a:r>
                        <a:t>요구사항ID</a:t>
                      </a: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33343D"/>
                    </a:solidFill>
                  </a:tcPr>
                </a:tc>
                <a:tc>
                  <a:txBody>
                    <a:bodyPr/>
                    <a:lstStyle/>
                    <a:p>
                      <a:pPr algn="ctr">
                        <a:spcBef>
                          <a:spcPts val="400"/>
                        </a:spcBef>
                        <a:defRPr sz="800"/>
                      </a:pPr>
                      <a:endParaRPr/>
                    </a:p>
                  </a:txBody>
                  <a:tcPr marL="46796" marR="46796" marT="46796" marB="46796" anchor="ctr" horzOverflow="overflow">
                    <a:lnL w="3175">
                      <a:solidFill>
                        <a:srgbClr val="000000"/>
                      </a:solidFill>
                    </a:lnL>
                    <a:lnR w="3175">
                      <a:solidFill>
                        <a:srgbClr val="000000"/>
                      </a:solidFill>
                    </a:lnR>
                    <a:lnT w="3175">
                      <a:solidFill>
                        <a:srgbClr val="000000"/>
                      </a:solidFill>
                    </a:lnT>
                    <a:lnB w="3175">
                      <a:solidFill>
                        <a:srgbClr val="000000"/>
                      </a:solidFill>
                    </a:lnB>
                    <a:noFill/>
                  </a:tcPr>
                </a:tc>
                <a:extLst>
                  <a:ext uri="{0D108BD9-81ED-4DB2-BD59-A6C34878D82A}">
                    <a16:rowId xmlns:a16="http://schemas.microsoft.com/office/drawing/2014/main" val="10001"/>
                  </a:ext>
                </a:extLst>
              </a:tr>
            </a:tbl>
          </a:graphicData>
        </a:graphic>
      </p:graphicFrame>
      <p:sp>
        <p:nvSpPr>
          <p:cNvPr id="164" name="슬라이드 번호"/>
          <p:cNvSpPr txBox="1">
            <a:spLocks noGrp="1"/>
          </p:cNvSpPr>
          <p:nvPr>
            <p:ph type="sldNum" sz="quarter" idx="2"/>
          </p:nvPr>
        </p:nvSpPr>
        <p:spPr>
          <a:xfrm>
            <a:off x="4225282" y="6608478"/>
            <a:ext cx="231277" cy="231141"/>
          </a:xfrm>
          <a:prstGeom prst="rect">
            <a:avLst/>
          </a:prstGeom>
        </p:spPr>
        <p:txBody>
          <a:bodyPr anchor="t"/>
          <a:lstStyle>
            <a:lvl1pPr algn="l" defTabSz="457223">
              <a:spcBef>
                <a:spcPts val="500"/>
              </a:spcBef>
              <a:defRPr sz="900">
                <a:solidFill>
                  <a:srgbClr val="000000"/>
                </a:solidFill>
              </a:defRPr>
            </a:lvl1pPr>
          </a:lstStyle>
          <a:p>
            <a:fld id="{86CB4B4D-7CA3-9044-876B-883B54F8677D}" type="slidenum">
              <a:t>‹#›</a:t>
            </a:fld>
            <a:endParaRPr/>
          </a:p>
        </p:txBody>
      </p:sp>
      <p:sp>
        <p:nvSpPr>
          <p:cNvPr id="165" name="본문 첫 번째 줄…"/>
          <p:cNvSpPr txBox="1">
            <a:spLocks noGrp="1"/>
          </p:cNvSpPr>
          <p:nvPr>
            <p:ph type="body" sz="quarter" idx="1" hasCustomPrompt="1"/>
          </p:nvPr>
        </p:nvSpPr>
        <p:spPr>
          <a:xfrm>
            <a:off x="8121684" y="178132"/>
            <a:ext cx="3742070" cy="147894"/>
          </a:xfrm>
          <a:prstGeom prst="rect">
            <a:avLst/>
          </a:prstGeom>
        </p:spPr>
        <p:txBody>
          <a:bodyPr lIns="0" tIns="0" rIns="0" bIns="0" anchor="b"/>
          <a:lstStyle>
            <a:lvl1pPr indent="-457200" defTabSz="914446">
              <a:buSzTx/>
              <a:buFontTx/>
              <a:buNone/>
              <a:defRPr sz="800">
                <a:latin typeface="+mj-lt"/>
                <a:ea typeface="+mj-ea"/>
                <a:cs typeface="+mj-cs"/>
                <a:sym typeface="Helvetica"/>
              </a:defRPr>
            </a:lvl1pPr>
            <a:lvl2pPr marL="533400" indent="-76200" defTabSz="914446">
              <a:buFontTx/>
              <a:defRPr sz="800">
                <a:latin typeface="+mj-lt"/>
                <a:ea typeface="+mj-ea"/>
                <a:cs typeface="+mj-cs"/>
                <a:sym typeface="Helvetica"/>
              </a:defRPr>
            </a:lvl2pPr>
            <a:lvl3pPr marL="1005839" indent="-91439" defTabSz="914446">
              <a:buFontTx/>
              <a:defRPr sz="800">
                <a:latin typeface="+mj-lt"/>
                <a:ea typeface="+mj-ea"/>
                <a:cs typeface="+mj-cs"/>
                <a:sym typeface="Helvetica"/>
              </a:defRPr>
            </a:lvl3pPr>
            <a:lvl4pPr marL="1473200" indent="-101600" defTabSz="914446">
              <a:buFontTx/>
              <a:defRPr sz="800">
                <a:latin typeface="+mj-lt"/>
                <a:ea typeface="+mj-ea"/>
                <a:cs typeface="+mj-cs"/>
                <a:sym typeface="Helvetica"/>
              </a:defRPr>
            </a:lvl4pPr>
            <a:lvl5pPr marL="1930400" indent="-101600" defTabSz="914446">
              <a:buFontTx/>
              <a:defRPr sz="800">
                <a:latin typeface="+mj-lt"/>
                <a:ea typeface="+mj-ea"/>
                <a:cs typeface="+mj-cs"/>
                <a:sym typeface="Helvetica"/>
              </a:defRPr>
            </a:lvl5pPr>
          </a:lstStyle>
          <a:p>
            <a:r>
              <a:t>화면경로입력</a:t>
            </a:r>
          </a:p>
          <a:p>
            <a:pPr lvl="1"/>
            <a:endParaRPr/>
          </a:p>
          <a:p>
            <a:pPr lvl="2"/>
            <a:endParaRPr/>
          </a:p>
          <a:p>
            <a:pPr lvl="3"/>
            <a:endParaRPr/>
          </a:p>
          <a:p>
            <a:pPr lvl="4"/>
            <a:endParaRPr/>
          </a:p>
        </p:txBody>
      </p:sp>
      <p:sp>
        <p:nvSpPr>
          <p:cNvPr id="166" name="텍스트 개체 틀 41"/>
          <p:cNvSpPr>
            <a:spLocks noGrp="1"/>
          </p:cNvSpPr>
          <p:nvPr>
            <p:ph type="body" sz="quarter" idx="21" hasCustomPrompt="1"/>
          </p:nvPr>
        </p:nvSpPr>
        <p:spPr>
          <a:xfrm>
            <a:off x="2937312" y="174434"/>
            <a:ext cx="3913464" cy="151592"/>
          </a:xfrm>
          <a:prstGeom prst="rect">
            <a:avLst/>
          </a:prstGeom>
        </p:spPr>
        <p:txBody>
          <a:bodyPr lIns="0" tIns="0" rIns="0" bIns="0" anchor="b"/>
          <a:lstStyle>
            <a:lvl1pPr indent="-457200" defTabSz="914446">
              <a:buSzTx/>
              <a:buFontTx/>
              <a:buNone/>
              <a:defRPr sz="800"/>
            </a:lvl1pPr>
          </a:lstStyle>
          <a:p>
            <a:r>
              <a:t>화면명입력</a:t>
            </a:r>
          </a:p>
        </p:txBody>
      </p:sp>
      <p:sp>
        <p:nvSpPr>
          <p:cNvPr id="167" name="구분입력"/>
          <p:cNvSpPr txBox="1">
            <a:spLocks noGrp="1"/>
          </p:cNvSpPr>
          <p:nvPr>
            <p:ph type="title" hasCustomPrompt="1"/>
          </p:nvPr>
        </p:nvSpPr>
        <p:spPr>
          <a:xfrm>
            <a:off x="2937313" y="419341"/>
            <a:ext cx="3913464" cy="160492"/>
          </a:xfrm>
          <a:prstGeom prst="rect">
            <a:avLst/>
          </a:prstGeom>
        </p:spPr>
        <p:txBody>
          <a:bodyPr lIns="0" tIns="0" rIns="0" bIns="0" anchor="b"/>
          <a:lstStyle>
            <a:lvl1pPr marL="342916" indent="-685832" defTabSz="914446">
              <a:spcBef>
                <a:spcPts val="100"/>
              </a:spcBef>
              <a:defRPr sz="800">
                <a:latin typeface="+mj-lt"/>
                <a:ea typeface="+mj-ea"/>
                <a:cs typeface="+mj-cs"/>
                <a:sym typeface="Helvetica"/>
              </a:defRPr>
            </a:lvl1pPr>
          </a:lstStyle>
          <a:p>
            <a:r>
              <a:t>구분입력</a:t>
            </a:r>
          </a:p>
        </p:txBody>
      </p:sp>
      <p:sp>
        <p:nvSpPr>
          <p:cNvPr id="168" name="텍스트 개체 틀 41"/>
          <p:cNvSpPr>
            <a:spLocks noGrp="1"/>
          </p:cNvSpPr>
          <p:nvPr>
            <p:ph type="body" sz="quarter" idx="22" hasCustomPrompt="1"/>
          </p:nvPr>
        </p:nvSpPr>
        <p:spPr>
          <a:xfrm>
            <a:off x="8121684" y="427603"/>
            <a:ext cx="3742070" cy="143967"/>
          </a:xfrm>
          <a:prstGeom prst="rect">
            <a:avLst/>
          </a:prstGeom>
        </p:spPr>
        <p:txBody>
          <a:bodyPr lIns="0" tIns="0" rIns="0" bIns="0" anchor="b"/>
          <a:lstStyle>
            <a:lvl1pPr indent="-457200" defTabSz="914446">
              <a:buSzTx/>
              <a:buFontTx/>
              <a:buNone/>
              <a:defRPr sz="800"/>
            </a:lvl1pPr>
          </a:lstStyle>
          <a:p>
            <a:r>
              <a:t>요구사항ID입력</a:t>
            </a:r>
          </a:p>
        </p:txBody>
      </p:sp>
      <p:grpSp>
        <p:nvGrpSpPr>
          <p:cNvPr id="173" name="그룹 16"/>
          <p:cNvGrpSpPr/>
          <p:nvPr/>
        </p:nvGrpSpPr>
        <p:grpSpPr>
          <a:xfrm>
            <a:off x="389023" y="257568"/>
            <a:ext cx="1193592" cy="243841"/>
            <a:chOff x="0" y="0"/>
            <a:chExt cx="1193590" cy="243840"/>
          </a:xfrm>
        </p:grpSpPr>
        <p:pic>
          <p:nvPicPr>
            <p:cNvPr id="169" name="그림 17" descr="그림 17"/>
            <p:cNvPicPr>
              <a:picLocks noChangeAspect="1"/>
            </p:cNvPicPr>
            <p:nvPr/>
          </p:nvPicPr>
          <p:blipFill>
            <a:blip r:embed="rId2">
              <a:extLst/>
            </a:blip>
            <a:stretch>
              <a:fillRect/>
            </a:stretch>
          </p:blipFill>
          <p:spPr>
            <a:xfrm>
              <a:off x="0" y="8666"/>
              <a:ext cx="256823" cy="226509"/>
            </a:xfrm>
            <a:prstGeom prst="rect">
              <a:avLst/>
            </a:prstGeom>
            <a:ln w="12700" cap="flat">
              <a:noFill/>
              <a:miter lim="400000"/>
            </a:ln>
            <a:effectLst/>
          </p:spPr>
        </p:pic>
        <p:grpSp>
          <p:nvGrpSpPr>
            <p:cNvPr id="172" name="TextBox 12"/>
            <p:cNvGrpSpPr/>
            <p:nvPr/>
          </p:nvGrpSpPr>
          <p:grpSpPr>
            <a:xfrm>
              <a:off x="256822" y="-1"/>
              <a:ext cx="936769" cy="243842"/>
              <a:chOff x="0" y="0"/>
              <a:chExt cx="936768" cy="243840"/>
            </a:xfrm>
          </p:grpSpPr>
          <p:sp>
            <p:nvSpPr>
              <p:cNvPr id="170" name="직사각형"/>
              <p:cNvSpPr/>
              <p:nvPr/>
            </p:nvSpPr>
            <p:spPr>
              <a:xfrm>
                <a:off x="0" y="1821"/>
                <a:ext cx="936769" cy="240197"/>
              </a:xfrm>
              <a:prstGeom prst="rect">
                <a:avLst/>
              </a:prstGeom>
              <a:solidFill>
                <a:srgbClr val="FFFFFF"/>
              </a:solidFill>
              <a:ln w="12700" cap="flat">
                <a:noFill/>
                <a:miter lim="400000"/>
              </a:ln>
              <a:effectLst/>
            </p:spPr>
            <p:txBody>
              <a:bodyPr wrap="square" lIns="45699" tIns="45699" rIns="45699" bIns="45699" numCol="1" anchor="ctr">
                <a:noAutofit/>
              </a:bodyPr>
              <a:lstStyle/>
              <a:p>
                <a:pPr algn="ctr">
                  <a:defRPr sz="1000" b="1">
                    <a:solidFill>
                      <a:srgbClr val="FF3399"/>
                    </a:solidFill>
                  </a:defRPr>
                </a:pPr>
                <a:endParaRPr/>
              </a:p>
            </p:txBody>
          </p:sp>
          <p:sp>
            <p:nvSpPr>
              <p:cNvPr id="171" name="U+ DMP"/>
              <p:cNvSpPr txBox="1"/>
              <p:nvPr/>
            </p:nvSpPr>
            <p:spPr>
              <a:xfrm>
                <a:off x="45719" y="0"/>
                <a:ext cx="845330" cy="243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000" b="1">
                    <a:solidFill>
                      <a:srgbClr val="FF3399"/>
                    </a:solidFill>
                  </a:defRPr>
                </a:lvl1pPr>
              </a:lstStyle>
              <a:p>
                <a:r>
                  <a:t>U+ DMP</a:t>
                </a:r>
              </a:p>
            </p:txBody>
          </p:sp>
        </p:grpSp>
      </p:gr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제목 텍스트"/>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제목 텍스트</a:t>
            </a:r>
          </a:p>
        </p:txBody>
      </p:sp>
      <p:sp>
        <p:nvSpPr>
          <p:cNvPr id="3" name="본문 첫 번째 줄…"/>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본문 첫 번째 줄</a:t>
            </a:r>
          </a:p>
          <a:p>
            <a:pPr lvl="1"/>
            <a:r>
              <a:t>본문 두 번째 줄</a:t>
            </a:r>
          </a:p>
          <a:p>
            <a:pPr lvl="2"/>
            <a:r>
              <a:t>본문 세 번째 줄</a:t>
            </a:r>
          </a:p>
          <a:p>
            <a:pPr lvl="3"/>
            <a:r>
              <a:t>본문 네 번째 줄</a:t>
            </a:r>
          </a:p>
          <a:p>
            <a:pPr lvl="4"/>
            <a:r>
              <a:t>본문 다섯 번째 줄</a:t>
            </a:r>
          </a:p>
        </p:txBody>
      </p:sp>
      <p:sp>
        <p:nvSpPr>
          <p:cNvPr id="4" name="슬라이드 번호"/>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1" r:id="rId12"/>
    <p:sldLayoutId id="2147483662" r:id="rId13"/>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맑은 고딕"/>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맑은 고딕"/>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맑은 고딕"/>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맑은 고딕"/>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맑은 고딕"/>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맑은 고딕"/>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맑은 고딕"/>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맑은 고딕"/>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맑은 고딕"/>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맑은 고딕"/>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맑은 고딕"/>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맑은 고딕"/>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맑은 고딕"/>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맑은 고딕"/>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맑은 고딕"/>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맑은 고딕"/>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맑은 고딕"/>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맑은 고딕"/>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맑은 고딕"/>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맑은 고딕"/>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맑은 고딕"/>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맑은 고딕"/>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맑은 고딕"/>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맑은 고딕"/>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맑은 고딕"/>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맑은 고딕"/>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맑은 고딕"/>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extBox 1"/>
          <p:cNvSpPr txBox="1"/>
          <p:nvPr/>
        </p:nvSpPr>
        <p:spPr>
          <a:xfrm>
            <a:off x="5321958" y="1553679"/>
            <a:ext cx="5371455" cy="14773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algn="r">
              <a:lnSpc>
                <a:spcPct val="150000"/>
              </a:lnSpc>
              <a:defRPr sz="3200" b="1">
                <a:solidFill>
                  <a:srgbClr val="595959"/>
                </a:solidFill>
              </a:defRPr>
            </a:pPr>
            <a:r>
              <a:rPr dirty="0" err="1"/>
              <a:t>화면</a:t>
            </a:r>
            <a:r>
              <a:rPr dirty="0"/>
              <a:t> </a:t>
            </a:r>
            <a:r>
              <a:rPr dirty="0" err="1" smtClean="0"/>
              <a:t>설계서_</a:t>
            </a:r>
            <a:r>
              <a:rPr lang="en-US" dirty="0" err="1" smtClean="0"/>
              <a:t>LX</a:t>
            </a:r>
            <a:r>
              <a:rPr lang="en-US" dirty="0" smtClean="0"/>
              <a:t> DTS</a:t>
            </a:r>
            <a:r>
              <a:rPr lang="ko-KR" altLang="en-US" dirty="0" smtClean="0"/>
              <a:t>플랫폼 고도화</a:t>
            </a:r>
            <a:endParaRPr dirty="0"/>
          </a:p>
        </p:txBody>
      </p:sp>
      <p:sp>
        <p:nvSpPr>
          <p:cNvPr id="238" name="TextBox 2"/>
          <p:cNvSpPr txBox="1"/>
          <p:nvPr/>
        </p:nvSpPr>
        <p:spPr>
          <a:xfrm>
            <a:off x="10231748" y="4082439"/>
            <a:ext cx="46166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algn="r">
              <a:defRPr sz="1200" b="1">
                <a:solidFill>
                  <a:srgbClr val="595959"/>
                </a:solidFill>
              </a:defRPr>
            </a:pPr>
            <a:r>
              <a:rPr lang="ko-KR" altLang="en-US" dirty="0" smtClean="0"/>
              <a:t>김대현</a:t>
            </a:r>
            <a:endParaRPr lang="en-US" altLang="ko-KR" dirty="0"/>
          </a:p>
        </p:txBody>
      </p:sp>
      <p:sp>
        <p:nvSpPr>
          <p:cNvPr id="239" name="직사각형 3"/>
          <p:cNvSpPr/>
          <p:nvPr/>
        </p:nvSpPr>
        <p:spPr>
          <a:xfrm>
            <a:off x="10508499" y="3962767"/>
            <a:ext cx="184914" cy="45720"/>
          </a:xfrm>
          <a:prstGeom prst="rect">
            <a:avLst/>
          </a:prstGeom>
          <a:solidFill>
            <a:srgbClr val="404040"/>
          </a:solidFill>
          <a:ln w="12700">
            <a:miter lim="400000"/>
          </a:ln>
        </p:spPr>
        <p:txBody>
          <a:bodyPr lIns="45699" tIns="45699" rIns="45699" bIns="45699" anchor="ctr"/>
          <a:lstStyle/>
          <a:p>
            <a:pPr algn="ctr">
              <a:defRPr sz="800"/>
            </a:pPr>
            <a:endParaRPr/>
          </a:p>
        </p:txBody>
      </p:sp>
      <p:sp>
        <p:nvSpPr>
          <p:cNvPr id="240" name="TextBox 4"/>
          <p:cNvSpPr txBox="1"/>
          <p:nvPr/>
        </p:nvSpPr>
        <p:spPr>
          <a:xfrm>
            <a:off x="9476734" y="3611818"/>
            <a:ext cx="1216680"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r">
              <a:defRPr sz="1200" b="1">
                <a:solidFill>
                  <a:srgbClr val="808080"/>
                </a:solidFill>
              </a:defRPr>
            </a:lvl1pPr>
          </a:lstStyle>
          <a:p>
            <a:r>
              <a:rPr dirty="0" smtClean="0"/>
              <a:t>v</a:t>
            </a:r>
            <a:r>
              <a:rPr lang="en-US"/>
              <a:t>3</a:t>
            </a:r>
            <a:r>
              <a:rPr smtClean="0"/>
              <a:t>.</a:t>
            </a:r>
            <a:r>
              <a:rPr lang="en-US" smtClean="0"/>
              <a:t>5</a:t>
            </a:r>
            <a:r>
              <a:rPr smtClean="0"/>
              <a:t>.</a:t>
            </a:r>
            <a:r>
              <a:rPr lang="en-US" dirty="0" smtClean="0"/>
              <a:t>0</a:t>
            </a:r>
            <a:r>
              <a:rPr dirty="0" smtClean="0"/>
              <a:t>_202</a:t>
            </a:r>
            <a:r>
              <a:rPr lang="en-US" dirty="0" smtClean="0"/>
              <a:t>3</a:t>
            </a:r>
            <a:r>
              <a:rPr dirty="0" smtClean="0"/>
              <a:t>10</a:t>
            </a:r>
            <a:r>
              <a:rPr lang="en-US" dirty="0" smtClean="0"/>
              <a:t>18</a:t>
            </a:r>
            <a:endParaRPr dirty="0"/>
          </a:p>
        </p:txBody>
      </p:sp>
      <p:sp>
        <p:nvSpPr>
          <p:cNvPr id="241" name="직사각형 5"/>
          <p:cNvSpPr/>
          <p:nvPr/>
        </p:nvSpPr>
        <p:spPr>
          <a:xfrm>
            <a:off x="10508499" y="3557954"/>
            <a:ext cx="184914" cy="45720"/>
          </a:xfrm>
          <a:prstGeom prst="rect">
            <a:avLst/>
          </a:prstGeom>
          <a:solidFill>
            <a:srgbClr val="404040"/>
          </a:solidFill>
          <a:ln w="12700">
            <a:miter lim="400000"/>
          </a:ln>
        </p:spPr>
        <p:txBody>
          <a:bodyPr lIns="45699" tIns="45699" rIns="45699" bIns="45699" anchor="ctr"/>
          <a:lstStyle/>
          <a:p>
            <a:pPr algn="ctr">
              <a:defRPr sz="800"/>
            </a:pPr>
            <a:endParaRPr/>
          </a:p>
        </p:txBody>
      </p:sp>
      <p:sp>
        <p:nvSpPr>
          <p:cNvPr id="243" name="직사각형"/>
          <p:cNvSpPr/>
          <p:nvPr/>
        </p:nvSpPr>
        <p:spPr>
          <a:xfrm>
            <a:off x="445109" y="715472"/>
            <a:ext cx="1114426" cy="285752"/>
          </a:xfrm>
          <a:prstGeom prst="rect">
            <a:avLst/>
          </a:prstGeom>
          <a:solidFill>
            <a:srgbClr val="FFFFFF"/>
          </a:solidFill>
          <a:ln w="12700" cap="flat">
            <a:noFill/>
            <a:miter lim="400000"/>
          </a:ln>
          <a:effectLst/>
        </p:spPr>
        <p:txBody>
          <a:bodyPr wrap="square" lIns="45699" tIns="45699" rIns="45699" bIns="45699" numCol="1" anchor="ctr">
            <a:noAutofit/>
          </a:bodyPr>
          <a:lstStyle/>
          <a:p>
            <a:pPr algn="ctr">
              <a:defRPr sz="1400" b="1">
                <a:solidFill>
                  <a:srgbClr val="FF3399"/>
                </a:solidFill>
              </a:defRPr>
            </a:pP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제목 1"/>
          <p:cNvSpPr txBox="1">
            <a:spLocks noGrp="1"/>
          </p:cNvSpPr>
          <p:nvPr>
            <p:ph type="title"/>
          </p:nvPr>
        </p:nvSpPr>
        <p:spPr>
          <a:xfrm>
            <a:off x="952499" y="2401052"/>
            <a:ext cx="9955825" cy="3886978"/>
          </a:xfrm>
          <a:prstGeom prst="rect">
            <a:avLst/>
          </a:prstGeom>
        </p:spPr>
        <p:txBody>
          <a:bodyPr/>
          <a:lstStyle/>
          <a:p>
            <a:pPr>
              <a:defRPr spc="-100"/>
            </a:pPr>
            <a:r>
              <a:t>1. ICON</a:t>
            </a:r>
            <a:br/>
            <a:r>
              <a:t>2. CSS style</a:t>
            </a:r>
          </a:p>
        </p:txBody>
      </p:sp>
      <p:sp>
        <p:nvSpPr>
          <p:cNvPr id="446" name="텍스트 개체 틀 2"/>
          <p:cNvSpPr txBox="1">
            <a:spLocks noGrp="1"/>
          </p:cNvSpPr>
          <p:nvPr>
            <p:ph type="body" sz="quarter" idx="1"/>
          </p:nvPr>
        </p:nvSpPr>
        <p:spPr>
          <a:xfrm>
            <a:off x="952499" y="1181099"/>
            <a:ext cx="9955826" cy="556562"/>
          </a:xfrm>
          <a:prstGeom prst="rect">
            <a:avLst/>
          </a:prstGeom>
        </p:spPr>
        <p:txBody>
          <a:bodyPr>
            <a:normAutofit fontScale="77500" lnSpcReduction="20000"/>
          </a:bodyPr>
          <a:lstStyle>
            <a:lvl1pPr>
              <a:defRPr spc="-100"/>
            </a:lvl1pPr>
          </a:lstStyle>
          <a:p>
            <a:r>
              <a:t>2. Component</a:t>
            </a:r>
          </a:p>
        </p:txBody>
      </p:sp>
    </p:spTree>
    <p:extLst>
      <p:ext uri="{BB962C8B-B14F-4D97-AF65-F5344CB8AC3E}">
        <p14:creationId xmlns:p14="http://schemas.microsoft.com/office/powerpoint/2010/main" val="304357643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제목 1"/>
          <p:cNvSpPr txBox="1">
            <a:spLocks noGrp="1"/>
          </p:cNvSpPr>
          <p:nvPr>
            <p:ph type="title"/>
          </p:nvPr>
        </p:nvSpPr>
        <p:spPr>
          <a:xfrm>
            <a:off x="515104" y="2308193"/>
            <a:ext cx="11079396" cy="777354"/>
          </a:xfrm>
          <a:prstGeom prst="rect">
            <a:avLst/>
          </a:prstGeom>
        </p:spPr>
        <p:txBody>
          <a:bodyPr/>
          <a:lstStyle/>
          <a:p>
            <a:r>
              <a:t>1. ICON</a:t>
            </a:r>
          </a:p>
        </p:txBody>
      </p:sp>
    </p:spTree>
    <p:extLst>
      <p:ext uri="{BB962C8B-B14F-4D97-AF65-F5344CB8AC3E}">
        <p14:creationId xmlns:p14="http://schemas.microsoft.com/office/powerpoint/2010/main" val="79026531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텍스트 개체 틀 1"/>
          <p:cNvSpPr txBox="1">
            <a:spLocks noGrp="1"/>
          </p:cNvSpPr>
          <p:nvPr>
            <p:ph type="body" sz="quarter" idx="1"/>
          </p:nvPr>
        </p:nvSpPr>
        <p:spPr>
          <a:xfrm>
            <a:off x="205865" y="161064"/>
            <a:ext cx="8674797" cy="348379"/>
          </a:xfrm>
          <a:prstGeom prst="rect">
            <a:avLst/>
          </a:prstGeom>
        </p:spPr>
        <p:txBody>
          <a:bodyPr/>
          <a:lstStyle>
            <a:lvl1pPr>
              <a:defRPr spc="-200"/>
            </a:lvl1pPr>
          </a:lstStyle>
          <a:p>
            <a:r>
              <a:t>Component_ICON</a:t>
            </a:r>
          </a:p>
        </p:txBody>
      </p:sp>
      <p:sp>
        <p:nvSpPr>
          <p:cNvPr id="451" name="TextBox 2"/>
          <p:cNvSpPr txBox="1"/>
          <p:nvPr/>
        </p:nvSpPr>
        <p:spPr>
          <a:xfrm>
            <a:off x="490084" y="704776"/>
            <a:ext cx="669316" cy="2462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000" b="1">
                <a:solidFill>
                  <a:srgbClr val="C00000"/>
                </a:solidFill>
              </a:defRPr>
            </a:lvl1pPr>
          </a:lstStyle>
          <a:p>
            <a:r>
              <a:t>■ Actions</a:t>
            </a:r>
          </a:p>
        </p:txBody>
      </p:sp>
      <p:graphicFrame>
        <p:nvGraphicFramePr>
          <p:cNvPr id="452" name="표 3"/>
          <p:cNvGraphicFramePr/>
          <p:nvPr/>
        </p:nvGraphicFramePr>
        <p:xfrm>
          <a:off x="444364" y="970253"/>
          <a:ext cx="1665872" cy="5058027"/>
        </p:xfrm>
        <a:graphic>
          <a:graphicData uri="http://schemas.openxmlformats.org/drawingml/2006/table">
            <a:tbl>
              <a:tblPr firstRow="1">
                <a:tableStyleId>{4C3C2611-4C71-4FC5-86AE-919BDF0F9419}</a:tableStyleId>
              </a:tblPr>
              <a:tblGrid>
                <a:gridCol w="522300">
                  <a:extLst>
                    <a:ext uri="{9D8B030D-6E8A-4147-A177-3AD203B41FA5}">
                      <a16:colId xmlns:a16="http://schemas.microsoft.com/office/drawing/2014/main" val="20000"/>
                    </a:ext>
                  </a:extLst>
                </a:gridCol>
                <a:gridCol w="1143572">
                  <a:extLst>
                    <a:ext uri="{9D8B030D-6E8A-4147-A177-3AD203B41FA5}">
                      <a16:colId xmlns:a16="http://schemas.microsoft.com/office/drawing/2014/main" val="20001"/>
                    </a:ext>
                  </a:extLst>
                </a:gridCol>
              </a:tblGrid>
              <a:tr h="297531">
                <a:tc>
                  <a:txBody>
                    <a:bodyPr/>
                    <a:lstStyle/>
                    <a:p>
                      <a:pPr algn="l">
                        <a:defRPr sz="1000"/>
                      </a:pPr>
                      <a:endParaRPr/>
                    </a:p>
                  </a:txBody>
                  <a:tcPr marL="45720" marR="45720" horzOverflow="overflow">
                    <a:lnL w="12700">
                      <a:miter lim="400000"/>
                    </a:lnL>
                    <a:lnR w="3175">
                      <a:solidFill>
                        <a:srgbClr val="808080"/>
                      </a:solidFill>
                    </a:lnR>
                    <a:lnT w="12700">
                      <a:solidFill>
                        <a:srgbClr val="808080"/>
                      </a:solidFill>
                    </a:lnT>
                    <a:lnB w="3175">
                      <a:solidFill>
                        <a:srgbClr val="808080"/>
                      </a:solidFill>
                    </a:lnB>
                    <a:solidFill>
                      <a:srgbClr val="FFFFFF"/>
                    </a:solidFill>
                  </a:tcPr>
                </a:tc>
                <a:tc>
                  <a:txBody>
                    <a:bodyPr/>
                    <a:lstStyle/>
                    <a:p>
                      <a:pPr algn="l">
                        <a:defRPr sz="1800" b="0">
                          <a:solidFill>
                            <a:srgbClr val="000000"/>
                          </a:solidFill>
                        </a:defRPr>
                      </a:pPr>
                      <a:r>
                        <a:rPr sz="800"/>
                        <a:t>확인 </a:t>
                      </a:r>
                    </a:p>
                  </a:txBody>
                  <a:tcPr marL="45720" marR="45720" anchor="ctr" horzOverflow="overflow">
                    <a:lnL w="3175">
                      <a:solidFill>
                        <a:srgbClr val="808080"/>
                      </a:solidFill>
                    </a:lnL>
                    <a:lnR w="12700">
                      <a:miter lim="400000"/>
                    </a:lnR>
                    <a:lnT w="12700">
                      <a:solidFill>
                        <a:srgbClr val="808080"/>
                      </a:solidFill>
                    </a:lnT>
                    <a:lnB w="3175">
                      <a:solidFill>
                        <a:srgbClr val="808080"/>
                      </a:solidFill>
                    </a:lnB>
                    <a:solidFill>
                      <a:srgbClr val="FFFFFF"/>
                    </a:solidFill>
                  </a:tcPr>
                </a:tc>
                <a:extLst>
                  <a:ext uri="{0D108BD9-81ED-4DB2-BD59-A6C34878D82A}">
                    <a16:rowId xmlns:a16="http://schemas.microsoft.com/office/drawing/2014/main" val="10000"/>
                  </a:ext>
                </a:extLst>
              </a:tr>
              <a:tr h="297531">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추가</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1"/>
                  </a:ext>
                </a:extLst>
              </a:tr>
              <a:tr h="297531">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북마크</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2"/>
                  </a:ext>
                </a:extLst>
              </a:tr>
              <a:tr h="297531">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글쓰기</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3"/>
                  </a:ext>
                </a:extLst>
              </a:tr>
              <a:tr h="297531">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닫기</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4"/>
                  </a:ext>
                </a:extLst>
              </a:tr>
              <a:tr h="297531">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다운로드</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5"/>
                  </a:ext>
                </a:extLst>
              </a:tr>
              <a:tr h="297531">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클라우드 다운로드</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6"/>
                  </a:ext>
                </a:extLst>
              </a:tr>
              <a:tr h="297531">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홈</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7"/>
                  </a:ext>
                </a:extLst>
              </a:tr>
              <a:tr h="297531">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관심 선택</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8"/>
                  </a:ext>
                </a:extLst>
              </a:tr>
              <a:tr h="297531">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관심 미 선택</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9"/>
                  </a:ext>
                </a:extLst>
              </a:tr>
              <a:tr h="297531">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현재 위치</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10"/>
                  </a:ext>
                </a:extLst>
              </a:tr>
              <a:tr h="297531">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비밀글</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11"/>
                  </a:ext>
                </a:extLst>
              </a:tr>
              <a:tr h="297531">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800"/>
                      </a:pPr>
                      <a:r>
                        <a:t>이동 / 삭제</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12"/>
                  </a:ext>
                </a:extLst>
              </a:tr>
              <a:tr h="297531">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저장</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13"/>
                  </a:ext>
                </a:extLst>
              </a:tr>
              <a:tr h="297531">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검색</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14"/>
                  </a:ext>
                </a:extLst>
              </a:tr>
              <a:tr h="297531">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공유하기</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15"/>
                  </a:ext>
                </a:extLst>
              </a:tr>
              <a:tr h="297531">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12700">
                      <a:solidFill>
                        <a:srgbClr val="808080"/>
                      </a:solidFill>
                    </a:lnB>
                    <a:solidFill>
                      <a:srgbClr val="FFFFFF"/>
                    </a:solidFill>
                  </a:tcPr>
                </a:tc>
                <a:tc>
                  <a:txBody>
                    <a:bodyPr/>
                    <a:lstStyle/>
                    <a:p>
                      <a:pPr algn="l">
                        <a:defRPr sz="1800"/>
                      </a:pPr>
                      <a:r>
                        <a:rPr sz="800"/>
                        <a:t>태그</a:t>
                      </a:r>
                    </a:p>
                  </a:txBody>
                  <a:tcPr marL="45720" marR="45720" anchor="ctr" horzOverflow="overflow">
                    <a:lnL w="3175">
                      <a:solidFill>
                        <a:srgbClr val="808080"/>
                      </a:solidFill>
                    </a:lnL>
                    <a:lnR w="12700">
                      <a:miter lim="400000"/>
                    </a:lnR>
                    <a:lnT w="3175">
                      <a:solidFill>
                        <a:srgbClr val="808080"/>
                      </a:solidFill>
                    </a:lnT>
                    <a:lnB w="12700">
                      <a:solidFill>
                        <a:srgbClr val="808080"/>
                      </a:solidFill>
                    </a:lnB>
                    <a:solidFill>
                      <a:srgbClr val="FFFFFF"/>
                    </a:solidFill>
                  </a:tcPr>
                </a:tc>
                <a:extLst>
                  <a:ext uri="{0D108BD9-81ED-4DB2-BD59-A6C34878D82A}">
                    <a16:rowId xmlns:a16="http://schemas.microsoft.com/office/drawing/2014/main" val="10016"/>
                  </a:ext>
                </a:extLst>
              </a:tr>
            </a:tbl>
          </a:graphicData>
        </a:graphic>
      </p:graphicFrame>
      <p:graphicFrame>
        <p:nvGraphicFramePr>
          <p:cNvPr id="453" name="표 52"/>
          <p:cNvGraphicFramePr/>
          <p:nvPr/>
        </p:nvGraphicFramePr>
        <p:xfrm>
          <a:off x="2629704" y="970252"/>
          <a:ext cx="1872208" cy="2080400"/>
        </p:xfrm>
        <a:graphic>
          <a:graphicData uri="http://schemas.openxmlformats.org/drawingml/2006/table">
            <a:tbl>
              <a:tblPr firstRow="1">
                <a:tableStyleId>{4C3C2611-4C71-4FC5-86AE-919BDF0F9419}</a:tableStyleId>
              </a:tblPr>
              <a:tblGrid>
                <a:gridCol w="586992">
                  <a:extLst>
                    <a:ext uri="{9D8B030D-6E8A-4147-A177-3AD203B41FA5}">
                      <a16:colId xmlns:a16="http://schemas.microsoft.com/office/drawing/2014/main" val="20000"/>
                    </a:ext>
                  </a:extLst>
                </a:gridCol>
                <a:gridCol w="1285216">
                  <a:extLst>
                    <a:ext uri="{9D8B030D-6E8A-4147-A177-3AD203B41FA5}">
                      <a16:colId xmlns:a16="http://schemas.microsoft.com/office/drawing/2014/main" val="20001"/>
                    </a:ext>
                  </a:extLst>
                </a:gridCol>
              </a:tblGrid>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b="0">
                          <a:solidFill>
                            <a:srgbClr val="000000"/>
                          </a:solidFill>
                        </a:defRPr>
                      </a:pPr>
                      <a:r>
                        <a:rPr sz="800"/>
                        <a:t>삭제</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0"/>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업로드</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1"/>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클라우드 업로드</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2"/>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좋아요</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3"/>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싫어요</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4"/>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확대</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5"/>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12700">
                      <a:solidFill>
                        <a:srgbClr val="808080"/>
                      </a:solidFill>
                    </a:lnB>
                    <a:solidFill>
                      <a:srgbClr val="FFFFFF"/>
                    </a:solidFill>
                  </a:tcPr>
                </a:tc>
                <a:tc>
                  <a:txBody>
                    <a:bodyPr/>
                    <a:lstStyle/>
                    <a:p>
                      <a:pPr algn="l">
                        <a:defRPr sz="1800"/>
                      </a:pPr>
                      <a:r>
                        <a:rPr sz="800"/>
                        <a:t>축소</a:t>
                      </a:r>
                    </a:p>
                  </a:txBody>
                  <a:tcPr marL="45720" marR="45720" anchor="ctr" horzOverflow="overflow">
                    <a:lnL w="3175">
                      <a:solidFill>
                        <a:srgbClr val="808080"/>
                      </a:solidFill>
                    </a:lnL>
                    <a:lnR w="12700">
                      <a:miter lim="400000"/>
                    </a:lnR>
                    <a:lnT w="3175">
                      <a:solidFill>
                        <a:srgbClr val="808080"/>
                      </a:solidFill>
                    </a:lnT>
                    <a:lnB w="12700">
                      <a:solidFill>
                        <a:srgbClr val="808080"/>
                      </a:solidFill>
                    </a:lnB>
                    <a:solidFill>
                      <a:srgbClr val="FFFFFF"/>
                    </a:solidFill>
                  </a:tcPr>
                </a:tc>
                <a:extLst>
                  <a:ext uri="{0D108BD9-81ED-4DB2-BD59-A6C34878D82A}">
                    <a16:rowId xmlns:a16="http://schemas.microsoft.com/office/drawing/2014/main" val="10006"/>
                  </a:ext>
                </a:extLst>
              </a:tr>
            </a:tbl>
          </a:graphicData>
        </a:graphic>
      </p:graphicFrame>
      <p:graphicFrame>
        <p:nvGraphicFramePr>
          <p:cNvPr id="454" name="표 100"/>
          <p:cNvGraphicFramePr/>
          <p:nvPr/>
        </p:nvGraphicFramePr>
        <p:xfrm>
          <a:off x="5021379" y="970252"/>
          <a:ext cx="1872502" cy="2080400"/>
        </p:xfrm>
        <a:graphic>
          <a:graphicData uri="http://schemas.openxmlformats.org/drawingml/2006/table">
            <a:tbl>
              <a:tblPr firstRow="1">
                <a:tableStyleId>{4C3C2611-4C71-4FC5-86AE-919BDF0F9419}</a:tableStyleId>
              </a:tblPr>
              <a:tblGrid>
                <a:gridCol w="587085">
                  <a:extLst>
                    <a:ext uri="{9D8B030D-6E8A-4147-A177-3AD203B41FA5}">
                      <a16:colId xmlns:a16="http://schemas.microsoft.com/office/drawing/2014/main" val="20000"/>
                    </a:ext>
                  </a:extLst>
                </a:gridCol>
                <a:gridCol w="1285417">
                  <a:extLst>
                    <a:ext uri="{9D8B030D-6E8A-4147-A177-3AD203B41FA5}">
                      <a16:colId xmlns:a16="http://schemas.microsoft.com/office/drawing/2014/main" val="20001"/>
                    </a:ext>
                  </a:extLst>
                </a:gridCol>
              </a:tblGrid>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800" b="0">
                          <a:solidFill>
                            <a:srgbClr val="000000"/>
                          </a:solidFill>
                        </a:defRPr>
                      </a:pPr>
                      <a:r>
                        <a:t>축소 화면</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0"/>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전체 화면</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1"/>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프로세스</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2"/>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Redo</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3"/>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Undo</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4"/>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리로드</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5"/>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12700">
                      <a:solidFill>
                        <a:srgbClr val="808080"/>
                      </a:solidFill>
                    </a:lnB>
                    <a:solidFill>
                      <a:srgbClr val="FFFFFF"/>
                    </a:solidFill>
                  </a:tcPr>
                </a:tc>
                <a:tc>
                  <a:txBody>
                    <a:bodyPr/>
                    <a:lstStyle/>
                    <a:p>
                      <a:pPr algn="l">
                        <a:defRPr sz="1800"/>
                      </a:pPr>
                      <a:r>
                        <a:rPr sz="800"/>
                        <a:t>Update</a:t>
                      </a:r>
                    </a:p>
                  </a:txBody>
                  <a:tcPr marL="45720" marR="45720" anchor="ctr" horzOverflow="overflow">
                    <a:lnL w="3175">
                      <a:solidFill>
                        <a:srgbClr val="808080"/>
                      </a:solidFill>
                    </a:lnL>
                    <a:lnR w="12700">
                      <a:miter lim="400000"/>
                    </a:lnR>
                    <a:lnT w="3175">
                      <a:solidFill>
                        <a:srgbClr val="808080"/>
                      </a:solidFill>
                    </a:lnT>
                    <a:lnB w="12700">
                      <a:solidFill>
                        <a:srgbClr val="808080"/>
                      </a:solidFill>
                    </a:lnB>
                    <a:solidFill>
                      <a:srgbClr val="FFFFFF"/>
                    </a:solidFill>
                  </a:tcPr>
                </a:tc>
                <a:extLst>
                  <a:ext uri="{0D108BD9-81ED-4DB2-BD59-A6C34878D82A}">
                    <a16:rowId xmlns:a16="http://schemas.microsoft.com/office/drawing/2014/main" val="10006"/>
                  </a:ext>
                </a:extLst>
              </a:tr>
            </a:tbl>
          </a:graphicData>
        </a:graphic>
      </p:graphicFrame>
      <p:sp>
        <p:nvSpPr>
          <p:cNvPr id="455" name="Accept"/>
          <p:cNvSpPr/>
          <p:nvPr/>
        </p:nvSpPr>
        <p:spPr>
          <a:xfrm>
            <a:off x="643083" y="1061208"/>
            <a:ext cx="125412" cy="121314"/>
          </a:xfrm>
          <a:custGeom>
            <a:avLst/>
            <a:gdLst/>
            <a:ahLst/>
            <a:cxnLst>
              <a:cxn ang="0">
                <a:pos x="wd2" y="hd2"/>
              </a:cxn>
              <a:cxn ang="5400000">
                <a:pos x="wd2" y="hd2"/>
              </a:cxn>
              <a:cxn ang="10800000">
                <a:pos x="wd2" y="hd2"/>
              </a:cxn>
              <a:cxn ang="16200000">
                <a:pos x="wd2" y="hd2"/>
              </a:cxn>
            </a:cxnLst>
            <a:rect l="0" t="0" r="r" b="b"/>
            <a:pathLst>
              <a:path w="21330" h="21437" extrusionOk="0">
                <a:moveTo>
                  <a:pt x="20838" y="1557"/>
                </a:moveTo>
                <a:lnTo>
                  <a:pt x="18910" y="206"/>
                </a:lnTo>
                <a:cubicBezTo>
                  <a:pt x="18379" y="-163"/>
                  <a:pt x="17671" y="-20"/>
                  <a:pt x="17297" y="513"/>
                </a:cubicBezTo>
                <a:lnTo>
                  <a:pt x="7913" y="14926"/>
                </a:lnTo>
                <a:lnTo>
                  <a:pt x="3605" y="10442"/>
                </a:lnTo>
                <a:cubicBezTo>
                  <a:pt x="3153" y="9972"/>
                  <a:pt x="2425" y="9972"/>
                  <a:pt x="1972" y="10442"/>
                </a:cubicBezTo>
                <a:lnTo>
                  <a:pt x="339" y="12142"/>
                </a:lnTo>
                <a:cubicBezTo>
                  <a:pt x="-113" y="12613"/>
                  <a:pt x="-113" y="13370"/>
                  <a:pt x="339" y="13841"/>
                </a:cubicBezTo>
                <a:lnTo>
                  <a:pt x="6969" y="20741"/>
                </a:lnTo>
                <a:cubicBezTo>
                  <a:pt x="7343" y="21130"/>
                  <a:pt x="7913" y="21437"/>
                  <a:pt x="8444" y="21437"/>
                </a:cubicBezTo>
                <a:cubicBezTo>
                  <a:pt x="8976" y="21437"/>
                  <a:pt x="9507" y="21089"/>
                  <a:pt x="9841" y="20577"/>
                </a:cubicBezTo>
                <a:lnTo>
                  <a:pt x="21133" y="3236"/>
                </a:lnTo>
                <a:cubicBezTo>
                  <a:pt x="21487" y="2683"/>
                  <a:pt x="21349" y="1925"/>
                  <a:pt x="20838" y="1557"/>
                </a:cubicBezTo>
                <a:close/>
              </a:path>
            </a:pathLst>
          </a:custGeom>
          <a:solidFill>
            <a:srgbClr val="5F5F5F"/>
          </a:solidFill>
          <a:ln w="12700">
            <a:miter lim="400000"/>
          </a:ln>
        </p:spPr>
        <p:txBody>
          <a:bodyPr lIns="45699" tIns="45699" rIns="45699" bIns="45699"/>
          <a:lstStyle/>
          <a:p>
            <a:pPr>
              <a:defRPr sz="900"/>
            </a:pPr>
            <a:endParaRPr/>
          </a:p>
        </p:txBody>
      </p:sp>
      <p:sp>
        <p:nvSpPr>
          <p:cNvPr id="456" name="Add"/>
          <p:cNvSpPr/>
          <p:nvPr/>
        </p:nvSpPr>
        <p:spPr>
          <a:xfrm>
            <a:off x="641624" y="1354199"/>
            <a:ext cx="128589" cy="12858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1" y="0"/>
                  <a:pt x="0" y="4826"/>
                  <a:pt x="0" y="10790"/>
                </a:cubicBezTo>
                <a:cubicBezTo>
                  <a:pt x="0" y="16774"/>
                  <a:pt x="4841" y="21600"/>
                  <a:pt x="10800" y="21600"/>
                </a:cubicBezTo>
                <a:cubicBezTo>
                  <a:pt x="16759" y="21600"/>
                  <a:pt x="21600" y="16774"/>
                  <a:pt x="21600" y="10790"/>
                </a:cubicBezTo>
                <a:cubicBezTo>
                  <a:pt x="21600" y="4826"/>
                  <a:pt x="16759" y="0"/>
                  <a:pt x="10800" y="0"/>
                </a:cubicBezTo>
                <a:close/>
                <a:moveTo>
                  <a:pt x="16547" y="12373"/>
                </a:moveTo>
                <a:lnTo>
                  <a:pt x="12362" y="12373"/>
                </a:lnTo>
                <a:lnTo>
                  <a:pt x="12362" y="16562"/>
                </a:lnTo>
                <a:lnTo>
                  <a:pt x="9219" y="16562"/>
                </a:lnTo>
                <a:lnTo>
                  <a:pt x="9219" y="12373"/>
                </a:lnTo>
                <a:lnTo>
                  <a:pt x="5034" y="12373"/>
                </a:lnTo>
                <a:lnTo>
                  <a:pt x="5034" y="9227"/>
                </a:lnTo>
                <a:lnTo>
                  <a:pt x="9219" y="9227"/>
                </a:lnTo>
                <a:lnTo>
                  <a:pt x="9219" y="5038"/>
                </a:lnTo>
                <a:lnTo>
                  <a:pt x="12362" y="5038"/>
                </a:lnTo>
                <a:lnTo>
                  <a:pt x="12362" y="9227"/>
                </a:lnTo>
                <a:lnTo>
                  <a:pt x="16547" y="9227"/>
                </a:lnTo>
                <a:lnTo>
                  <a:pt x="16547" y="12373"/>
                </a:lnTo>
                <a:close/>
              </a:path>
            </a:pathLst>
          </a:custGeom>
          <a:solidFill>
            <a:srgbClr val="5F5F5F"/>
          </a:solidFill>
          <a:ln w="12700">
            <a:miter lim="400000"/>
          </a:ln>
        </p:spPr>
        <p:txBody>
          <a:bodyPr lIns="45699" tIns="45699" rIns="45699" bIns="45699"/>
          <a:lstStyle/>
          <a:p>
            <a:pPr>
              <a:defRPr sz="900"/>
            </a:pPr>
            <a:endParaRPr/>
          </a:p>
        </p:txBody>
      </p:sp>
      <p:sp>
        <p:nvSpPr>
          <p:cNvPr id="457" name="Bookmark"/>
          <p:cNvSpPr/>
          <p:nvPr/>
        </p:nvSpPr>
        <p:spPr>
          <a:xfrm>
            <a:off x="640830" y="1636877"/>
            <a:ext cx="130176" cy="161926"/>
          </a:xfrm>
          <a:custGeom>
            <a:avLst/>
            <a:gdLst/>
            <a:ahLst/>
            <a:cxnLst>
              <a:cxn ang="0">
                <a:pos x="wd2" y="hd2"/>
              </a:cxn>
              <a:cxn ang="5400000">
                <a:pos x="wd2" y="hd2"/>
              </a:cxn>
              <a:cxn ang="10800000">
                <a:pos x="wd2" y="hd2"/>
              </a:cxn>
              <a:cxn ang="16200000">
                <a:pos x="wd2" y="hd2"/>
              </a:cxn>
            </a:cxnLst>
            <a:rect l="0" t="0" r="r" b="b"/>
            <a:pathLst>
              <a:path w="21600" h="21600" extrusionOk="0">
                <a:moveTo>
                  <a:pt x="18528" y="1653"/>
                </a:moveTo>
                <a:lnTo>
                  <a:pt x="18338" y="1653"/>
                </a:lnTo>
                <a:cubicBezTo>
                  <a:pt x="17902" y="689"/>
                  <a:pt x="16783" y="0"/>
                  <a:pt x="15437" y="0"/>
                </a:cubicBezTo>
                <a:lnTo>
                  <a:pt x="3072" y="0"/>
                </a:lnTo>
                <a:cubicBezTo>
                  <a:pt x="1384" y="0"/>
                  <a:pt x="0" y="1118"/>
                  <a:pt x="0" y="2480"/>
                </a:cubicBezTo>
                <a:lnTo>
                  <a:pt x="0" y="18278"/>
                </a:lnTo>
                <a:cubicBezTo>
                  <a:pt x="0" y="19824"/>
                  <a:pt x="3641" y="21600"/>
                  <a:pt x="5139" y="21600"/>
                </a:cubicBezTo>
                <a:lnTo>
                  <a:pt x="18528" y="21600"/>
                </a:lnTo>
                <a:cubicBezTo>
                  <a:pt x="20216" y="21600"/>
                  <a:pt x="21600" y="20482"/>
                  <a:pt x="21600" y="19105"/>
                </a:cubicBezTo>
                <a:lnTo>
                  <a:pt x="21600" y="4149"/>
                </a:lnTo>
                <a:cubicBezTo>
                  <a:pt x="21600" y="2771"/>
                  <a:pt x="20216" y="1653"/>
                  <a:pt x="18528" y="1653"/>
                </a:cubicBezTo>
                <a:close/>
                <a:moveTo>
                  <a:pt x="5139" y="3689"/>
                </a:moveTo>
                <a:cubicBezTo>
                  <a:pt x="5139" y="1684"/>
                  <a:pt x="7206" y="1653"/>
                  <a:pt x="7206" y="1653"/>
                </a:cubicBezTo>
                <a:lnTo>
                  <a:pt x="14394" y="1653"/>
                </a:lnTo>
                <a:cubicBezTo>
                  <a:pt x="14394" y="1653"/>
                  <a:pt x="12346" y="1669"/>
                  <a:pt x="12346" y="3689"/>
                </a:cubicBezTo>
                <a:lnTo>
                  <a:pt x="12346" y="12461"/>
                </a:lnTo>
                <a:lnTo>
                  <a:pt x="8742" y="10425"/>
                </a:lnTo>
                <a:lnTo>
                  <a:pt x="5139" y="12461"/>
                </a:lnTo>
                <a:lnTo>
                  <a:pt x="5139" y="3689"/>
                </a:lnTo>
                <a:close/>
                <a:moveTo>
                  <a:pt x="19552" y="19105"/>
                </a:moveTo>
                <a:cubicBezTo>
                  <a:pt x="19552" y="19564"/>
                  <a:pt x="19078" y="19931"/>
                  <a:pt x="18528" y="19931"/>
                </a:cubicBezTo>
                <a:lnTo>
                  <a:pt x="5139" y="19931"/>
                </a:lnTo>
                <a:cubicBezTo>
                  <a:pt x="4760" y="19931"/>
                  <a:pt x="3850" y="19533"/>
                  <a:pt x="3110" y="19105"/>
                </a:cubicBezTo>
                <a:lnTo>
                  <a:pt x="15437" y="19105"/>
                </a:lnTo>
                <a:cubicBezTo>
                  <a:pt x="17143" y="19105"/>
                  <a:pt x="18528" y="17987"/>
                  <a:pt x="18528" y="16609"/>
                </a:cubicBezTo>
                <a:lnTo>
                  <a:pt x="18528" y="3322"/>
                </a:lnTo>
                <a:cubicBezTo>
                  <a:pt x="19078" y="3322"/>
                  <a:pt x="19552" y="3689"/>
                  <a:pt x="19552" y="4149"/>
                </a:cubicBezTo>
                <a:lnTo>
                  <a:pt x="19552" y="19105"/>
                </a:lnTo>
                <a:close/>
              </a:path>
            </a:pathLst>
          </a:custGeom>
          <a:solidFill>
            <a:srgbClr val="5F5F5F"/>
          </a:solidFill>
          <a:ln w="12700">
            <a:miter lim="400000"/>
          </a:ln>
        </p:spPr>
        <p:txBody>
          <a:bodyPr lIns="45699" tIns="45699" rIns="45699" bIns="45699"/>
          <a:lstStyle/>
          <a:p>
            <a:pPr>
              <a:defRPr sz="900"/>
            </a:pPr>
            <a:endParaRPr/>
          </a:p>
        </p:txBody>
      </p:sp>
      <p:sp>
        <p:nvSpPr>
          <p:cNvPr id="458" name="Create"/>
          <p:cNvSpPr/>
          <p:nvPr/>
        </p:nvSpPr>
        <p:spPr>
          <a:xfrm>
            <a:off x="624161" y="1931280"/>
            <a:ext cx="162567" cy="161926"/>
          </a:xfrm>
          <a:custGeom>
            <a:avLst/>
            <a:gdLst/>
            <a:ahLst/>
            <a:cxnLst>
              <a:cxn ang="0">
                <a:pos x="wd2" y="hd2"/>
              </a:cxn>
              <a:cxn ang="5400000">
                <a:pos x="wd2" y="hd2"/>
              </a:cxn>
              <a:cxn ang="10800000">
                <a:pos x="wd2" y="hd2"/>
              </a:cxn>
              <a:cxn ang="16200000">
                <a:pos x="wd2" y="hd2"/>
              </a:cxn>
            </a:cxnLst>
            <a:rect l="0" t="0" r="r" b="b"/>
            <a:pathLst>
              <a:path w="21475" h="21600" extrusionOk="0">
                <a:moveTo>
                  <a:pt x="18503" y="0"/>
                </a:moveTo>
                <a:cubicBezTo>
                  <a:pt x="18200" y="0"/>
                  <a:pt x="17881" y="107"/>
                  <a:pt x="17638" y="352"/>
                </a:cubicBezTo>
                <a:lnTo>
                  <a:pt x="17061" y="933"/>
                </a:lnTo>
                <a:lnTo>
                  <a:pt x="20507" y="4436"/>
                </a:lnTo>
                <a:lnTo>
                  <a:pt x="21099" y="3840"/>
                </a:lnTo>
                <a:cubicBezTo>
                  <a:pt x="21600" y="3335"/>
                  <a:pt x="21600" y="2601"/>
                  <a:pt x="21099" y="2096"/>
                </a:cubicBezTo>
                <a:lnTo>
                  <a:pt x="19353" y="352"/>
                </a:lnTo>
                <a:cubicBezTo>
                  <a:pt x="19111" y="107"/>
                  <a:pt x="18822" y="0"/>
                  <a:pt x="18503" y="0"/>
                </a:cubicBezTo>
                <a:close/>
                <a:moveTo>
                  <a:pt x="16469" y="1453"/>
                </a:moveTo>
                <a:lnTo>
                  <a:pt x="15574" y="2172"/>
                </a:lnTo>
                <a:lnTo>
                  <a:pt x="19278" y="5905"/>
                </a:lnTo>
                <a:lnTo>
                  <a:pt x="20097" y="5079"/>
                </a:lnTo>
                <a:lnTo>
                  <a:pt x="16469" y="1453"/>
                </a:lnTo>
                <a:close/>
                <a:moveTo>
                  <a:pt x="15088" y="2769"/>
                </a:moveTo>
                <a:lnTo>
                  <a:pt x="7665" y="10188"/>
                </a:lnTo>
                <a:cubicBezTo>
                  <a:pt x="7468" y="10280"/>
                  <a:pt x="7362" y="10494"/>
                  <a:pt x="7301" y="10678"/>
                </a:cubicBezTo>
                <a:lnTo>
                  <a:pt x="6360" y="14089"/>
                </a:lnTo>
                <a:cubicBezTo>
                  <a:pt x="5950" y="15160"/>
                  <a:pt x="6466" y="15542"/>
                  <a:pt x="7559" y="15175"/>
                </a:cubicBezTo>
                <a:lnTo>
                  <a:pt x="10838" y="14242"/>
                </a:lnTo>
                <a:cubicBezTo>
                  <a:pt x="11066" y="14181"/>
                  <a:pt x="11278" y="14012"/>
                  <a:pt x="11369" y="13798"/>
                </a:cubicBezTo>
                <a:lnTo>
                  <a:pt x="18716" y="6501"/>
                </a:lnTo>
                <a:lnTo>
                  <a:pt x="15088" y="2769"/>
                </a:lnTo>
                <a:close/>
                <a:moveTo>
                  <a:pt x="0" y="4176"/>
                </a:moveTo>
                <a:lnTo>
                  <a:pt x="0" y="20774"/>
                </a:lnTo>
                <a:cubicBezTo>
                  <a:pt x="0" y="21218"/>
                  <a:pt x="395" y="21600"/>
                  <a:pt x="820" y="21600"/>
                </a:cubicBezTo>
                <a:lnTo>
                  <a:pt x="17289" y="21600"/>
                </a:lnTo>
                <a:cubicBezTo>
                  <a:pt x="17729" y="21600"/>
                  <a:pt x="18124" y="21218"/>
                  <a:pt x="18124" y="20774"/>
                </a:cubicBezTo>
                <a:lnTo>
                  <a:pt x="18124" y="11641"/>
                </a:lnTo>
                <a:cubicBezTo>
                  <a:pt x="18124" y="11198"/>
                  <a:pt x="17729" y="10815"/>
                  <a:pt x="17289" y="10815"/>
                </a:cubicBezTo>
                <a:cubicBezTo>
                  <a:pt x="16864" y="10815"/>
                  <a:pt x="16469" y="11198"/>
                  <a:pt x="16469" y="11641"/>
                </a:cubicBezTo>
                <a:lnTo>
                  <a:pt x="16469" y="19948"/>
                </a:lnTo>
                <a:lnTo>
                  <a:pt x="1639" y="19948"/>
                </a:lnTo>
                <a:lnTo>
                  <a:pt x="1639" y="5002"/>
                </a:lnTo>
                <a:lnTo>
                  <a:pt x="9882" y="5002"/>
                </a:lnTo>
                <a:cubicBezTo>
                  <a:pt x="10322" y="5018"/>
                  <a:pt x="10701" y="4605"/>
                  <a:pt x="10701" y="4176"/>
                </a:cubicBezTo>
                <a:cubicBezTo>
                  <a:pt x="10701" y="3733"/>
                  <a:pt x="10322" y="3335"/>
                  <a:pt x="9882" y="3335"/>
                </a:cubicBezTo>
                <a:lnTo>
                  <a:pt x="820" y="3335"/>
                </a:lnTo>
                <a:cubicBezTo>
                  <a:pt x="319" y="3335"/>
                  <a:pt x="0" y="3671"/>
                  <a:pt x="0" y="4176"/>
                </a:cubicBezTo>
                <a:close/>
                <a:moveTo>
                  <a:pt x="8743" y="11488"/>
                </a:moveTo>
                <a:lnTo>
                  <a:pt x="9882" y="11565"/>
                </a:lnTo>
                <a:lnTo>
                  <a:pt x="9988" y="12819"/>
                </a:lnTo>
                <a:lnTo>
                  <a:pt x="9290" y="12988"/>
                </a:lnTo>
                <a:cubicBezTo>
                  <a:pt x="9001" y="12666"/>
                  <a:pt x="8743" y="12406"/>
                  <a:pt x="8546" y="12207"/>
                </a:cubicBezTo>
                <a:lnTo>
                  <a:pt x="8743" y="11488"/>
                </a:lnTo>
                <a:close/>
              </a:path>
            </a:pathLst>
          </a:custGeom>
          <a:solidFill>
            <a:srgbClr val="5F5F5F"/>
          </a:solidFill>
          <a:ln w="12700">
            <a:miter lim="400000"/>
          </a:ln>
        </p:spPr>
        <p:txBody>
          <a:bodyPr lIns="45699" tIns="45699" rIns="45699" bIns="45699"/>
          <a:lstStyle/>
          <a:p>
            <a:pPr>
              <a:defRPr sz="900"/>
            </a:pPr>
            <a:endParaRPr/>
          </a:p>
        </p:txBody>
      </p:sp>
      <p:sp>
        <p:nvSpPr>
          <p:cNvPr id="459" name="Delete"/>
          <p:cNvSpPr/>
          <p:nvPr/>
        </p:nvSpPr>
        <p:spPr>
          <a:xfrm>
            <a:off x="649374" y="2247904"/>
            <a:ext cx="113088" cy="113088"/>
          </a:xfrm>
          <a:custGeom>
            <a:avLst/>
            <a:gdLst/>
            <a:ahLst/>
            <a:cxnLst>
              <a:cxn ang="0">
                <a:pos x="wd2" y="hd2"/>
              </a:cxn>
              <a:cxn ang="5400000">
                <a:pos x="wd2" y="hd2"/>
              </a:cxn>
              <a:cxn ang="10800000">
                <a:pos x="wd2" y="hd2"/>
              </a:cxn>
              <a:cxn ang="16200000">
                <a:pos x="wd2" y="hd2"/>
              </a:cxn>
            </a:cxnLst>
            <a:rect l="0" t="0" r="r" b="b"/>
            <a:pathLst>
              <a:path w="21371" h="21371" extrusionOk="0">
                <a:moveTo>
                  <a:pt x="21027" y="18540"/>
                </a:moveTo>
                <a:lnTo>
                  <a:pt x="18540" y="21027"/>
                </a:lnTo>
                <a:cubicBezTo>
                  <a:pt x="18103" y="21485"/>
                  <a:pt x="17361" y="21485"/>
                  <a:pt x="16903" y="21027"/>
                </a:cubicBezTo>
                <a:lnTo>
                  <a:pt x="10685" y="14830"/>
                </a:lnTo>
                <a:lnTo>
                  <a:pt x="4489" y="21027"/>
                </a:lnTo>
                <a:cubicBezTo>
                  <a:pt x="4030" y="21485"/>
                  <a:pt x="3289" y="21485"/>
                  <a:pt x="2830" y="21027"/>
                </a:cubicBezTo>
                <a:lnTo>
                  <a:pt x="343" y="18561"/>
                </a:lnTo>
                <a:cubicBezTo>
                  <a:pt x="-115" y="18103"/>
                  <a:pt x="-115" y="17361"/>
                  <a:pt x="343" y="16903"/>
                </a:cubicBezTo>
                <a:lnTo>
                  <a:pt x="6540" y="10685"/>
                </a:lnTo>
                <a:lnTo>
                  <a:pt x="343" y="4489"/>
                </a:lnTo>
                <a:cubicBezTo>
                  <a:pt x="-115" y="4030"/>
                  <a:pt x="-115" y="3289"/>
                  <a:pt x="343" y="2830"/>
                </a:cubicBezTo>
                <a:lnTo>
                  <a:pt x="2830" y="343"/>
                </a:lnTo>
                <a:cubicBezTo>
                  <a:pt x="3289" y="-115"/>
                  <a:pt x="4030" y="-115"/>
                  <a:pt x="4489" y="343"/>
                </a:cubicBezTo>
                <a:lnTo>
                  <a:pt x="10685" y="6540"/>
                </a:lnTo>
                <a:lnTo>
                  <a:pt x="16903" y="343"/>
                </a:lnTo>
                <a:cubicBezTo>
                  <a:pt x="17361" y="-115"/>
                  <a:pt x="18103" y="-115"/>
                  <a:pt x="18540" y="343"/>
                </a:cubicBezTo>
                <a:lnTo>
                  <a:pt x="21027" y="2830"/>
                </a:lnTo>
                <a:cubicBezTo>
                  <a:pt x="21485" y="3289"/>
                  <a:pt x="21485" y="4030"/>
                  <a:pt x="21027" y="4489"/>
                </a:cubicBezTo>
                <a:lnTo>
                  <a:pt x="14830" y="10685"/>
                </a:lnTo>
                <a:lnTo>
                  <a:pt x="21027" y="16903"/>
                </a:lnTo>
                <a:cubicBezTo>
                  <a:pt x="21485" y="17361"/>
                  <a:pt x="21485" y="18103"/>
                  <a:pt x="21027" y="18561"/>
                </a:cubicBezTo>
                <a:lnTo>
                  <a:pt x="21027" y="18540"/>
                </a:lnTo>
                <a:close/>
              </a:path>
            </a:pathLst>
          </a:custGeom>
          <a:solidFill>
            <a:srgbClr val="5F5F5F"/>
          </a:solidFill>
          <a:ln w="12700">
            <a:miter lim="400000"/>
          </a:ln>
        </p:spPr>
        <p:txBody>
          <a:bodyPr lIns="45699" tIns="45699" rIns="45699" bIns="45699"/>
          <a:lstStyle/>
          <a:p>
            <a:pPr>
              <a:defRPr sz="900"/>
            </a:pPr>
            <a:endParaRPr/>
          </a:p>
        </p:txBody>
      </p:sp>
      <p:sp>
        <p:nvSpPr>
          <p:cNvPr id="460" name="Download"/>
          <p:cNvSpPr/>
          <p:nvPr/>
        </p:nvSpPr>
        <p:spPr>
          <a:xfrm>
            <a:off x="624161" y="2526628"/>
            <a:ext cx="163514" cy="163513"/>
          </a:xfrm>
          <a:custGeom>
            <a:avLst/>
            <a:gdLst/>
            <a:ahLst/>
            <a:cxnLst>
              <a:cxn ang="0">
                <a:pos x="wd2" y="hd2"/>
              </a:cxn>
              <a:cxn ang="5400000">
                <a:pos x="wd2" y="hd2"/>
              </a:cxn>
              <a:cxn ang="10800000">
                <a:pos x="wd2" y="hd2"/>
              </a:cxn>
              <a:cxn ang="16200000">
                <a:pos x="wd2" y="hd2"/>
              </a:cxn>
            </a:cxnLst>
            <a:rect l="0" t="0" r="r" b="b"/>
            <a:pathLst>
              <a:path w="21600" h="21600" extrusionOk="0">
                <a:moveTo>
                  <a:pt x="9139" y="0"/>
                </a:moveTo>
                <a:cubicBezTo>
                  <a:pt x="7761" y="0"/>
                  <a:pt x="6644" y="1117"/>
                  <a:pt x="6644" y="2493"/>
                </a:cubicBezTo>
                <a:lnTo>
                  <a:pt x="6644" y="9133"/>
                </a:lnTo>
                <a:lnTo>
                  <a:pt x="3950" y="9133"/>
                </a:lnTo>
                <a:cubicBezTo>
                  <a:pt x="2771" y="9133"/>
                  <a:pt x="2526" y="9347"/>
                  <a:pt x="3521" y="10356"/>
                </a:cubicBezTo>
                <a:lnTo>
                  <a:pt x="9001" y="15802"/>
                </a:lnTo>
                <a:cubicBezTo>
                  <a:pt x="10838" y="17638"/>
                  <a:pt x="10808" y="17638"/>
                  <a:pt x="12645" y="15802"/>
                </a:cubicBezTo>
                <a:lnTo>
                  <a:pt x="18094" y="10356"/>
                </a:lnTo>
                <a:cubicBezTo>
                  <a:pt x="19105" y="9347"/>
                  <a:pt x="18768" y="9133"/>
                  <a:pt x="17712" y="9133"/>
                </a:cubicBezTo>
                <a:lnTo>
                  <a:pt x="14956" y="9133"/>
                </a:lnTo>
                <a:lnTo>
                  <a:pt x="14956" y="2493"/>
                </a:lnTo>
                <a:cubicBezTo>
                  <a:pt x="14956" y="1117"/>
                  <a:pt x="13839" y="0"/>
                  <a:pt x="12461" y="0"/>
                </a:cubicBezTo>
                <a:lnTo>
                  <a:pt x="9139" y="0"/>
                </a:lnTo>
                <a:close/>
                <a:moveTo>
                  <a:pt x="0" y="15787"/>
                </a:moveTo>
                <a:lnTo>
                  <a:pt x="0" y="19107"/>
                </a:lnTo>
                <a:cubicBezTo>
                  <a:pt x="0" y="20483"/>
                  <a:pt x="1118" y="21600"/>
                  <a:pt x="2495" y="21600"/>
                </a:cubicBezTo>
                <a:lnTo>
                  <a:pt x="19105" y="21600"/>
                </a:lnTo>
                <a:cubicBezTo>
                  <a:pt x="20482" y="21600"/>
                  <a:pt x="21600" y="20483"/>
                  <a:pt x="21600" y="19107"/>
                </a:cubicBezTo>
                <a:lnTo>
                  <a:pt x="21600" y="15787"/>
                </a:lnTo>
                <a:lnTo>
                  <a:pt x="19931" y="15787"/>
                </a:lnTo>
                <a:lnTo>
                  <a:pt x="19931" y="19107"/>
                </a:lnTo>
                <a:cubicBezTo>
                  <a:pt x="19931" y="19565"/>
                  <a:pt x="19564" y="19933"/>
                  <a:pt x="19105" y="19933"/>
                </a:cubicBezTo>
                <a:lnTo>
                  <a:pt x="2495" y="19933"/>
                </a:lnTo>
                <a:cubicBezTo>
                  <a:pt x="2036" y="19933"/>
                  <a:pt x="1653" y="19565"/>
                  <a:pt x="1653" y="19107"/>
                </a:cubicBezTo>
                <a:lnTo>
                  <a:pt x="1653" y="15787"/>
                </a:lnTo>
                <a:lnTo>
                  <a:pt x="0" y="15787"/>
                </a:lnTo>
                <a:close/>
              </a:path>
            </a:pathLst>
          </a:custGeom>
          <a:solidFill>
            <a:srgbClr val="5F5F5F"/>
          </a:solidFill>
          <a:ln w="12700">
            <a:miter lim="400000"/>
          </a:ln>
        </p:spPr>
        <p:txBody>
          <a:bodyPr lIns="45699" tIns="45699" rIns="45699" bIns="45699"/>
          <a:lstStyle/>
          <a:p>
            <a:pPr>
              <a:defRPr sz="900"/>
            </a:pPr>
            <a:endParaRPr/>
          </a:p>
        </p:txBody>
      </p:sp>
      <p:sp>
        <p:nvSpPr>
          <p:cNvPr id="461" name="Download from Cloud"/>
          <p:cNvSpPr/>
          <p:nvPr/>
        </p:nvSpPr>
        <p:spPr>
          <a:xfrm>
            <a:off x="624161" y="2841966"/>
            <a:ext cx="163514" cy="157054"/>
          </a:xfrm>
          <a:custGeom>
            <a:avLst/>
            <a:gdLst/>
            <a:ahLst/>
            <a:cxnLst>
              <a:cxn ang="0">
                <a:pos x="wd2" y="hd2"/>
              </a:cxn>
              <a:cxn ang="5400000">
                <a:pos x="wd2" y="hd2"/>
              </a:cxn>
              <a:cxn ang="10800000">
                <a:pos x="wd2" y="hd2"/>
              </a:cxn>
              <a:cxn ang="16200000">
                <a:pos x="wd2" y="hd2"/>
              </a:cxn>
            </a:cxnLst>
            <a:rect l="0" t="0" r="r" b="b"/>
            <a:pathLst>
              <a:path w="21600" h="21585" extrusionOk="0">
                <a:moveTo>
                  <a:pt x="12461" y="0"/>
                </a:moveTo>
                <a:cubicBezTo>
                  <a:pt x="10884" y="0"/>
                  <a:pt x="9307" y="716"/>
                  <a:pt x="8221" y="1925"/>
                </a:cubicBezTo>
                <a:cubicBezTo>
                  <a:pt x="7899" y="1829"/>
                  <a:pt x="7470" y="1734"/>
                  <a:pt x="7057" y="1734"/>
                </a:cubicBezTo>
                <a:cubicBezTo>
                  <a:pt x="4562" y="1734"/>
                  <a:pt x="2480" y="3817"/>
                  <a:pt x="2480" y="6394"/>
                </a:cubicBezTo>
                <a:cubicBezTo>
                  <a:pt x="995" y="7094"/>
                  <a:pt x="0" y="8637"/>
                  <a:pt x="0" y="10371"/>
                </a:cubicBezTo>
                <a:cubicBezTo>
                  <a:pt x="0" y="12788"/>
                  <a:pt x="1822" y="14681"/>
                  <a:pt x="4149" y="14681"/>
                </a:cubicBezTo>
                <a:lnTo>
                  <a:pt x="7440" y="14681"/>
                </a:lnTo>
                <a:cubicBezTo>
                  <a:pt x="7440" y="14156"/>
                  <a:pt x="7578" y="13647"/>
                  <a:pt x="7578" y="12947"/>
                </a:cubicBezTo>
                <a:lnTo>
                  <a:pt x="4149" y="12947"/>
                </a:lnTo>
                <a:cubicBezTo>
                  <a:pt x="2740" y="12947"/>
                  <a:pt x="1653" y="11834"/>
                  <a:pt x="1653" y="10371"/>
                </a:cubicBezTo>
                <a:cubicBezTo>
                  <a:pt x="1653" y="9162"/>
                  <a:pt x="2419" y="8112"/>
                  <a:pt x="3582" y="7857"/>
                </a:cubicBezTo>
                <a:lnTo>
                  <a:pt x="4302" y="7619"/>
                </a:lnTo>
                <a:lnTo>
                  <a:pt x="4149" y="6824"/>
                </a:lnTo>
                <a:lnTo>
                  <a:pt x="4149" y="6474"/>
                </a:lnTo>
                <a:cubicBezTo>
                  <a:pt x="4149" y="4835"/>
                  <a:pt x="5480" y="3452"/>
                  <a:pt x="7057" y="3452"/>
                </a:cubicBezTo>
                <a:cubicBezTo>
                  <a:pt x="7470" y="3452"/>
                  <a:pt x="7807" y="3563"/>
                  <a:pt x="8221" y="3722"/>
                </a:cubicBezTo>
                <a:lnTo>
                  <a:pt x="8802" y="3976"/>
                </a:lnTo>
                <a:lnTo>
                  <a:pt x="9139" y="3452"/>
                </a:lnTo>
                <a:cubicBezTo>
                  <a:pt x="9966" y="2418"/>
                  <a:pt x="11129" y="1734"/>
                  <a:pt x="12461" y="1734"/>
                </a:cubicBezTo>
                <a:cubicBezTo>
                  <a:pt x="14451" y="1734"/>
                  <a:pt x="16288" y="3308"/>
                  <a:pt x="16533" y="5376"/>
                </a:cubicBezTo>
                <a:lnTo>
                  <a:pt x="16609" y="5965"/>
                </a:lnTo>
                <a:lnTo>
                  <a:pt x="17176" y="6044"/>
                </a:lnTo>
                <a:cubicBezTo>
                  <a:pt x="18753" y="6394"/>
                  <a:pt x="19931" y="7778"/>
                  <a:pt x="19931" y="9416"/>
                </a:cubicBezTo>
                <a:cubicBezTo>
                  <a:pt x="19931" y="11325"/>
                  <a:pt x="18431" y="12868"/>
                  <a:pt x="16609" y="12868"/>
                </a:cubicBezTo>
                <a:lnTo>
                  <a:pt x="13961" y="12868"/>
                </a:lnTo>
                <a:cubicBezTo>
                  <a:pt x="14053" y="13615"/>
                  <a:pt x="14114" y="13981"/>
                  <a:pt x="14175" y="14601"/>
                </a:cubicBezTo>
                <a:lnTo>
                  <a:pt x="16609" y="14601"/>
                </a:lnTo>
                <a:cubicBezTo>
                  <a:pt x="19350" y="14601"/>
                  <a:pt x="21600" y="12263"/>
                  <a:pt x="21600" y="9416"/>
                </a:cubicBezTo>
                <a:cubicBezTo>
                  <a:pt x="21600" y="7269"/>
                  <a:pt x="20192" y="5201"/>
                  <a:pt x="18110" y="4597"/>
                </a:cubicBezTo>
                <a:cubicBezTo>
                  <a:pt x="17451" y="1909"/>
                  <a:pt x="15109" y="0"/>
                  <a:pt x="12461" y="0"/>
                </a:cubicBezTo>
                <a:close/>
                <a:moveTo>
                  <a:pt x="10854" y="9337"/>
                </a:moveTo>
                <a:cubicBezTo>
                  <a:pt x="10272" y="9337"/>
                  <a:pt x="9614" y="9591"/>
                  <a:pt x="9445" y="9846"/>
                </a:cubicBezTo>
                <a:cubicBezTo>
                  <a:pt x="9277" y="10021"/>
                  <a:pt x="9032" y="16240"/>
                  <a:pt x="9032" y="16240"/>
                </a:cubicBezTo>
                <a:lnTo>
                  <a:pt x="7210" y="16240"/>
                </a:lnTo>
                <a:cubicBezTo>
                  <a:pt x="6965" y="16240"/>
                  <a:pt x="6782" y="16319"/>
                  <a:pt x="6690" y="16494"/>
                </a:cubicBezTo>
                <a:cubicBezTo>
                  <a:pt x="6613" y="16749"/>
                  <a:pt x="6613" y="16940"/>
                  <a:pt x="6690" y="17115"/>
                </a:cubicBezTo>
                <a:cubicBezTo>
                  <a:pt x="8098" y="19262"/>
                  <a:pt x="10348" y="21425"/>
                  <a:pt x="10425" y="21505"/>
                </a:cubicBezTo>
                <a:cubicBezTo>
                  <a:pt x="10517" y="21600"/>
                  <a:pt x="10685" y="21584"/>
                  <a:pt x="10762" y="21584"/>
                </a:cubicBezTo>
                <a:cubicBezTo>
                  <a:pt x="10854" y="21584"/>
                  <a:pt x="11022" y="21600"/>
                  <a:pt x="11099" y="21505"/>
                </a:cubicBezTo>
                <a:cubicBezTo>
                  <a:pt x="11190" y="21425"/>
                  <a:pt x="13425" y="19262"/>
                  <a:pt x="14849" y="17115"/>
                </a:cubicBezTo>
                <a:cubicBezTo>
                  <a:pt x="14926" y="16940"/>
                  <a:pt x="14926" y="16749"/>
                  <a:pt x="14926" y="16494"/>
                </a:cubicBezTo>
                <a:cubicBezTo>
                  <a:pt x="14834" y="16319"/>
                  <a:pt x="14589" y="16240"/>
                  <a:pt x="14436" y="16240"/>
                </a:cubicBezTo>
                <a:lnTo>
                  <a:pt x="12691" y="16240"/>
                </a:lnTo>
                <a:cubicBezTo>
                  <a:pt x="12691" y="16240"/>
                  <a:pt x="12369" y="10021"/>
                  <a:pt x="12201" y="9846"/>
                </a:cubicBezTo>
                <a:cubicBezTo>
                  <a:pt x="11940" y="9512"/>
                  <a:pt x="11343" y="9337"/>
                  <a:pt x="10854" y="9337"/>
                </a:cubicBezTo>
                <a:close/>
              </a:path>
            </a:pathLst>
          </a:custGeom>
          <a:solidFill>
            <a:srgbClr val="5F5F5F"/>
          </a:solidFill>
          <a:ln w="12700">
            <a:miter lim="400000"/>
          </a:ln>
        </p:spPr>
        <p:txBody>
          <a:bodyPr lIns="45699" tIns="45699" rIns="45699" bIns="45699"/>
          <a:lstStyle/>
          <a:p>
            <a:pPr>
              <a:defRPr sz="900"/>
            </a:pPr>
            <a:endParaRPr/>
          </a:p>
        </p:txBody>
      </p:sp>
      <p:sp>
        <p:nvSpPr>
          <p:cNvPr id="462" name="Go Home"/>
          <p:cNvSpPr/>
          <p:nvPr/>
        </p:nvSpPr>
        <p:spPr>
          <a:xfrm>
            <a:off x="626352" y="3119132"/>
            <a:ext cx="159133" cy="150813"/>
          </a:xfrm>
          <a:custGeom>
            <a:avLst/>
            <a:gdLst/>
            <a:ahLst/>
            <a:cxnLst>
              <a:cxn ang="0">
                <a:pos x="wd2" y="hd2"/>
              </a:cxn>
              <a:cxn ang="5400000">
                <a:pos x="wd2" y="hd2"/>
              </a:cxn>
              <a:cxn ang="10800000">
                <a:pos x="wd2" y="hd2"/>
              </a:cxn>
              <a:cxn ang="16200000">
                <a:pos x="wd2" y="hd2"/>
              </a:cxn>
            </a:cxnLst>
            <a:rect l="0" t="0" r="r" b="b"/>
            <a:pathLst>
              <a:path w="21438" h="21600" extrusionOk="0">
                <a:moveTo>
                  <a:pt x="16599" y="0"/>
                </a:moveTo>
                <a:cubicBezTo>
                  <a:pt x="16134" y="0"/>
                  <a:pt x="15763" y="398"/>
                  <a:pt x="15763" y="897"/>
                </a:cubicBezTo>
                <a:lnTo>
                  <a:pt x="15763" y="5263"/>
                </a:lnTo>
                <a:lnTo>
                  <a:pt x="11291" y="481"/>
                </a:lnTo>
                <a:cubicBezTo>
                  <a:pt x="10967" y="116"/>
                  <a:pt x="10440" y="116"/>
                  <a:pt x="10116" y="481"/>
                </a:cubicBezTo>
                <a:lnTo>
                  <a:pt x="244" y="11041"/>
                </a:lnTo>
                <a:cubicBezTo>
                  <a:pt x="-81" y="11389"/>
                  <a:pt x="-81" y="11987"/>
                  <a:pt x="244" y="12336"/>
                </a:cubicBezTo>
                <a:cubicBezTo>
                  <a:pt x="584" y="12684"/>
                  <a:pt x="1095" y="12684"/>
                  <a:pt x="1435" y="12336"/>
                </a:cubicBezTo>
                <a:lnTo>
                  <a:pt x="10719" y="2391"/>
                </a:lnTo>
                <a:lnTo>
                  <a:pt x="20003" y="12352"/>
                </a:lnTo>
                <a:cubicBezTo>
                  <a:pt x="20173" y="12535"/>
                  <a:pt x="20374" y="12618"/>
                  <a:pt x="20591" y="12618"/>
                </a:cubicBezTo>
                <a:cubicBezTo>
                  <a:pt x="20807" y="12618"/>
                  <a:pt x="21024" y="12535"/>
                  <a:pt x="21194" y="12352"/>
                </a:cubicBezTo>
                <a:cubicBezTo>
                  <a:pt x="21519" y="12004"/>
                  <a:pt x="21519" y="11423"/>
                  <a:pt x="21194" y="11057"/>
                </a:cubicBezTo>
                <a:lnTo>
                  <a:pt x="18270" y="7936"/>
                </a:lnTo>
                <a:lnTo>
                  <a:pt x="18270" y="897"/>
                </a:lnTo>
                <a:cubicBezTo>
                  <a:pt x="18270" y="398"/>
                  <a:pt x="17898" y="0"/>
                  <a:pt x="17434" y="0"/>
                </a:cubicBezTo>
                <a:lnTo>
                  <a:pt x="16599" y="0"/>
                </a:lnTo>
                <a:close/>
                <a:moveTo>
                  <a:pt x="10719" y="4018"/>
                </a:moveTo>
                <a:lnTo>
                  <a:pt x="1482" y="13930"/>
                </a:lnTo>
                <a:lnTo>
                  <a:pt x="1482" y="18894"/>
                </a:lnTo>
                <a:cubicBezTo>
                  <a:pt x="1482" y="20388"/>
                  <a:pt x="2611" y="21600"/>
                  <a:pt x="4004" y="21600"/>
                </a:cubicBezTo>
                <a:lnTo>
                  <a:pt x="17434" y="21600"/>
                </a:lnTo>
                <a:cubicBezTo>
                  <a:pt x="18827" y="21600"/>
                  <a:pt x="19956" y="20388"/>
                  <a:pt x="19956" y="18894"/>
                </a:cubicBezTo>
                <a:lnTo>
                  <a:pt x="19956" y="13930"/>
                </a:lnTo>
                <a:lnTo>
                  <a:pt x="10719" y="4018"/>
                </a:lnTo>
                <a:close/>
                <a:moveTo>
                  <a:pt x="9032" y="12585"/>
                </a:moveTo>
                <a:lnTo>
                  <a:pt x="12406" y="12585"/>
                </a:lnTo>
                <a:cubicBezTo>
                  <a:pt x="12854" y="12585"/>
                  <a:pt x="13241" y="12983"/>
                  <a:pt x="13241" y="13481"/>
                </a:cubicBezTo>
                <a:lnTo>
                  <a:pt x="13241" y="18894"/>
                </a:lnTo>
                <a:cubicBezTo>
                  <a:pt x="13241" y="19392"/>
                  <a:pt x="12854" y="19790"/>
                  <a:pt x="12406" y="19790"/>
                </a:cubicBezTo>
                <a:lnTo>
                  <a:pt x="9032" y="19790"/>
                </a:lnTo>
                <a:cubicBezTo>
                  <a:pt x="8584" y="19790"/>
                  <a:pt x="8197" y="19392"/>
                  <a:pt x="8197" y="18894"/>
                </a:cubicBezTo>
                <a:lnTo>
                  <a:pt x="8197" y="13481"/>
                </a:lnTo>
                <a:cubicBezTo>
                  <a:pt x="8197" y="12983"/>
                  <a:pt x="8584" y="12585"/>
                  <a:pt x="9032" y="12585"/>
                </a:cubicBezTo>
                <a:close/>
              </a:path>
            </a:pathLst>
          </a:custGeom>
          <a:solidFill>
            <a:srgbClr val="5F5F5F"/>
          </a:solidFill>
          <a:ln w="12700">
            <a:miter lim="400000"/>
          </a:ln>
        </p:spPr>
        <p:txBody>
          <a:bodyPr lIns="45699" tIns="45699" rIns="45699" bIns="45699"/>
          <a:lstStyle/>
          <a:p>
            <a:pPr>
              <a:defRPr sz="900"/>
            </a:pPr>
            <a:endParaRPr/>
          </a:p>
        </p:txBody>
      </p:sp>
      <p:sp>
        <p:nvSpPr>
          <p:cNvPr id="463" name="Like"/>
          <p:cNvSpPr/>
          <p:nvPr/>
        </p:nvSpPr>
        <p:spPr>
          <a:xfrm>
            <a:off x="636861" y="3435051"/>
            <a:ext cx="138114" cy="119063"/>
          </a:xfrm>
          <a:custGeom>
            <a:avLst/>
            <a:gdLst/>
            <a:ahLst/>
            <a:cxnLst>
              <a:cxn ang="0">
                <a:pos x="wd2" y="hd2"/>
              </a:cxn>
              <a:cxn ang="5400000">
                <a:pos x="wd2" y="hd2"/>
              </a:cxn>
              <a:cxn ang="10800000">
                <a:pos x="wd2" y="hd2"/>
              </a:cxn>
              <a:cxn ang="16200000">
                <a:pos x="wd2" y="hd2"/>
              </a:cxn>
            </a:cxnLst>
            <a:rect l="0" t="0" r="r" b="b"/>
            <a:pathLst>
              <a:path w="21600" h="21600" extrusionOk="0">
                <a:moveTo>
                  <a:pt x="1682" y="1885"/>
                </a:moveTo>
                <a:cubicBezTo>
                  <a:pt x="597" y="3106"/>
                  <a:pt x="0" y="4867"/>
                  <a:pt x="0" y="6876"/>
                </a:cubicBezTo>
                <a:cubicBezTo>
                  <a:pt x="0" y="10272"/>
                  <a:pt x="1827" y="12778"/>
                  <a:pt x="3908" y="14932"/>
                </a:cubicBezTo>
                <a:cubicBezTo>
                  <a:pt x="5970" y="17065"/>
                  <a:pt x="8358" y="18991"/>
                  <a:pt x="10004" y="21207"/>
                </a:cubicBezTo>
                <a:cubicBezTo>
                  <a:pt x="10203" y="21455"/>
                  <a:pt x="10492" y="21600"/>
                  <a:pt x="10782" y="21600"/>
                </a:cubicBezTo>
                <a:lnTo>
                  <a:pt x="10800" y="21600"/>
                </a:lnTo>
                <a:cubicBezTo>
                  <a:pt x="11089" y="21600"/>
                  <a:pt x="11379" y="21455"/>
                  <a:pt x="11578" y="21207"/>
                </a:cubicBezTo>
                <a:cubicBezTo>
                  <a:pt x="13206" y="18991"/>
                  <a:pt x="15594" y="17065"/>
                  <a:pt x="17674" y="14932"/>
                </a:cubicBezTo>
                <a:cubicBezTo>
                  <a:pt x="19755" y="12778"/>
                  <a:pt x="21600" y="10272"/>
                  <a:pt x="21600" y="6876"/>
                </a:cubicBezTo>
                <a:cubicBezTo>
                  <a:pt x="21600" y="4867"/>
                  <a:pt x="20967" y="3106"/>
                  <a:pt x="19881" y="1885"/>
                </a:cubicBezTo>
                <a:cubicBezTo>
                  <a:pt x="18796" y="663"/>
                  <a:pt x="17258" y="0"/>
                  <a:pt x="15558" y="0"/>
                </a:cubicBezTo>
                <a:cubicBezTo>
                  <a:pt x="13875" y="0"/>
                  <a:pt x="12537" y="1035"/>
                  <a:pt x="11578" y="1988"/>
                </a:cubicBezTo>
                <a:cubicBezTo>
                  <a:pt x="11089" y="2464"/>
                  <a:pt x="11071" y="2589"/>
                  <a:pt x="10800" y="2941"/>
                </a:cubicBezTo>
                <a:cubicBezTo>
                  <a:pt x="10529" y="2589"/>
                  <a:pt x="10492" y="2485"/>
                  <a:pt x="10004" y="1988"/>
                </a:cubicBezTo>
                <a:cubicBezTo>
                  <a:pt x="9045" y="1035"/>
                  <a:pt x="7707" y="0"/>
                  <a:pt x="6006" y="0"/>
                </a:cubicBezTo>
                <a:cubicBezTo>
                  <a:pt x="4324" y="0"/>
                  <a:pt x="2786" y="663"/>
                  <a:pt x="1682" y="1885"/>
                </a:cubicBezTo>
                <a:close/>
              </a:path>
            </a:pathLst>
          </a:custGeom>
          <a:solidFill>
            <a:srgbClr val="5F5F5F"/>
          </a:solidFill>
          <a:ln w="12700">
            <a:miter lim="400000"/>
          </a:ln>
        </p:spPr>
        <p:txBody>
          <a:bodyPr lIns="45699" tIns="45699" rIns="45699" bIns="45699"/>
          <a:lstStyle/>
          <a:p>
            <a:pPr>
              <a:defRPr sz="900"/>
            </a:pPr>
            <a:endParaRPr/>
          </a:p>
        </p:txBody>
      </p:sp>
      <p:sp>
        <p:nvSpPr>
          <p:cNvPr id="464" name="Like"/>
          <p:cNvSpPr/>
          <p:nvPr/>
        </p:nvSpPr>
        <p:spPr>
          <a:xfrm>
            <a:off x="636861" y="3748632"/>
            <a:ext cx="138114" cy="119063"/>
          </a:xfrm>
          <a:custGeom>
            <a:avLst/>
            <a:gdLst/>
            <a:ahLst/>
            <a:cxnLst>
              <a:cxn ang="0">
                <a:pos x="wd2" y="hd2"/>
              </a:cxn>
              <a:cxn ang="5400000">
                <a:pos x="wd2" y="hd2"/>
              </a:cxn>
              <a:cxn ang="10800000">
                <a:pos x="wd2" y="hd2"/>
              </a:cxn>
              <a:cxn ang="16200000">
                <a:pos x="wd2" y="hd2"/>
              </a:cxn>
            </a:cxnLst>
            <a:rect l="0" t="0" r="r" b="b"/>
            <a:pathLst>
              <a:path w="21600" h="21600" extrusionOk="0">
                <a:moveTo>
                  <a:pt x="1682" y="1885"/>
                </a:moveTo>
                <a:cubicBezTo>
                  <a:pt x="597" y="3106"/>
                  <a:pt x="0" y="4867"/>
                  <a:pt x="0" y="6876"/>
                </a:cubicBezTo>
                <a:cubicBezTo>
                  <a:pt x="0" y="10272"/>
                  <a:pt x="1827" y="12778"/>
                  <a:pt x="3908" y="14932"/>
                </a:cubicBezTo>
                <a:cubicBezTo>
                  <a:pt x="5970" y="17065"/>
                  <a:pt x="8358" y="18991"/>
                  <a:pt x="10004" y="21207"/>
                </a:cubicBezTo>
                <a:cubicBezTo>
                  <a:pt x="10203" y="21455"/>
                  <a:pt x="10492" y="21600"/>
                  <a:pt x="10782" y="21600"/>
                </a:cubicBezTo>
                <a:lnTo>
                  <a:pt x="10800" y="21600"/>
                </a:lnTo>
                <a:cubicBezTo>
                  <a:pt x="11089" y="21600"/>
                  <a:pt x="11379" y="21455"/>
                  <a:pt x="11578" y="21207"/>
                </a:cubicBezTo>
                <a:cubicBezTo>
                  <a:pt x="13206" y="18991"/>
                  <a:pt x="15594" y="17065"/>
                  <a:pt x="17674" y="14932"/>
                </a:cubicBezTo>
                <a:cubicBezTo>
                  <a:pt x="19755" y="12778"/>
                  <a:pt x="21600" y="10272"/>
                  <a:pt x="21600" y="6876"/>
                </a:cubicBezTo>
                <a:cubicBezTo>
                  <a:pt x="21600" y="4867"/>
                  <a:pt x="20967" y="3106"/>
                  <a:pt x="19881" y="1885"/>
                </a:cubicBezTo>
                <a:cubicBezTo>
                  <a:pt x="18796" y="663"/>
                  <a:pt x="17258" y="0"/>
                  <a:pt x="15558" y="0"/>
                </a:cubicBezTo>
                <a:cubicBezTo>
                  <a:pt x="13875" y="0"/>
                  <a:pt x="12537" y="1035"/>
                  <a:pt x="11578" y="1988"/>
                </a:cubicBezTo>
                <a:cubicBezTo>
                  <a:pt x="11089" y="2464"/>
                  <a:pt x="11071" y="2589"/>
                  <a:pt x="10800" y="2941"/>
                </a:cubicBezTo>
                <a:cubicBezTo>
                  <a:pt x="10529" y="2589"/>
                  <a:pt x="10492" y="2485"/>
                  <a:pt x="10004" y="1988"/>
                </a:cubicBezTo>
                <a:cubicBezTo>
                  <a:pt x="9045" y="1035"/>
                  <a:pt x="7707" y="0"/>
                  <a:pt x="6006" y="0"/>
                </a:cubicBezTo>
                <a:cubicBezTo>
                  <a:pt x="4324" y="0"/>
                  <a:pt x="2786" y="663"/>
                  <a:pt x="1682" y="1885"/>
                </a:cubicBezTo>
                <a:close/>
              </a:path>
            </a:pathLst>
          </a:custGeom>
          <a:ln>
            <a:solidFill>
              <a:srgbClr val="000000"/>
            </a:solidFill>
          </a:ln>
        </p:spPr>
        <p:txBody>
          <a:bodyPr lIns="45699" tIns="45699" rIns="45699" bIns="45699"/>
          <a:lstStyle/>
          <a:p>
            <a:pPr>
              <a:defRPr sz="900"/>
            </a:pPr>
            <a:endParaRPr/>
          </a:p>
        </p:txBody>
      </p:sp>
      <p:sp>
        <p:nvSpPr>
          <p:cNvPr id="465" name="Create"/>
          <p:cNvSpPr/>
          <p:nvPr/>
        </p:nvSpPr>
        <p:spPr>
          <a:xfrm>
            <a:off x="624478" y="4009388"/>
            <a:ext cx="163197" cy="163514"/>
          </a:xfrm>
          <a:custGeom>
            <a:avLst/>
            <a:gdLst/>
            <a:ahLst/>
            <a:cxnLst>
              <a:cxn ang="0">
                <a:pos x="wd2" y="hd2"/>
              </a:cxn>
              <a:cxn ang="5400000">
                <a:pos x="wd2" y="hd2"/>
              </a:cxn>
              <a:cxn ang="10800000">
                <a:pos x="wd2" y="hd2"/>
              </a:cxn>
              <a:cxn ang="16200000">
                <a:pos x="wd2" y="hd2"/>
              </a:cxn>
            </a:cxnLst>
            <a:rect l="0" t="0" r="r" b="b"/>
            <a:pathLst>
              <a:path w="21558" h="21600" extrusionOk="0">
                <a:moveTo>
                  <a:pt x="10804" y="0"/>
                </a:moveTo>
                <a:cubicBezTo>
                  <a:pt x="10363" y="0"/>
                  <a:pt x="9967" y="413"/>
                  <a:pt x="9982" y="856"/>
                </a:cubicBezTo>
                <a:lnTo>
                  <a:pt x="9982" y="1727"/>
                </a:lnTo>
                <a:cubicBezTo>
                  <a:pt x="5647" y="2125"/>
                  <a:pt x="2179" y="5610"/>
                  <a:pt x="1783" y="9982"/>
                </a:cubicBezTo>
                <a:lnTo>
                  <a:pt x="901" y="9982"/>
                </a:lnTo>
                <a:cubicBezTo>
                  <a:pt x="855" y="9967"/>
                  <a:pt x="795" y="9967"/>
                  <a:pt x="749" y="9982"/>
                </a:cubicBezTo>
                <a:cubicBezTo>
                  <a:pt x="323" y="10013"/>
                  <a:pt x="-42" y="10456"/>
                  <a:pt x="4" y="10884"/>
                </a:cubicBezTo>
                <a:cubicBezTo>
                  <a:pt x="34" y="11312"/>
                  <a:pt x="475" y="11679"/>
                  <a:pt x="901" y="11633"/>
                </a:cubicBezTo>
                <a:lnTo>
                  <a:pt x="1783" y="11633"/>
                </a:lnTo>
                <a:cubicBezTo>
                  <a:pt x="2179" y="16005"/>
                  <a:pt x="5647" y="19490"/>
                  <a:pt x="9982" y="19873"/>
                </a:cubicBezTo>
                <a:lnTo>
                  <a:pt x="9982" y="20759"/>
                </a:lnTo>
                <a:cubicBezTo>
                  <a:pt x="9982" y="21203"/>
                  <a:pt x="10378" y="21600"/>
                  <a:pt x="10804" y="21600"/>
                </a:cubicBezTo>
                <a:cubicBezTo>
                  <a:pt x="11245" y="21600"/>
                  <a:pt x="11640" y="21203"/>
                  <a:pt x="11640" y="20759"/>
                </a:cubicBezTo>
                <a:lnTo>
                  <a:pt x="11640" y="19873"/>
                </a:lnTo>
                <a:cubicBezTo>
                  <a:pt x="15975" y="19490"/>
                  <a:pt x="19444" y="16005"/>
                  <a:pt x="19839" y="11633"/>
                </a:cubicBezTo>
                <a:lnTo>
                  <a:pt x="20721" y="11633"/>
                </a:lnTo>
                <a:cubicBezTo>
                  <a:pt x="21147" y="11648"/>
                  <a:pt x="21558" y="11251"/>
                  <a:pt x="21558" y="10808"/>
                </a:cubicBezTo>
                <a:cubicBezTo>
                  <a:pt x="21558" y="10364"/>
                  <a:pt x="21147" y="9967"/>
                  <a:pt x="20721" y="9982"/>
                </a:cubicBezTo>
                <a:lnTo>
                  <a:pt x="19839" y="9982"/>
                </a:lnTo>
                <a:cubicBezTo>
                  <a:pt x="19444" y="5610"/>
                  <a:pt x="15975" y="2125"/>
                  <a:pt x="11640" y="1727"/>
                </a:cubicBezTo>
                <a:lnTo>
                  <a:pt x="11640" y="856"/>
                </a:lnTo>
                <a:cubicBezTo>
                  <a:pt x="11655" y="413"/>
                  <a:pt x="11245" y="0"/>
                  <a:pt x="10804" y="0"/>
                </a:cubicBezTo>
                <a:close/>
                <a:moveTo>
                  <a:pt x="9982" y="4219"/>
                </a:moveTo>
                <a:lnTo>
                  <a:pt x="9982" y="4999"/>
                </a:lnTo>
                <a:cubicBezTo>
                  <a:pt x="9982" y="5442"/>
                  <a:pt x="10378" y="5839"/>
                  <a:pt x="10804" y="5839"/>
                </a:cubicBezTo>
                <a:cubicBezTo>
                  <a:pt x="11245" y="5839"/>
                  <a:pt x="11640" y="5442"/>
                  <a:pt x="11640" y="4999"/>
                </a:cubicBezTo>
                <a:lnTo>
                  <a:pt x="11640" y="4219"/>
                </a:lnTo>
                <a:cubicBezTo>
                  <a:pt x="14637" y="4601"/>
                  <a:pt x="16995" y="6971"/>
                  <a:pt x="17360" y="9982"/>
                </a:cubicBezTo>
                <a:lnTo>
                  <a:pt x="16584" y="9982"/>
                </a:lnTo>
                <a:cubicBezTo>
                  <a:pt x="16538" y="9967"/>
                  <a:pt x="16493" y="9967"/>
                  <a:pt x="16432" y="9982"/>
                </a:cubicBezTo>
                <a:cubicBezTo>
                  <a:pt x="16006" y="10013"/>
                  <a:pt x="15641" y="10456"/>
                  <a:pt x="15686" y="10884"/>
                </a:cubicBezTo>
                <a:cubicBezTo>
                  <a:pt x="15732" y="11312"/>
                  <a:pt x="16158" y="11679"/>
                  <a:pt x="16584" y="11633"/>
                </a:cubicBezTo>
                <a:lnTo>
                  <a:pt x="17360" y="11633"/>
                </a:lnTo>
                <a:cubicBezTo>
                  <a:pt x="16995" y="14645"/>
                  <a:pt x="14637" y="17014"/>
                  <a:pt x="11640" y="17396"/>
                </a:cubicBezTo>
                <a:lnTo>
                  <a:pt x="11640" y="16617"/>
                </a:lnTo>
                <a:cubicBezTo>
                  <a:pt x="11655" y="16173"/>
                  <a:pt x="11245" y="15761"/>
                  <a:pt x="10804" y="15761"/>
                </a:cubicBezTo>
                <a:cubicBezTo>
                  <a:pt x="10363" y="15761"/>
                  <a:pt x="9967" y="16173"/>
                  <a:pt x="9982" y="16617"/>
                </a:cubicBezTo>
                <a:lnTo>
                  <a:pt x="9982" y="17396"/>
                </a:lnTo>
                <a:cubicBezTo>
                  <a:pt x="6986" y="17014"/>
                  <a:pt x="4628" y="14645"/>
                  <a:pt x="4263" y="11633"/>
                </a:cubicBezTo>
                <a:lnTo>
                  <a:pt x="5039" y="11633"/>
                </a:lnTo>
                <a:cubicBezTo>
                  <a:pt x="5464" y="11648"/>
                  <a:pt x="5875" y="11251"/>
                  <a:pt x="5875" y="10808"/>
                </a:cubicBezTo>
                <a:cubicBezTo>
                  <a:pt x="5875" y="10364"/>
                  <a:pt x="5464" y="9967"/>
                  <a:pt x="5039" y="9982"/>
                </a:cubicBezTo>
                <a:lnTo>
                  <a:pt x="4263" y="9982"/>
                </a:lnTo>
                <a:cubicBezTo>
                  <a:pt x="4628" y="6971"/>
                  <a:pt x="6986" y="4601"/>
                  <a:pt x="9982" y="4219"/>
                </a:cubicBezTo>
                <a:close/>
              </a:path>
            </a:pathLst>
          </a:custGeom>
          <a:solidFill>
            <a:srgbClr val="5F5F5F"/>
          </a:solidFill>
          <a:ln w="12700">
            <a:miter lim="400000"/>
          </a:ln>
        </p:spPr>
        <p:txBody>
          <a:bodyPr lIns="45699" tIns="45699" rIns="45699" bIns="45699"/>
          <a:lstStyle/>
          <a:p>
            <a:pPr>
              <a:defRPr sz="900"/>
            </a:pPr>
            <a:endParaRPr/>
          </a:p>
        </p:txBody>
      </p:sp>
      <p:sp>
        <p:nvSpPr>
          <p:cNvPr id="466" name="Lock"/>
          <p:cNvSpPr/>
          <p:nvPr/>
        </p:nvSpPr>
        <p:spPr>
          <a:xfrm>
            <a:off x="643211" y="4303305"/>
            <a:ext cx="125415" cy="161926"/>
          </a:xfrm>
          <a:custGeom>
            <a:avLst/>
            <a:gdLst/>
            <a:ahLst/>
            <a:cxnLst>
              <a:cxn ang="0">
                <a:pos x="wd2" y="hd2"/>
              </a:cxn>
              <a:cxn ang="5400000">
                <a:pos x="wd2" y="hd2"/>
              </a:cxn>
              <a:cxn ang="10800000">
                <a:pos x="wd2" y="hd2"/>
              </a:cxn>
              <a:cxn ang="16200000">
                <a:pos x="wd2" y="hd2"/>
              </a:cxn>
            </a:cxnLst>
            <a:rect l="0" t="0" r="r" b="b"/>
            <a:pathLst>
              <a:path w="21600" h="21600" extrusionOk="0">
                <a:moveTo>
                  <a:pt x="10820" y="0"/>
                </a:moveTo>
                <a:cubicBezTo>
                  <a:pt x="8453" y="0"/>
                  <a:pt x="6385" y="765"/>
                  <a:pt x="5092" y="1990"/>
                </a:cubicBezTo>
                <a:cubicBezTo>
                  <a:pt x="3819" y="3230"/>
                  <a:pt x="3282" y="4837"/>
                  <a:pt x="3282" y="6567"/>
                </a:cubicBezTo>
                <a:lnTo>
                  <a:pt x="3282" y="7470"/>
                </a:lnTo>
                <a:lnTo>
                  <a:pt x="6504" y="7470"/>
                </a:lnTo>
                <a:lnTo>
                  <a:pt x="6504" y="6567"/>
                </a:lnTo>
                <a:cubicBezTo>
                  <a:pt x="6504" y="5251"/>
                  <a:pt x="6922" y="4225"/>
                  <a:pt x="7618" y="3552"/>
                </a:cubicBezTo>
                <a:cubicBezTo>
                  <a:pt x="8314" y="2893"/>
                  <a:pt x="9249" y="2495"/>
                  <a:pt x="10820" y="2495"/>
                </a:cubicBezTo>
                <a:cubicBezTo>
                  <a:pt x="12411" y="2495"/>
                  <a:pt x="13306" y="2863"/>
                  <a:pt x="14002" y="3536"/>
                </a:cubicBezTo>
                <a:cubicBezTo>
                  <a:pt x="14698" y="4194"/>
                  <a:pt x="15156" y="5235"/>
                  <a:pt x="15156" y="6567"/>
                </a:cubicBezTo>
                <a:lnTo>
                  <a:pt x="15156" y="7470"/>
                </a:lnTo>
                <a:lnTo>
                  <a:pt x="18378" y="7470"/>
                </a:lnTo>
                <a:lnTo>
                  <a:pt x="18378" y="6567"/>
                </a:lnTo>
                <a:cubicBezTo>
                  <a:pt x="18378" y="4822"/>
                  <a:pt x="17821" y="3215"/>
                  <a:pt x="16528" y="1975"/>
                </a:cubicBezTo>
                <a:cubicBezTo>
                  <a:pt x="15235" y="735"/>
                  <a:pt x="13207" y="0"/>
                  <a:pt x="10820" y="0"/>
                </a:cubicBezTo>
                <a:close/>
                <a:moveTo>
                  <a:pt x="3242" y="8312"/>
                </a:moveTo>
                <a:cubicBezTo>
                  <a:pt x="1452" y="8312"/>
                  <a:pt x="0" y="9430"/>
                  <a:pt x="0" y="10792"/>
                </a:cubicBezTo>
                <a:lnTo>
                  <a:pt x="0" y="19105"/>
                </a:lnTo>
                <a:cubicBezTo>
                  <a:pt x="0" y="20482"/>
                  <a:pt x="1452" y="21600"/>
                  <a:pt x="3242" y="21600"/>
                </a:cubicBezTo>
                <a:lnTo>
                  <a:pt x="18358" y="21600"/>
                </a:lnTo>
                <a:cubicBezTo>
                  <a:pt x="20148" y="21600"/>
                  <a:pt x="21600" y="20482"/>
                  <a:pt x="21600" y="19105"/>
                </a:cubicBezTo>
                <a:lnTo>
                  <a:pt x="21600" y="10792"/>
                </a:lnTo>
                <a:cubicBezTo>
                  <a:pt x="21600" y="9430"/>
                  <a:pt x="20148" y="8312"/>
                  <a:pt x="18358" y="8312"/>
                </a:cubicBezTo>
                <a:lnTo>
                  <a:pt x="3242" y="8312"/>
                </a:lnTo>
                <a:close/>
                <a:moveTo>
                  <a:pt x="10800" y="12461"/>
                </a:moveTo>
                <a:cubicBezTo>
                  <a:pt x="11993" y="12461"/>
                  <a:pt x="12948" y="13211"/>
                  <a:pt x="12948" y="14130"/>
                </a:cubicBezTo>
                <a:cubicBezTo>
                  <a:pt x="12948" y="14742"/>
                  <a:pt x="12510" y="15293"/>
                  <a:pt x="11874" y="15584"/>
                </a:cubicBezTo>
                <a:lnTo>
                  <a:pt x="11874" y="17451"/>
                </a:lnTo>
                <a:cubicBezTo>
                  <a:pt x="11874" y="17911"/>
                  <a:pt x="11397" y="18278"/>
                  <a:pt x="10800" y="18278"/>
                </a:cubicBezTo>
                <a:cubicBezTo>
                  <a:pt x="10203" y="18278"/>
                  <a:pt x="9726" y="17911"/>
                  <a:pt x="9726" y="17451"/>
                </a:cubicBezTo>
                <a:lnTo>
                  <a:pt x="9726" y="15584"/>
                </a:lnTo>
                <a:cubicBezTo>
                  <a:pt x="9070" y="15293"/>
                  <a:pt x="8632" y="14742"/>
                  <a:pt x="8632" y="14130"/>
                </a:cubicBezTo>
                <a:cubicBezTo>
                  <a:pt x="8632" y="13211"/>
                  <a:pt x="9607" y="12461"/>
                  <a:pt x="10800" y="12461"/>
                </a:cubicBezTo>
                <a:close/>
              </a:path>
            </a:pathLst>
          </a:custGeom>
          <a:solidFill>
            <a:srgbClr val="5F5F5F"/>
          </a:solidFill>
          <a:ln w="12700">
            <a:miter lim="400000"/>
          </a:ln>
        </p:spPr>
        <p:txBody>
          <a:bodyPr lIns="45699" tIns="45699" rIns="45699" bIns="45699"/>
          <a:lstStyle/>
          <a:p>
            <a:pPr>
              <a:defRPr sz="900"/>
            </a:pPr>
            <a:endParaRPr/>
          </a:p>
        </p:txBody>
      </p:sp>
      <p:sp>
        <p:nvSpPr>
          <p:cNvPr id="467" name="Remove"/>
          <p:cNvSpPr/>
          <p:nvPr/>
        </p:nvSpPr>
        <p:spPr>
          <a:xfrm>
            <a:off x="641624" y="4630799"/>
            <a:ext cx="128589" cy="128588"/>
          </a:xfrm>
          <a:custGeom>
            <a:avLst/>
            <a:gdLst/>
            <a:ahLst/>
            <a:cxnLst>
              <a:cxn ang="0">
                <a:pos x="wd2" y="hd2"/>
              </a:cxn>
              <a:cxn ang="5400000">
                <a:pos x="wd2" y="hd2"/>
              </a:cxn>
              <a:cxn ang="10800000">
                <a:pos x="wd2" y="hd2"/>
              </a:cxn>
              <a:cxn ang="16200000">
                <a:pos x="wd2" y="hd2"/>
              </a:cxn>
            </a:cxnLst>
            <a:rect l="0" t="0" r="r" b="b"/>
            <a:pathLst>
              <a:path w="21600" h="21600" extrusionOk="0">
                <a:moveTo>
                  <a:pt x="10790" y="0"/>
                </a:moveTo>
                <a:cubicBezTo>
                  <a:pt x="4826" y="0"/>
                  <a:pt x="0" y="4826"/>
                  <a:pt x="0" y="10790"/>
                </a:cubicBezTo>
                <a:cubicBezTo>
                  <a:pt x="0" y="16774"/>
                  <a:pt x="4826" y="21600"/>
                  <a:pt x="10790" y="21600"/>
                </a:cubicBezTo>
                <a:cubicBezTo>
                  <a:pt x="16755" y="21600"/>
                  <a:pt x="21600" y="16774"/>
                  <a:pt x="21600" y="10790"/>
                </a:cubicBezTo>
                <a:cubicBezTo>
                  <a:pt x="21600" y="4826"/>
                  <a:pt x="16755" y="0"/>
                  <a:pt x="10790" y="0"/>
                </a:cubicBezTo>
                <a:close/>
                <a:moveTo>
                  <a:pt x="16562" y="12373"/>
                </a:moveTo>
                <a:lnTo>
                  <a:pt x="5038" y="12373"/>
                </a:lnTo>
                <a:lnTo>
                  <a:pt x="5038" y="9227"/>
                </a:lnTo>
                <a:lnTo>
                  <a:pt x="16562" y="9227"/>
                </a:lnTo>
                <a:lnTo>
                  <a:pt x="16562" y="12373"/>
                </a:lnTo>
                <a:close/>
              </a:path>
            </a:pathLst>
          </a:custGeom>
          <a:solidFill>
            <a:srgbClr val="5F5F5F"/>
          </a:solidFill>
          <a:ln w="12700">
            <a:miter lim="400000"/>
          </a:ln>
        </p:spPr>
        <p:txBody>
          <a:bodyPr lIns="45699" tIns="45699" rIns="45699" bIns="45699"/>
          <a:lstStyle/>
          <a:p>
            <a:pPr>
              <a:defRPr sz="900"/>
            </a:pPr>
            <a:endParaRPr/>
          </a:p>
        </p:txBody>
      </p:sp>
      <p:sp>
        <p:nvSpPr>
          <p:cNvPr id="468" name="Save"/>
          <p:cNvSpPr/>
          <p:nvPr/>
        </p:nvSpPr>
        <p:spPr>
          <a:xfrm>
            <a:off x="624955" y="4906483"/>
            <a:ext cx="161926" cy="161926"/>
          </a:xfrm>
          <a:custGeom>
            <a:avLst/>
            <a:gdLst/>
            <a:ahLst/>
            <a:cxnLst>
              <a:cxn ang="0">
                <a:pos x="wd2" y="hd2"/>
              </a:cxn>
              <a:cxn ang="5400000">
                <a:pos x="wd2" y="hd2"/>
              </a:cxn>
              <a:cxn ang="10800000">
                <a:pos x="wd2" y="hd2"/>
              </a:cxn>
              <a:cxn ang="16200000">
                <a:pos x="wd2" y="hd2"/>
              </a:cxn>
            </a:cxnLst>
            <a:rect l="0" t="0" r="r" b="b"/>
            <a:pathLst>
              <a:path w="21600" h="21600" extrusionOk="0">
                <a:moveTo>
                  <a:pt x="2495" y="0"/>
                </a:moveTo>
                <a:cubicBezTo>
                  <a:pt x="1118" y="0"/>
                  <a:pt x="0" y="1118"/>
                  <a:pt x="0" y="2495"/>
                </a:cubicBezTo>
                <a:lnTo>
                  <a:pt x="0" y="19105"/>
                </a:lnTo>
                <a:cubicBezTo>
                  <a:pt x="0" y="20482"/>
                  <a:pt x="1118" y="21600"/>
                  <a:pt x="2495" y="21600"/>
                </a:cubicBezTo>
                <a:lnTo>
                  <a:pt x="14696" y="21600"/>
                </a:lnTo>
                <a:lnTo>
                  <a:pt x="13885" y="20773"/>
                </a:lnTo>
                <a:lnTo>
                  <a:pt x="3322" y="20773"/>
                </a:lnTo>
                <a:cubicBezTo>
                  <a:pt x="2863" y="20773"/>
                  <a:pt x="2495" y="20391"/>
                  <a:pt x="2495" y="19931"/>
                </a:cubicBezTo>
                <a:lnTo>
                  <a:pt x="2495" y="11634"/>
                </a:lnTo>
                <a:cubicBezTo>
                  <a:pt x="2495" y="11175"/>
                  <a:pt x="2863" y="10792"/>
                  <a:pt x="3322" y="10792"/>
                </a:cubicBezTo>
                <a:lnTo>
                  <a:pt x="18278" y="10792"/>
                </a:lnTo>
                <a:cubicBezTo>
                  <a:pt x="18737" y="10792"/>
                  <a:pt x="19105" y="11175"/>
                  <a:pt x="19105" y="11634"/>
                </a:cubicBezTo>
                <a:lnTo>
                  <a:pt x="19105" y="15599"/>
                </a:lnTo>
                <a:cubicBezTo>
                  <a:pt x="19197" y="15660"/>
                  <a:pt x="20743" y="17283"/>
                  <a:pt x="20743" y="17283"/>
                </a:cubicBezTo>
                <a:cubicBezTo>
                  <a:pt x="20942" y="17482"/>
                  <a:pt x="21095" y="17696"/>
                  <a:pt x="21217" y="17941"/>
                </a:cubicBezTo>
                <a:cubicBezTo>
                  <a:pt x="21462" y="17559"/>
                  <a:pt x="21600" y="17115"/>
                  <a:pt x="21600" y="16609"/>
                </a:cubicBezTo>
                <a:lnTo>
                  <a:pt x="21600" y="4991"/>
                </a:lnTo>
                <a:cubicBezTo>
                  <a:pt x="21600" y="4302"/>
                  <a:pt x="21569" y="3919"/>
                  <a:pt x="19625" y="1975"/>
                </a:cubicBezTo>
                <a:cubicBezTo>
                  <a:pt x="17681" y="31"/>
                  <a:pt x="17298" y="0"/>
                  <a:pt x="16609" y="0"/>
                </a:cubicBezTo>
                <a:lnTo>
                  <a:pt x="2495" y="0"/>
                </a:lnTo>
                <a:close/>
                <a:moveTo>
                  <a:pt x="4991" y="827"/>
                </a:moveTo>
                <a:lnTo>
                  <a:pt x="15783" y="827"/>
                </a:lnTo>
                <a:cubicBezTo>
                  <a:pt x="16242" y="827"/>
                  <a:pt x="16609" y="1209"/>
                  <a:pt x="16609" y="1653"/>
                </a:cubicBezTo>
                <a:lnTo>
                  <a:pt x="16609" y="7470"/>
                </a:lnTo>
                <a:cubicBezTo>
                  <a:pt x="16609" y="7930"/>
                  <a:pt x="16242" y="8312"/>
                  <a:pt x="15783" y="8312"/>
                </a:cubicBezTo>
                <a:lnTo>
                  <a:pt x="4991" y="8312"/>
                </a:lnTo>
                <a:cubicBezTo>
                  <a:pt x="4531" y="8312"/>
                  <a:pt x="4149" y="7930"/>
                  <a:pt x="4149" y="7470"/>
                </a:cubicBezTo>
                <a:lnTo>
                  <a:pt x="4149" y="1653"/>
                </a:lnTo>
                <a:cubicBezTo>
                  <a:pt x="4149" y="1209"/>
                  <a:pt x="4531" y="827"/>
                  <a:pt x="4991" y="827"/>
                </a:cubicBezTo>
                <a:close/>
                <a:moveTo>
                  <a:pt x="12461" y="1653"/>
                </a:moveTo>
                <a:lnTo>
                  <a:pt x="12461" y="7470"/>
                </a:lnTo>
                <a:lnTo>
                  <a:pt x="14956" y="7470"/>
                </a:lnTo>
                <a:lnTo>
                  <a:pt x="14956" y="1653"/>
                </a:lnTo>
                <a:lnTo>
                  <a:pt x="12461" y="1653"/>
                </a:lnTo>
                <a:close/>
                <a:moveTo>
                  <a:pt x="10379" y="11650"/>
                </a:moveTo>
                <a:cubicBezTo>
                  <a:pt x="10364" y="11665"/>
                  <a:pt x="10348" y="11665"/>
                  <a:pt x="10333" y="11680"/>
                </a:cubicBezTo>
                <a:cubicBezTo>
                  <a:pt x="10103" y="11726"/>
                  <a:pt x="9950" y="11986"/>
                  <a:pt x="10027" y="12201"/>
                </a:cubicBezTo>
                <a:lnTo>
                  <a:pt x="10976" y="15446"/>
                </a:lnTo>
                <a:cubicBezTo>
                  <a:pt x="11007" y="15599"/>
                  <a:pt x="11129" y="15722"/>
                  <a:pt x="11267" y="15752"/>
                </a:cubicBezTo>
                <a:cubicBezTo>
                  <a:pt x="11282" y="15768"/>
                  <a:pt x="11282" y="15783"/>
                  <a:pt x="11298" y="15783"/>
                </a:cubicBezTo>
                <a:lnTo>
                  <a:pt x="14818" y="19365"/>
                </a:lnTo>
                <a:lnTo>
                  <a:pt x="15370" y="18829"/>
                </a:lnTo>
                <a:lnTo>
                  <a:pt x="15415" y="18768"/>
                </a:lnTo>
                <a:lnTo>
                  <a:pt x="15446" y="18768"/>
                </a:lnTo>
                <a:lnTo>
                  <a:pt x="17130" y="17053"/>
                </a:lnTo>
                <a:lnTo>
                  <a:pt x="17191" y="17008"/>
                </a:lnTo>
                <a:lnTo>
                  <a:pt x="17681" y="16518"/>
                </a:lnTo>
                <a:lnTo>
                  <a:pt x="14130" y="12936"/>
                </a:lnTo>
                <a:cubicBezTo>
                  <a:pt x="14114" y="12905"/>
                  <a:pt x="14114" y="12890"/>
                  <a:pt x="14099" y="12874"/>
                </a:cubicBezTo>
                <a:cubicBezTo>
                  <a:pt x="14068" y="12813"/>
                  <a:pt x="14007" y="12752"/>
                  <a:pt x="13946" y="12721"/>
                </a:cubicBezTo>
                <a:cubicBezTo>
                  <a:pt x="13900" y="12691"/>
                  <a:pt x="13839" y="12660"/>
                  <a:pt x="13793" y="12645"/>
                </a:cubicBezTo>
                <a:lnTo>
                  <a:pt x="10547" y="11680"/>
                </a:lnTo>
                <a:cubicBezTo>
                  <a:pt x="10486" y="11665"/>
                  <a:pt x="10440" y="11650"/>
                  <a:pt x="10379" y="11650"/>
                </a:cubicBezTo>
                <a:close/>
                <a:moveTo>
                  <a:pt x="11558" y="12828"/>
                </a:moveTo>
                <a:lnTo>
                  <a:pt x="13395" y="13364"/>
                </a:lnTo>
                <a:lnTo>
                  <a:pt x="12798" y="14436"/>
                </a:lnTo>
                <a:lnTo>
                  <a:pt x="11711" y="15063"/>
                </a:lnTo>
                <a:lnTo>
                  <a:pt x="11160" y="13211"/>
                </a:lnTo>
                <a:lnTo>
                  <a:pt x="11558" y="12828"/>
                </a:lnTo>
                <a:close/>
                <a:moveTo>
                  <a:pt x="18156" y="16931"/>
                </a:moveTo>
                <a:lnTo>
                  <a:pt x="15293" y="19778"/>
                </a:lnTo>
                <a:lnTo>
                  <a:pt x="15890" y="20452"/>
                </a:lnTo>
                <a:lnTo>
                  <a:pt x="18768" y="17574"/>
                </a:lnTo>
                <a:lnTo>
                  <a:pt x="18156" y="16931"/>
                </a:lnTo>
                <a:close/>
                <a:moveTo>
                  <a:pt x="19135" y="18048"/>
                </a:moveTo>
                <a:lnTo>
                  <a:pt x="16410" y="20789"/>
                </a:lnTo>
                <a:lnTo>
                  <a:pt x="16824" y="21217"/>
                </a:lnTo>
                <a:cubicBezTo>
                  <a:pt x="17207" y="21585"/>
                  <a:pt x="17819" y="21569"/>
                  <a:pt x="18202" y="21187"/>
                </a:cubicBezTo>
                <a:lnTo>
                  <a:pt x="19549" y="19840"/>
                </a:lnTo>
                <a:cubicBezTo>
                  <a:pt x="19931" y="19457"/>
                  <a:pt x="19947" y="18829"/>
                  <a:pt x="19579" y="18462"/>
                </a:cubicBezTo>
                <a:lnTo>
                  <a:pt x="19135" y="18048"/>
                </a:lnTo>
                <a:close/>
              </a:path>
            </a:pathLst>
          </a:custGeom>
          <a:solidFill>
            <a:srgbClr val="5F5F5F"/>
          </a:solidFill>
          <a:ln w="12700">
            <a:miter lim="400000"/>
          </a:ln>
        </p:spPr>
        <p:txBody>
          <a:bodyPr lIns="45699" tIns="45699" rIns="45699" bIns="45699"/>
          <a:lstStyle/>
          <a:p>
            <a:pPr>
              <a:defRPr sz="900"/>
            </a:pPr>
            <a:endParaRPr/>
          </a:p>
        </p:txBody>
      </p:sp>
      <p:sp>
        <p:nvSpPr>
          <p:cNvPr id="469" name="Search"/>
          <p:cNvSpPr/>
          <p:nvPr/>
        </p:nvSpPr>
        <p:spPr>
          <a:xfrm>
            <a:off x="624955" y="5201646"/>
            <a:ext cx="160829" cy="160829"/>
          </a:xfrm>
          <a:custGeom>
            <a:avLst/>
            <a:gdLst/>
            <a:ahLst/>
            <a:cxnLst>
              <a:cxn ang="0">
                <a:pos x="wd2" y="hd2"/>
              </a:cxn>
              <a:cxn ang="5400000">
                <a:pos x="wd2" y="hd2"/>
              </a:cxn>
              <a:cxn ang="10800000">
                <a:pos x="wd2" y="hd2"/>
              </a:cxn>
              <a:cxn ang="16200000">
                <a:pos x="wd2" y="hd2"/>
              </a:cxn>
            </a:cxnLst>
            <a:rect l="0" t="0" r="r" b="b"/>
            <a:pathLst>
              <a:path w="21454" h="21454" extrusionOk="0">
                <a:moveTo>
                  <a:pt x="8212" y="0"/>
                </a:moveTo>
                <a:cubicBezTo>
                  <a:pt x="3667" y="0"/>
                  <a:pt x="0" y="3667"/>
                  <a:pt x="0" y="8196"/>
                </a:cubicBezTo>
                <a:cubicBezTo>
                  <a:pt x="0" y="12741"/>
                  <a:pt x="3667" y="16408"/>
                  <a:pt x="8212" y="16408"/>
                </a:cubicBezTo>
                <a:cubicBezTo>
                  <a:pt x="10122" y="16408"/>
                  <a:pt x="11878" y="15730"/>
                  <a:pt x="13280" y="14636"/>
                </a:cubicBezTo>
                <a:lnTo>
                  <a:pt x="14005" y="15360"/>
                </a:lnTo>
                <a:cubicBezTo>
                  <a:pt x="13712" y="15946"/>
                  <a:pt x="13804" y="16654"/>
                  <a:pt x="14297" y="17148"/>
                </a:cubicBezTo>
                <a:lnTo>
                  <a:pt x="18134" y="21015"/>
                </a:lnTo>
                <a:cubicBezTo>
                  <a:pt x="18734" y="21600"/>
                  <a:pt x="19705" y="21600"/>
                  <a:pt x="20306" y="21015"/>
                </a:cubicBezTo>
                <a:lnTo>
                  <a:pt x="21015" y="20306"/>
                </a:lnTo>
                <a:cubicBezTo>
                  <a:pt x="21600" y="19705"/>
                  <a:pt x="21600" y="18734"/>
                  <a:pt x="21015" y="18134"/>
                </a:cubicBezTo>
                <a:lnTo>
                  <a:pt x="17163" y="14266"/>
                </a:lnTo>
                <a:cubicBezTo>
                  <a:pt x="16685" y="13773"/>
                  <a:pt x="15946" y="13696"/>
                  <a:pt x="15360" y="14005"/>
                </a:cubicBezTo>
                <a:lnTo>
                  <a:pt x="14636" y="13265"/>
                </a:lnTo>
                <a:cubicBezTo>
                  <a:pt x="15746" y="11878"/>
                  <a:pt x="16408" y="10122"/>
                  <a:pt x="16408" y="8196"/>
                </a:cubicBezTo>
                <a:cubicBezTo>
                  <a:pt x="16408" y="3667"/>
                  <a:pt x="12741" y="0"/>
                  <a:pt x="8212" y="0"/>
                </a:cubicBezTo>
                <a:close/>
                <a:moveTo>
                  <a:pt x="8212" y="1510"/>
                </a:moveTo>
                <a:cubicBezTo>
                  <a:pt x="11894" y="1510"/>
                  <a:pt x="14898" y="4514"/>
                  <a:pt x="14898" y="8196"/>
                </a:cubicBezTo>
                <a:cubicBezTo>
                  <a:pt x="14898" y="11894"/>
                  <a:pt x="11894" y="14867"/>
                  <a:pt x="8212" y="14867"/>
                </a:cubicBezTo>
                <a:cubicBezTo>
                  <a:pt x="4514" y="14867"/>
                  <a:pt x="1510" y="11894"/>
                  <a:pt x="1510" y="8196"/>
                </a:cubicBezTo>
                <a:cubicBezTo>
                  <a:pt x="1510" y="4514"/>
                  <a:pt x="4514" y="1510"/>
                  <a:pt x="8212" y="1510"/>
                </a:cubicBezTo>
                <a:close/>
                <a:moveTo>
                  <a:pt x="3975" y="6055"/>
                </a:moveTo>
                <a:cubicBezTo>
                  <a:pt x="3544" y="6763"/>
                  <a:pt x="3297" y="7580"/>
                  <a:pt x="3297" y="8458"/>
                </a:cubicBezTo>
                <a:cubicBezTo>
                  <a:pt x="3297" y="11000"/>
                  <a:pt x="5331" y="13065"/>
                  <a:pt x="7873" y="13065"/>
                </a:cubicBezTo>
                <a:cubicBezTo>
                  <a:pt x="8843" y="13065"/>
                  <a:pt x="9768" y="12741"/>
                  <a:pt x="10507" y="12233"/>
                </a:cubicBezTo>
                <a:cubicBezTo>
                  <a:pt x="10307" y="12248"/>
                  <a:pt x="10076" y="12248"/>
                  <a:pt x="9876" y="12248"/>
                </a:cubicBezTo>
                <a:cubicBezTo>
                  <a:pt x="6609" y="12248"/>
                  <a:pt x="3944" y="9598"/>
                  <a:pt x="3944" y="6317"/>
                </a:cubicBezTo>
                <a:cubicBezTo>
                  <a:pt x="3944" y="6240"/>
                  <a:pt x="3975" y="6147"/>
                  <a:pt x="3975" y="6055"/>
                </a:cubicBezTo>
                <a:close/>
              </a:path>
            </a:pathLst>
          </a:custGeom>
          <a:solidFill>
            <a:srgbClr val="5F5F5F"/>
          </a:solidFill>
          <a:ln w="12700">
            <a:miter lim="400000"/>
          </a:ln>
        </p:spPr>
        <p:txBody>
          <a:bodyPr lIns="45699" tIns="45699" rIns="45699" bIns="45699"/>
          <a:lstStyle/>
          <a:p>
            <a:pPr>
              <a:defRPr sz="900"/>
            </a:pPr>
            <a:endParaRPr/>
          </a:p>
        </p:txBody>
      </p:sp>
      <p:sp>
        <p:nvSpPr>
          <p:cNvPr id="470" name="Share"/>
          <p:cNvSpPr/>
          <p:nvPr/>
        </p:nvSpPr>
        <p:spPr>
          <a:xfrm>
            <a:off x="624955" y="5498427"/>
            <a:ext cx="161926" cy="163513"/>
          </a:xfrm>
          <a:custGeom>
            <a:avLst/>
            <a:gdLst/>
            <a:ahLst/>
            <a:cxnLst>
              <a:cxn ang="0">
                <a:pos x="wd2" y="hd2"/>
              </a:cxn>
              <a:cxn ang="5400000">
                <a:pos x="wd2" y="hd2"/>
              </a:cxn>
              <a:cxn ang="10800000">
                <a:pos x="wd2" y="hd2"/>
              </a:cxn>
              <a:cxn ang="16200000">
                <a:pos x="wd2" y="hd2"/>
              </a:cxn>
            </a:cxnLst>
            <a:rect l="0" t="0" r="r" b="b"/>
            <a:pathLst>
              <a:path w="21600" h="21600" extrusionOk="0">
                <a:moveTo>
                  <a:pt x="17436" y="0"/>
                </a:moveTo>
                <a:cubicBezTo>
                  <a:pt x="15155" y="0"/>
                  <a:pt x="13288" y="1852"/>
                  <a:pt x="13288" y="4149"/>
                </a:cubicBezTo>
                <a:cubicBezTo>
                  <a:pt x="13288" y="4210"/>
                  <a:pt x="13288" y="4286"/>
                  <a:pt x="13288" y="4363"/>
                </a:cubicBezTo>
                <a:lnTo>
                  <a:pt x="6797" y="7624"/>
                </a:lnTo>
                <a:cubicBezTo>
                  <a:pt x="6077" y="7027"/>
                  <a:pt x="5174" y="6644"/>
                  <a:pt x="4149" y="6644"/>
                </a:cubicBezTo>
                <a:cubicBezTo>
                  <a:pt x="1852" y="6644"/>
                  <a:pt x="0" y="8496"/>
                  <a:pt x="0" y="10792"/>
                </a:cubicBezTo>
                <a:cubicBezTo>
                  <a:pt x="0" y="13089"/>
                  <a:pt x="1852" y="14941"/>
                  <a:pt x="4149" y="14941"/>
                </a:cubicBezTo>
                <a:cubicBezTo>
                  <a:pt x="5174" y="14941"/>
                  <a:pt x="6077" y="14573"/>
                  <a:pt x="6797" y="13961"/>
                </a:cubicBezTo>
                <a:lnTo>
                  <a:pt x="13318" y="17237"/>
                </a:lnTo>
                <a:cubicBezTo>
                  <a:pt x="13318" y="17298"/>
                  <a:pt x="13288" y="17375"/>
                  <a:pt x="13288" y="17436"/>
                </a:cubicBezTo>
                <a:cubicBezTo>
                  <a:pt x="13288" y="19732"/>
                  <a:pt x="15155" y="21600"/>
                  <a:pt x="17436" y="21600"/>
                </a:cubicBezTo>
                <a:cubicBezTo>
                  <a:pt x="19732" y="21600"/>
                  <a:pt x="21600" y="19732"/>
                  <a:pt x="21600" y="17436"/>
                </a:cubicBezTo>
                <a:cubicBezTo>
                  <a:pt x="21600" y="15140"/>
                  <a:pt x="19732" y="13288"/>
                  <a:pt x="17436" y="13288"/>
                </a:cubicBezTo>
                <a:cubicBezTo>
                  <a:pt x="16426" y="13288"/>
                  <a:pt x="15523" y="13670"/>
                  <a:pt x="14788" y="14267"/>
                </a:cubicBezTo>
                <a:lnTo>
                  <a:pt x="8297" y="11007"/>
                </a:lnTo>
                <a:cubicBezTo>
                  <a:pt x="8312" y="10930"/>
                  <a:pt x="8297" y="10869"/>
                  <a:pt x="8297" y="10792"/>
                </a:cubicBezTo>
                <a:cubicBezTo>
                  <a:pt x="8297" y="10716"/>
                  <a:pt x="8282" y="10655"/>
                  <a:pt x="8282" y="10593"/>
                </a:cubicBezTo>
                <a:lnTo>
                  <a:pt x="14788" y="7317"/>
                </a:lnTo>
                <a:cubicBezTo>
                  <a:pt x="15523" y="7914"/>
                  <a:pt x="16426" y="8297"/>
                  <a:pt x="17436" y="8297"/>
                </a:cubicBezTo>
                <a:cubicBezTo>
                  <a:pt x="19732" y="8297"/>
                  <a:pt x="21600" y="6445"/>
                  <a:pt x="21600" y="4149"/>
                </a:cubicBezTo>
                <a:cubicBezTo>
                  <a:pt x="21600" y="1852"/>
                  <a:pt x="19732" y="0"/>
                  <a:pt x="17436" y="0"/>
                </a:cubicBezTo>
                <a:close/>
              </a:path>
            </a:pathLst>
          </a:custGeom>
          <a:solidFill>
            <a:srgbClr val="5F5F5F"/>
          </a:solidFill>
          <a:ln w="12700">
            <a:miter lim="400000"/>
          </a:ln>
        </p:spPr>
        <p:txBody>
          <a:bodyPr lIns="45699" tIns="45699" rIns="45699" bIns="45699"/>
          <a:lstStyle/>
          <a:p>
            <a:pPr>
              <a:defRPr sz="900"/>
            </a:pPr>
            <a:endParaRPr/>
          </a:p>
        </p:txBody>
      </p:sp>
      <p:sp>
        <p:nvSpPr>
          <p:cNvPr id="471" name="Tag"/>
          <p:cNvSpPr/>
          <p:nvPr/>
        </p:nvSpPr>
        <p:spPr>
          <a:xfrm>
            <a:off x="625262" y="5797717"/>
            <a:ext cx="162413" cy="160865"/>
          </a:xfrm>
          <a:custGeom>
            <a:avLst/>
            <a:gdLst/>
            <a:ahLst/>
            <a:cxnLst>
              <a:cxn ang="0">
                <a:pos x="wd2" y="hd2"/>
              </a:cxn>
              <a:cxn ang="5400000">
                <a:pos x="wd2" y="hd2"/>
              </a:cxn>
              <a:cxn ang="10800000">
                <a:pos x="wd2" y="hd2"/>
              </a:cxn>
              <a:cxn ang="16200000">
                <a:pos x="wd2" y="hd2"/>
              </a:cxn>
            </a:cxnLst>
            <a:rect l="0" t="0" r="r" b="b"/>
            <a:pathLst>
              <a:path w="21455" h="21458" extrusionOk="0">
                <a:moveTo>
                  <a:pt x="17643" y="0"/>
                </a:moveTo>
                <a:cubicBezTo>
                  <a:pt x="15546" y="0"/>
                  <a:pt x="13831" y="1698"/>
                  <a:pt x="13831" y="3809"/>
                </a:cubicBezTo>
                <a:cubicBezTo>
                  <a:pt x="13831" y="4314"/>
                  <a:pt x="13923" y="5018"/>
                  <a:pt x="14030" y="5629"/>
                </a:cubicBezTo>
                <a:cubicBezTo>
                  <a:pt x="14138" y="6226"/>
                  <a:pt x="14245" y="6746"/>
                  <a:pt x="14245" y="6746"/>
                </a:cubicBezTo>
                <a:cubicBezTo>
                  <a:pt x="14291" y="7083"/>
                  <a:pt x="14673" y="7343"/>
                  <a:pt x="15010" y="7266"/>
                </a:cubicBezTo>
                <a:cubicBezTo>
                  <a:pt x="15347" y="7190"/>
                  <a:pt x="15577" y="6807"/>
                  <a:pt x="15485" y="6486"/>
                </a:cubicBezTo>
                <a:cubicBezTo>
                  <a:pt x="15485" y="6486"/>
                  <a:pt x="15408" y="5981"/>
                  <a:pt x="15301" y="5385"/>
                </a:cubicBezTo>
                <a:cubicBezTo>
                  <a:pt x="15209" y="4803"/>
                  <a:pt x="15102" y="4100"/>
                  <a:pt x="15102" y="3809"/>
                </a:cubicBezTo>
                <a:cubicBezTo>
                  <a:pt x="15102" y="2386"/>
                  <a:pt x="16235" y="1270"/>
                  <a:pt x="17643" y="1270"/>
                </a:cubicBezTo>
                <a:cubicBezTo>
                  <a:pt x="19220" y="1270"/>
                  <a:pt x="20184" y="2463"/>
                  <a:pt x="20184" y="4115"/>
                </a:cubicBezTo>
                <a:cubicBezTo>
                  <a:pt x="20184" y="7052"/>
                  <a:pt x="18899" y="9178"/>
                  <a:pt x="18899" y="9178"/>
                </a:cubicBezTo>
                <a:cubicBezTo>
                  <a:pt x="18715" y="9469"/>
                  <a:pt x="18822" y="9882"/>
                  <a:pt x="19098" y="10066"/>
                </a:cubicBezTo>
                <a:cubicBezTo>
                  <a:pt x="19388" y="10234"/>
                  <a:pt x="19802" y="10142"/>
                  <a:pt x="19985" y="9852"/>
                </a:cubicBezTo>
                <a:cubicBezTo>
                  <a:pt x="19985" y="9852"/>
                  <a:pt x="21455" y="7435"/>
                  <a:pt x="21455" y="4115"/>
                </a:cubicBezTo>
                <a:cubicBezTo>
                  <a:pt x="21455" y="1912"/>
                  <a:pt x="19909" y="0"/>
                  <a:pt x="17643" y="0"/>
                </a:cubicBezTo>
                <a:close/>
                <a:moveTo>
                  <a:pt x="10846" y="3411"/>
                </a:moveTo>
                <a:cubicBezTo>
                  <a:pt x="10203" y="3427"/>
                  <a:pt x="9775" y="3473"/>
                  <a:pt x="9698" y="3549"/>
                </a:cubicBezTo>
                <a:lnTo>
                  <a:pt x="437" y="12789"/>
                </a:lnTo>
                <a:cubicBezTo>
                  <a:pt x="-145" y="13355"/>
                  <a:pt x="-145" y="14288"/>
                  <a:pt x="437" y="14854"/>
                </a:cubicBezTo>
                <a:lnTo>
                  <a:pt x="6606" y="21034"/>
                </a:lnTo>
                <a:cubicBezTo>
                  <a:pt x="7188" y="21600"/>
                  <a:pt x="8121" y="21600"/>
                  <a:pt x="8688" y="21034"/>
                </a:cubicBezTo>
                <a:lnTo>
                  <a:pt x="17949" y="11794"/>
                </a:lnTo>
                <a:cubicBezTo>
                  <a:pt x="18378" y="11381"/>
                  <a:pt x="17995" y="7251"/>
                  <a:pt x="17750" y="5125"/>
                </a:cubicBezTo>
                <a:cubicBezTo>
                  <a:pt x="17597" y="3886"/>
                  <a:pt x="17597" y="3886"/>
                  <a:pt x="16373" y="3733"/>
                </a:cubicBezTo>
                <a:cubicBezTo>
                  <a:pt x="16174" y="3702"/>
                  <a:pt x="15944" y="3702"/>
                  <a:pt x="15730" y="3671"/>
                </a:cubicBezTo>
                <a:cubicBezTo>
                  <a:pt x="15714" y="3733"/>
                  <a:pt x="15699" y="3778"/>
                  <a:pt x="15699" y="3840"/>
                </a:cubicBezTo>
                <a:cubicBezTo>
                  <a:pt x="15699" y="4100"/>
                  <a:pt x="15791" y="4635"/>
                  <a:pt x="15883" y="5186"/>
                </a:cubicBezTo>
                <a:cubicBezTo>
                  <a:pt x="16342" y="5492"/>
                  <a:pt x="16633" y="6012"/>
                  <a:pt x="16633" y="6608"/>
                </a:cubicBezTo>
                <a:cubicBezTo>
                  <a:pt x="16633" y="7572"/>
                  <a:pt x="15837" y="8368"/>
                  <a:pt x="14872" y="8368"/>
                </a:cubicBezTo>
                <a:cubicBezTo>
                  <a:pt x="13893" y="8368"/>
                  <a:pt x="13127" y="7572"/>
                  <a:pt x="13127" y="6608"/>
                </a:cubicBezTo>
                <a:cubicBezTo>
                  <a:pt x="13127" y="6241"/>
                  <a:pt x="13219" y="5935"/>
                  <a:pt x="13418" y="5645"/>
                </a:cubicBezTo>
                <a:cubicBezTo>
                  <a:pt x="13311" y="5018"/>
                  <a:pt x="13204" y="4299"/>
                  <a:pt x="13204" y="3840"/>
                </a:cubicBezTo>
                <a:cubicBezTo>
                  <a:pt x="13204" y="3717"/>
                  <a:pt x="13219" y="3595"/>
                  <a:pt x="13234" y="3473"/>
                </a:cubicBezTo>
                <a:cubicBezTo>
                  <a:pt x="12331" y="3427"/>
                  <a:pt x="11489" y="3411"/>
                  <a:pt x="10846" y="3427"/>
                </a:cubicBezTo>
                <a:lnTo>
                  <a:pt x="10846" y="3411"/>
                </a:lnTo>
                <a:close/>
              </a:path>
            </a:pathLst>
          </a:custGeom>
          <a:solidFill>
            <a:srgbClr val="5F5F5F"/>
          </a:solidFill>
          <a:ln w="12700">
            <a:miter lim="400000"/>
          </a:ln>
        </p:spPr>
        <p:txBody>
          <a:bodyPr lIns="45699" tIns="45699" rIns="45699" bIns="45699"/>
          <a:lstStyle/>
          <a:p>
            <a:pPr>
              <a:defRPr sz="900"/>
            </a:pPr>
            <a:endParaRPr/>
          </a:p>
        </p:txBody>
      </p:sp>
      <p:sp>
        <p:nvSpPr>
          <p:cNvPr id="472" name="Trash"/>
          <p:cNvSpPr/>
          <p:nvPr/>
        </p:nvSpPr>
        <p:spPr>
          <a:xfrm>
            <a:off x="2833199" y="1037797"/>
            <a:ext cx="136526" cy="163513"/>
          </a:xfrm>
          <a:custGeom>
            <a:avLst/>
            <a:gdLst/>
            <a:ahLst/>
            <a:cxnLst>
              <a:cxn ang="0">
                <a:pos x="wd2" y="hd2"/>
              </a:cxn>
              <a:cxn ang="5400000">
                <a:pos x="wd2" y="hd2"/>
              </a:cxn>
              <a:cxn ang="10800000">
                <a:pos x="wd2" y="hd2"/>
              </a:cxn>
              <a:cxn ang="16200000">
                <a:pos x="wd2" y="hd2"/>
              </a:cxn>
            </a:cxnLst>
            <a:rect l="0" t="0" r="r" b="b"/>
            <a:pathLst>
              <a:path w="21600" h="21600" extrusionOk="0">
                <a:moveTo>
                  <a:pt x="8828" y="0"/>
                </a:moveTo>
                <a:cubicBezTo>
                  <a:pt x="8014" y="0"/>
                  <a:pt x="7200" y="153"/>
                  <a:pt x="6621" y="642"/>
                </a:cubicBezTo>
                <a:cubicBezTo>
                  <a:pt x="6042" y="1130"/>
                  <a:pt x="5861" y="1818"/>
                  <a:pt x="5861" y="2536"/>
                </a:cubicBezTo>
                <a:lnTo>
                  <a:pt x="1954" y="2536"/>
                </a:lnTo>
                <a:cubicBezTo>
                  <a:pt x="1411" y="2536"/>
                  <a:pt x="977" y="2902"/>
                  <a:pt x="977" y="3361"/>
                </a:cubicBezTo>
                <a:lnTo>
                  <a:pt x="0" y="3361"/>
                </a:lnTo>
                <a:lnTo>
                  <a:pt x="0" y="5026"/>
                </a:lnTo>
                <a:lnTo>
                  <a:pt x="21600" y="5026"/>
                </a:lnTo>
                <a:lnTo>
                  <a:pt x="21600" y="3361"/>
                </a:lnTo>
                <a:lnTo>
                  <a:pt x="20605" y="3361"/>
                </a:lnTo>
                <a:cubicBezTo>
                  <a:pt x="20605" y="2902"/>
                  <a:pt x="20171" y="2536"/>
                  <a:pt x="19628" y="2536"/>
                </a:cubicBezTo>
                <a:lnTo>
                  <a:pt x="15757" y="2536"/>
                </a:lnTo>
                <a:cubicBezTo>
                  <a:pt x="15757" y="1818"/>
                  <a:pt x="15540" y="1130"/>
                  <a:pt x="14961" y="642"/>
                </a:cubicBezTo>
                <a:cubicBezTo>
                  <a:pt x="14382" y="153"/>
                  <a:pt x="13568" y="0"/>
                  <a:pt x="12754" y="0"/>
                </a:cubicBezTo>
                <a:lnTo>
                  <a:pt x="8828" y="0"/>
                </a:lnTo>
                <a:close/>
                <a:moveTo>
                  <a:pt x="8828" y="1726"/>
                </a:moveTo>
                <a:lnTo>
                  <a:pt x="12754" y="1726"/>
                </a:lnTo>
                <a:cubicBezTo>
                  <a:pt x="13296" y="1726"/>
                  <a:pt x="13495" y="1818"/>
                  <a:pt x="13550" y="1864"/>
                </a:cubicBezTo>
                <a:cubicBezTo>
                  <a:pt x="13622" y="1909"/>
                  <a:pt x="13713" y="2078"/>
                  <a:pt x="13713" y="2536"/>
                </a:cubicBezTo>
                <a:lnTo>
                  <a:pt x="7906" y="2536"/>
                </a:lnTo>
                <a:cubicBezTo>
                  <a:pt x="7906" y="2078"/>
                  <a:pt x="7996" y="1909"/>
                  <a:pt x="8068" y="1864"/>
                </a:cubicBezTo>
                <a:cubicBezTo>
                  <a:pt x="8123" y="1818"/>
                  <a:pt x="8285" y="1726"/>
                  <a:pt x="8828" y="1726"/>
                </a:cubicBezTo>
                <a:close/>
                <a:moveTo>
                  <a:pt x="1954" y="5851"/>
                </a:moveTo>
                <a:lnTo>
                  <a:pt x="1954" y="19110"/>
                </a:lnTo>
                <a:cubicBezTo>
                  <a:pt x="1954" y="20485"/>
                  <a:pt x="3274" y="21600"/>
                  <a:pt x="4903" y="21600"/>
                </a:cubicBezTo>
                <a:lnTo>
                  <a:pt x="16679" y="21600"/>
                </a:lnTo>
                <a:cubicBezTo>
                  <a:pt x="18308" y="21600"/>
                  <a:pt x="19628" y="20485"/>
                  <a:pt x="19628" y="19110"/>
                </a:cubicBezTo>
                <a:lnTo>
                  <a:pt x="19628" y="5851"/>
                </a:lnTo>
                <a:lnTo>
                  <a:pt x="1954" y="5851"/>
                </a:lnTo>
                <a:close/>
                <a:moveTo>
                  <a:pt x="5879" y="8341"/>
                </a:moveTo>
                <a:lnTo>
                  <a:pt x="7851" y="8341"/>
                </a:lnTo>
                <a:lnTo>
                  <a:pt x="7851" y="18285"/>
                </a:lnTo>
                <a:lnTo>
                  <a:pt x="5879" y="18285"/>
                </a:lnTo>
                <a:lnTo>
                  <a:pt x="5879" y="8341"/>
                </a:lnTo>
                <a:close/>
                <a:moveTo>
                  <a:pt x="9805" y="8341"/>
                </a:moveTo>
                <a:lnTo>
                  <a:pt x="11777" y="8341"/>
                </a:lnTo>
                <a:lnTo>
                  <a:pt x="11777" y="18285"/>
                </a:lnTo>
                <a:lnTo>
                  <a:pt x="9805" y="18285"/>
                </a:lnTo>
                <a:lnTo>
                  <a:pt x="9805" y="8341"/>
                </a:lnTo>
                <a:close/>
                <a:moveTo>
                  <a:pt x="13731" y="8341"/>
                </a:moveTo>
                <a:lnTo>
                  <a:pt x="15703" y="8341"/>
                </a:lnTo>
                <a:lnTo>
                  <a:pt x="15703" y="18285"/>
                </a:lnTo>
                <a:lnTo>
                  <a:pt x="13731" y="18285"/>
                </a:lnTo>
                <a:lnTo>
                  <a:pt x="13731" y="8341"/>
                </a:lnTo>
                <a:close/>
              </a:path>
            </a:pathLst>
          </a:custGeom>
          <a:solidFill>
            <a:srgbClr val="5F5F5F"/>
          </a:solidFill>
          <a:ln w="12700">
            <a:miter lim="400000"/>
          </a:ln>
        </p:spPr>
        <p:txBody>
          <a:bodyPr lIns="45699" tIns="45699" rIns="45699" bIns="45699"/>
          <a:lstStyle/>
          <a:p>
            <a:pPr>
              <a:defRPr sz="900"/>
            </a:pPr>
            <a:endParaRPr/>
          </a:p>
        </p:txBody>
      </p:sp>
      <p:sp>
        <p:nvSpPr>
          <p:cNvPr id="473" name="Upload"/>
          <p:cNvSpPr/>
          <p:nvPr/>
        </p:nvSpPr>
        <p:spPr>
          <a:xfrm>
            <a:off x="2820499" y="1338122"/>
            <a:ext cx="161926" cy="1603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0356" y="0"/>
                  <a:pt x="9897" y="465"/>
                  <a:pt x="8980" y="1396"/>
                </a:cubicBezTo>
                <a:lnTo>
                  <a:pt x="3503" y="6931"/>
                </a:lnTo>
                <a:cubicBezTo>
                  <a:pt x="2509" y="7939"/>
                  <a:pt x="2861" y="8141"/>
                  <a:pt x="3931" y="8141"/>
                </a:cubicBezTo>
                <a:lnTo>
                  <a:pt x="6654" y="8141"/>
                </a:lnTo>
                <a:lnTo>
                  <a:pt x="6654" y="14870"/>
                </a:lnTo>
                <a:cubicBezTo>
                  <a:pt x="6654" y="16266"/>
                  <a:pt x="7771" y="17398"/>
                  <a:pt x="9133" y="17398"/>
                </a:cubicBezTo>
                <a:lnTo>
                  <a:pt x="12467" y="17398"/>
                </a:lnTo>
                <a:cubicBezTo>
                  <a:pt x="13829" y="17398"/>
                  <a:pt x="14946" y="16266"/>
                  <a:pt x="14946" y="14870"/>
                </a:cubicBezTo>
                <a:lnTo>
                  <a:pt x="14946" y="8141"/>
                </a:lnTo>
                <a:lnTo>
                  <a:pt x="17669" y="8141"/>
                </a:lnTo>
                <a:cubicBezTo>
                  <a:pt x="18846" y="8141"/>
                  <a:pt x="19061" y="7939"/>
                  <a:pt x="18066" y="6931"/>
                </a:cubicBezTo>
                <a:lnTo>
                  <a:pt x="12620" y="1396"/>
                </a:lnTo>
                <a:cubicBezTo>
                  <a:pt x="11703" y="481"/>
                  <a:pt x="11259" y="16"/>
                  <a:pt x="10800" y="0"/>
                </a:cubicBezTo>
                <a:close/>
                <a:moveTo>
                  <a:pt x="0" y="15708"/>
                </a:moveTo>
                <a:lnTo>
                  <a:pt x="0" y="19073"/>
                </a:lnTo>
                <a:cubicBezTo>
                  <a:pt x="0" y="20468"/>
                  <a:pt x="1117" y="21600"/>
                  <a:pt x="2493" y="21600"/>
                </a:cubicBezTo>
                <a:lnTo>
                  <a:pt x="19107" y="21600"/>
                </a:lnTo>
                <a:cubicBezTo>
                  <a:pt x="20483" y="21600"/>
                  <a:pt x="21600" y="20468"/>
                  <a:pt x="21600" y="19073"/>
                </a:cubicBezTo>
                <a:lnTo>
                  <a:pt x="21600" y="15708"/>
                </a:lnTo>
                <a:lnTo>
                  <a:pt x="19933" y="15708"/>
                </a:lnTo>
                <a:lnTo>
                  <a:pt x="19933" y="19073"/>
                </a:lnTo>
                <a:cubicBezTo>
                  <a:pt x="19933" y="19538"/>
                  <a:pt x="19565" y="19910"/>
                  <a:pt x="19107" y="19910"/>
                </a:cubicBezTo>
                <a:lnTo>
                  <a:pt x="2493" y="19910"/>
                </a:lnTo>
                <a:cubicBezTo>
                  <a:pt x="2035" y="19910"/>
                  <a:pt x="1667" y="19538"/>
                  <a:pt x="1667" y="19073"/>
                </a:cubicBezTo>
                <a:lnTo>
                  <a:pt x="1667" y="15708"/>
                </a:lnTo>
                <a:lnTo>
                  <a:pt x="0" y="15708"/>
                </a:lnTo>
                <a:close/>
              </a:path>
            </a:pathLst>
          </a:custGeom>
          <a:solidFill>
            <a:srgbClr val="5F5F5F"/>
          </a:solidFill>
          <a:ln w="12700">
            <a:miter lim="400000"/>
          </a:ln>
        </p:spPr>
        <p:txBody>
          <a:bodyPr lIns="45699" tIns="45699" rIns="45699" bIns="45699"/>
          <a:lstStyle/>
          <a:p>
            <a:pPr>
              <a:defRPr sz="900"/>
            </a:pPr>
            <a:endParaRPr/>
          </a:p>
        </p:txBody>
      </p:sp>
      <p:sp>
        <p:nvSpPr>
          <p:cNvPr id="474" name="Upload to Cloud"/>
          <p:cNvSpPr/>
          <p:nvPr/>
        </p:nvSpPr>
        <p:spPr>
          <a:xfrm>
            <a:off x="2820499" y="1653266"/>
            <a:ext cx="161926" cy="131763"/>
          </a:xfrm>
          <a:custGeom>
            <a:avLst/>
            <a:gdLst/>
            <a:ahLst/>
            <a:cxnLst>
              <a:cxn ang="0">
                <a:pos x="wd2" y="hd2"/>
              </a:cxn>
              <a:cxn ang="5400000">
                <a:pos x="wd2" y="hd2"/>
              </a:cxn>
              <a:cxn ang="10800000">
                <a:pos x="wd2" y="hd2"/>
              </a:cxn>
              <a:cxn ang="16200000">
                <a:pos x="wd2" y="hd2"/>
              </a:cxn>
            </a:cxnLst>
            <a:rect l="0" t="0" r="r" b="b"/>
            <a:pathLst>
              <a:path w="21600" h="21600" extrusionOk="0">
                <a:moveTo>
                  <a:pt x="12461" y="0"/>
                </a:moveTo>
                <a:cubicBezTo>
                  <a:pt x="10884" y="0"/>
                  <a:pt x="9307" y="853"/>
                  <a:pt x="8221" y="2293"/>
                </a:cubicBezTo>
                <a:cubicBezTo>
                  <a:pt x="7899" y="2179"/>
                  <a:pt x="7470" y="2065"/>
                  <a:pt x="7057" y="2065"/>
                </a:cubicBezTo>
                <a:cubicBezTo>
                  <a:pt x="4562" y="2065"/>
                  <a:pt x="2480" y="4547"/>
                  <a:pt x="2480" y="7617"/>
                </a:cubicBezTo>
                <a:cubicBezTo>
                  <a:pt x="995" y="8451"/>
                  <a:pt x="0" y="10288"/>
                  <a:pt x="0" y="12354"/>
                </a:cubicBezTo>
                <a:cubicBezTo>
                  <a:pt x="0" y="15234"/>
                  <a:pt x="1822" y="17488"/>
                  <a:pt x="4149" y="17488"/>
                </a:cubicBezTo>
                <a:lnTo>
                  <a:pt x="7547" y="17488"/>
                </a:lnTo>
                <a:cubicBezTo>
                  <a:pt x="7547" y="16863"/>
                  <a:pt x="7470" y="16257"/>
                  <a:pt x="7470" y="15423"/>
                </a:cubicBezTo>
                <a:lnTo>
                  <a:pt x="4149" y="15423"/>
                </a:lnTo>
                <a:cubicBezTo>
                  <a:pt x="2740" y="15423"/>
                  <a:pt x="1653" y="14097"/>
                  <a:pt x="1653" y="12354"/>
                </a:cubicBezTo>
                <a:cubicBezTo>
                  <a:pt x="1653" y="10914"/>
                  <a:pt x="2419" y="9663"/>
                  <a:pt x="3582" y="9360"/>
                </a:cubicBezTo>
                <a:lnTo>
                  <a:pt x="4302" y="9076"/>
                </a:lnTo>
                <a:lnTo>
                  <a:pt x="4149" y="8128"/>
                </a:lnTo>
                <a:lnTo>
                  <a:pt x="4149" y="7712"/>
                </a:lnTo>
                <a:cubicBezTo>
                  <a:pt x="4149" y="5760"/>
                  <a:pt x="5480" y="4112"/>
                  <a:pt x="7057" y="4112"/>
                </a:cubicBezTo>
                <a:cubicBezTo>
                  <a:pt x="7470" y="4112"/>
                  <a:pt x="7807" y="4244"/>
                  <a:pt x="8221" y="4434"/>
                </a:cubicBezTo>
                <a:lnTo>
                  <a:pt x="8802" y="4737"/>
                </a:lnTo>
                <a:lnTo>
                  <a:pt x="9139" y="4112"/>
                </a:lnTo>
                <a:cubicBezTo>
                  <a:pt x="9966" y="2880"/>
                  <a:pt x="11129" y="2065"/>
                  <a:pt x="12461" y="2065"/>
                </a:cubicBezTo>
                <a:cubicBezTo>
                  <a:pt x="14451" y="2065"/>
                  <a:pt x="16288" y="3941"/>
                  <a:pt x="16533" y="6404"/>
                </a:cubicBezTo>
                <a:lnTo>
                  <a:pt x="16609" y="7105"/>
                </a:lnTo>
                <a:lnTo>
                  <a:pt x="17176" y="7200"/>
                </a:lnTo>
                <a:cubicBezTo>
                  <a:pt x="18768" y="7617"/>
                  <a:pt x="19931" y="9265"/>
                  <a:pt x="19931" y="11217"/>
                </a:cubicBezTo>
                <a:cubicBezTo>
                  <a:pt x="19931" y="13491"/>
                  <a:pt x="18431" y="15328"/>
                  <a:pt x="16609" y="15328"/>
                </a:cubicBezTo>
                <a:lnTo>
                  <a:pt x="14114" y="15328"/>
                </a:lnTo>
                <a:cubicBezTo>
                  <a:pt x="14114" y="16162"/>
                  <a:pt x="14038" y="16768"/>
                  <a:pt x="14038" y="17394"/>
                </a:cubicBezTo>
                <a:lnTo>
                  <a:pt x="16609" y="17394"/>
                </a:lnTo>
                <a:cubicBezTo>
                  <a:pt x="19350" y="17394"/>
                  <a:pt x="21600" y="14608"/>
                  <a:pt x="21600" y="11217"/>
                </a:cubicBezTo>
                <a:cubicBezTo>
                  <a:pt x="21600" y="8659"/>
                  <a:pt x="20192" y="6196"/>
                  <a:pt x="18110" y="5476"/>
                </a:cubicBezTo>
                <a:cubicBezTo>
                  <a:pt x="17451" y="2274"/>
                  <a:pt x="15109" y="0"/>
                  <a:pt x="12461" y="0"/>
                </a:cubicBezTo>
                <a:close/>
                <a:moveTo>
                  <a:pt x="10639" y="7011"/>
                </a:moveTo>
                <a:cubicBezTo>
                  <a:pt x="10578" y="7029"/>
                  <a:pt x="10501" y="7048"/>
                  <a:pt x="10456" y="7105"/>
                </a:cubicBezTo>
                <a:cubicBezTo>
                  <a:pt x="10379" y="7219"/>
                  <a:pt x="8129" y="9777"/>
                  <a:pt x="6720" y="12354"/>
                </a:cubicBezTo>
                <a:cubicBezTo>
                  <a:pt x="6628" y="12562"/>
                  <a:pt x="6644" y="12771"/>
                  <a:pt x="6644" y="13093"/>
                </a:cubicBezTo>
                <a:cubicBezTo>
                  <a:pt x="6720" y="13301"/>
                  <a:pt x="6965" y="13377"/>
                  <a:pt x="7134" y="13377"/>
                </a:cubicBezTo>
                <a:lnTo>
                  <a:pt x="8879" y="13377"/>
                </a:lnTo>
                <a:cubicBezTo>
                  <a:pt x="8879" y="13377"/>
                  <a:pt x="9231" y="20785"/>
                  <a:pt x="9399" y="20994"/>
                </a:cubicBezTo>
                <a:cubicBezTo>
                  <a:pt x="9644" y="21411"/>
                  <a:pt x="10226" y="21600"/>
                  <a:pt x="10716" y="21600"/>
                </a:cubicBezTo>
                <a:cubicBezTo>
                  <a:pt x="11298" y="21600"/>
                  <a:pt x="11956" y="21297"/>
                  <a:pt x="12124" y="20994"/>
                </a:cubicBezTo>
                <a:cubicBezTo>
                  <a:pt x="12293" y="20785"/>
                  <a:pt x="12537" y="13377"/>
                  <a:pt x="12537" y="13377"/>
                </a:cubicBezTo>
                <a:lnTo>
                  <a:pt x="14374" y="13377"/>
                </a:lnTo>
                <a:cubicBezTo>
                  <a:pt x="14619" y="13377"/>
                  <a:pt x="14788" y="13301"/>
                  <a:pt x="14864" y="13093"/>
                </a:cubicBezTo>
                <a:cubicBezTo>
                  <a:pt x="14956" y="12771"/>
                  <a:pt x="14956" y="12562"/>
                  <a:pt x="14864" y="12354"/>
                </a:cubicBezTo>
                <a:cubicBezTo>
                  <a:pt x="13456" y="9777"/>
                  <a:pt x="11221" y="7219"/>
                  <a:pt x="11129" y="7105"/>
                </a:cubicBezTo>
                <a:cubicBezTo>
                  <a:pt x="11053" y="7011"/>
                  <a:pt x="10884" y="7011"/>
                  <a:pt x="10792" y="7011"/>
                </a:cubicBezTo>
                <a:cubicBezTo>
                  <a:pt x="10746" y="7011"/>
                  <a:pt x="10700" y="6992"/>
                  <a:pt x="10639" y="7011"/>
                </a:cubicBezTo>
                <a:close/>
              </a:path>
            </a:pathLst>
          </a:custGeom>
          <a:solidFill>
            <a:srgbClr val="5F5F5F"/>
          </a:solidFill>
          <a:ln w="12700">
            <a:miter lim="400000"/>
          </a:ln>
        </p:spPr>
        <p:txBody>
          <a:bodyPr lIns="45699" tIns="45699" rIns="45699" bIns="45699"/>
          <a:lstStyle/>
          <a:p>
            <a:pPr>
              <a:defRPr sz="900"/>
            </a:pPr>
            <a:endParaRPr/>
          </a:p>
        </p:txBody>
      </p:sp>
      <p:sp>
        <p:nvSpPr>
          <p:cNvPr id="475" name="Vote Down"/>
          <p:cNvSpPr/>
          <p:nvPr/>
        </p:nvSpPr>
        <p:spPr>
          <a:xfrm>
            <a:off x="2842724" y="2236978"/>
            <a:ext cx="117476" cy="130686"/>
          </a:xfrm>
          <a:custGeom>
            <a:avLst/>
            <a:gdLst/>
            <a:ahLst/>
            <a:cxnLst>
              <a:cxn ang="0">
                <a:pos x="wd2" y="hd2"/>
              </a:cxn>
              <a:cxn ang="5400000">
                <a:pos x="wd2" y="hd2"/>
              </a:cxn>
              <a:cxn ang="10800000">
                <a:pos x="wd2" y="hd2"/>
              </a:cxn>
              <a:cxn ang="16200000">
                <a:pos x="wd2" y="hd2"/>
              </a:cxn>
            </a:cxnLst>
            <a:rect l="0" t="0" r="r" b="b"/>
            <a:pathLst>
              <a:path w="21600" h="20919" extrusionOk="0">
                <a:moveTo>
                  <a:pt x="12096" y="19943"/>
                </a:moveTo>
                <a:cubicBezTo>
                  <a:pt x="13108" y="18488"/>
                  <a:pt x="11970" y="16647"/>
                  <a:pt x="11106" y="15063"/>
                </a:cubicBezTo>
                <a:cubicBezTo>
                  <a:pt x="10389" y="13682"/>
                  <a:pt x="10494" y="12135"/>
                  <a:pt x="12454" y="12338"/>
                </a:cubicBezTo>
                <a:cubicBezTo>
                  <a:pt x="14814" y="12577"/>
                  <a:pt x="15763" y="12743"/>
                  <a:pt x="17786" y="12853"/>
                </a:cubicBezTo>
                <a:cubicBezTo>
                  <a:pt x="19809" y="12982"/>
                  <a:pt x="20462" y="12246"/>
                  <a:pt x="20462" y="11583"/>
                </a:cubicBezTo>
                <a:cubicBezTo>
                  <a:pt x="20462" y="10496"/>
                  <a:pt x="20041" y="10404"/>
                  <a:pt x="20041" y="9981"/>
                </a:cubicBezTo>
                <a:cubicBezTo>
                  <a:pt x="20041" y="9575"/>
                  <a:pt x="21600" y="9833"/>
                  <a:pt x="21600" y="8471"/>
                </a:cubicBezTo>
                <a:cubicBezTo>
                  <a:pt x="21600" y="7108"/>
                  <a:pt x="20378" y="7145"/>
                  <a:pt x="20378" y="6758"/>
                </a:cubicBezTo>
                <a:cubicBezTo>
                  <a:pt x="20378" y="6371"/>
                  <a:pt x="21558" y="6206"/>
                  <a:pt x="21558" y="5119"/>
                </a:cubicBezTo>
                <a:cubicBezTo>
                  <a:pt x="21558" y="4014"/>
                  <a:pt x="19977" y="3867"/>
                  <a:pt x="19977" y="3407"/>
                </a:cubicBezTo>
                <a:cubicBezTo>
                  <a:pt x="19977" y="2965"/>
                  <a:pt x="20483" y="2836"/>
                  <a:pt x="20483" y="2173"/>
                </a:cubicBezTo>
                <a:cubicBezTo>
                  <a:pt x="20483" y="1492"/>
                  <a:pt x="18860" y="0"/>
                  <a:pt x="13150" y="0"/>
                </a:cubicBezTo>
                <a:cubicBezTo>
                  <a:pt x="3393" y="0"/>
                  <a:pt x="4552" y="2044"/>
                  <a:pt x="0" y="2044"/>
                </a:cubicBezTo>
                <a:lnTo>
                  <a:pt x="0" y="9575"/>
                </a:lnTo>
                <a:cubicBezTo>
                  <a:pt x="2381" y="9575"/>
                  <a:pt x="2255" y="11398"/>
                  <a:pt x="3877" y="12798"/>
                </a:cubicBezTo>
                <a:cubicBezTo>
                  <a:pt x="5521" y="14216"/>
                  <a:pt x="8682" y="17402"/>
                  <a:pt x="9293" y="19924"/>
                </a:cubicBezTo>
                <a:cubicBezTo>
                  <a:pt x="9715" y="21600"/>
                  <a:pt x="11485" y="20845"/>
                  <a:pt x="12096" y="19943"/>
                </a:cubicBezTo>
                <a:close/>
              </a:path>
            </a:pathLst>
          </a:custGeom>
          <a:solidFill>
            <a:srgbClr val="5F5F5F"/>
          </a:solidFill>
          <a:ln w="12700">
            <a:miter lim="400000"/>
          </a:ln>
        </p:spPr>
        <p:txBody>
          <a:bodyPr lIns="45699" tIns="45699" rIns="45699" bIns="45699"/>
          <a:lstStyle/>
          <a:p>
            <a:pPr>
              <a:defRPr sz="900"/>
            </a:pPr>
            <a:endParaRPr/>
          </a:p>
        </p:txBody>
      </p:sp>
      <p:sp>
        <p:nvSpPr>
          <p:cNvPr id="476" name="Vote Up"/>
          <p:cNvSpPr/>
          <p:nvPr/>
        </p:nvSpPr>
        <p:spPr>
          <a:xfrm>
            <a:off x="2841930" y="1952980"/>
            <a:ext cx="119064" cy="130653"/>
          </a:xfrm>
          <a:custGeom>
            <a:avLst/>
            <a:gdLst/>
            <a:ahLst/>
            <a:cxnLst>
              <a:cxn ang="0">
                <a:pos x="wd2" y="hd2"/>
              </a:cxn>
              <a:cxn ang="5400000">
                <a:pos x="wd2" y="hd2"/>
              </a:cxn>
              <a:cxn ang="10800000">
                <a:pos x="wd2" y="hd2"/>
              </a:cxn>
              <a:cxn ang="16200000">
                <a:pos x="wd2" y="hd2"/>
              </a:cxn>
            </a:cxnLst>
            <a:rect l="0" t="0" r="r" b="b"/>
            <a:pathLst>
              <a:path w="21600" h="20914" extrusionOk="0">
                <a:moveTo>
                  <a:pt x="12087" y="970"/>
                </a:moveTo>
                <a:cubicBezTo>
                  <a:pt x="13099" y="2442"/>
                  <a:pt x="11960" y="4263"/>
                  <a:pt x="11116" y="5846"/>
                </a:cubicBezTo>
                <a:cubicBezTo>
                  <a:pt x="10378" y="7225"/>
                  <a:pt x="10484" y="8771"/>
                  <a:pt x="12445" y="8569"/>
                </a:cubicBezTo>
                <a:cubicBezTo>
                  <a:pt x="14808" y="8329"/>
                  <a:pt x="15778" y="8164"/>
                  <a:pt x="17782" y="8053"/>
                </a:cubicBezTo>
                <a:cubicBezTo>
                  <a:pt x="19828" y="7925"/>
                  <a:pt x="20461" y="8661"/>
                  <a:pt x="20461" y="9341"/>
                </a:cubicBezTo>
                <a:cubicBezTo>
                  <a:pt x="20461" y="10427"/>
                  <a:pt x="20039" y="10500"/>
                  <a:pt x="20039" y="10924"/>
                </a:cubicBezTo>
                <a:cubicBezTo>
                  <a:pt x="20039" y="11347"/>
                  <a:pt x="21600" y="11071"/>
                  <a:pt x="21600" y="12432"/>
                </a:cubicBezTo>
                <a:cubicBezTo>
                  <a:pt x="21600" y="13812"/>
                  <a:pt x="20377" y="13757"/>
                  <a:pt x="20377" y="14143"/>
                </a:cubicBezTo>
                <a:cubicBezTo>
                  <a:pt x="20377" y="14530"/>
                  <a:pt x="21579" y="14695"/>
                  <a:pt x="21579" y="15799"/>
                </a:cubicBezTo>
                <a:cubicBezTo>
                  <a:pt x="21579" y="16885"/>
                  <a:pt x="19976" y="17032"/>
                  <a:pt x="19976" y="17492"/>
                </a:cubicBezTo>
                <a:cubicBezTo>
                  <a:pt x="19976" y="17933"/>
                  <a:pt x="20482" y="18062"/>
                  <a:pt x="20482" y="18743"/>
                </a:cubicBezTo>
                <a:cubicBezTo>
                  <a:pt x="20482" y="19424"/>
                  <a:pt x="18858" y="20914"/>
                  <a:pt x="13141" y="20914"/>
                </a:cubicBezTo>
                <a:cubicBezTo>
                  <a:pt x="3396" y="20914"/>
                  <a:pt x="4556" y="18872"/>
                  <a:pt x="0" y="18872"/>
                </a:cubicBezTo>
                <a:lnTo>
                  <a:pt x="0" y="11328"/>
                </a:lnTo>
                <a:cubicBezTo>
                  <a:pt x="2362" y="11328"/>
                  <a:pt x="2236" y="9507"/>
                  <a:pt x="3860" y="8109"/>
                </a:cubicBezTo>
                <a:cubicBezTo>
                  <a:pt x="5527" y="6710"/>
                  <a:pt x="8670" y="3509"/>
                  <a:pt x="9302" y="988"/>
                </a:cubicBezTo>
                <a:cubicBezTo>
                  <a:pt x="9703" y="-686"/>
                  <a:pt x="11475" y="87"/>
                  <a:pt x="12087" y="970"/>
                </a:cubicBezTo>
                <a:close/>
              </a:path>
            </a:pathLst>
          </a:custGeom>
          <a:solidFill>
            <a:srgbClr val="5F5F5F"/>
          </a:solidFill>
          <a:ln w="12700">
            <a:miter lim="400000"/>
          </a:ln>
        </p:spPr>
        <p:txBody>
          <a:bodyPr lIns="45699" tIns="45699" rIns="45699" bIns="45699"/>
          <a:lstStyle/>
          <a:p>
            <a:pPr>
              <a:defRPr sz="900"/>
            </a:pPr>
            <a:endParaRPr/>
          </a:p>
        </p:txBody>
      </p:sp>
      <p:sp>
        <p:nvSpPr>
          <p:cNvPr id="477" name="Zoom In"/>
          <p:cNvSpPr/>
          <p:nvPr/>
        </p:nvSpPr>
        <p:spPr>
          <a:xfrm>
            <a:off x="2820499" y="2525262"/>
            <a:ext cx="160800" cy="160831"/>
          </a:xfrm>
          <a:custGeom>
            <a:avLst/>
            <a:gdLst/>
            <a:ahLst/>
            <a:cxnLst>
              <a:cxn ang="0">
                <a:pos x="wd2" y="hd2"/>
              </a:cxn>
              <a:cxn ang="5400000">
                <a:pos x="wd2" y="hd2"/>
              </a:cxn>
              <a:cxn ang="10800000">
                <a:pos x="wd2" y="hd2"/>
              </a:cxn>
              <a:cxn ang="16200000">
                <a:pos x="wd2" y="hd2"/>
              </a:cxn>
            </a:cxnLst>
            <a:rect l="0" t="0" r="r" b="b"/>
            <a:pathLst>
              <a:path w="21450" h="21454" extrusionOk="0">
                <a:moveTo>
                  <a:pt x="8196" y="0"/>
                </a:moveTo>
                <a:cubicBezTo>
                  <a:pt x="3667" y="0"/>
                  <a:pt x="0" y="3677"/>
                  <a:pt x="0" y="8200"/>
                </a:cubicBezTo>
                <a:cubicBezTo>
                  <a:pt x="0" y="12723"/>
                  <a:pt x="3667" y="16400"/>
                  <a:pt x="8196" y="16400"/>
                </a:cubicBezTo>
                <a:cubicBezTo>
                  <a:pt x="10122" y="16400"/>
                  <a:pt x="11878" y="15723"/>
                  <a:pt x="13265" y="14615"/>
                </a:cubicBezTo>
                <a:lnTo>
                  <a:pt x="14020" y="15369"/>
                </a:lnTo>
                <a:cubicBezTo>
                  <a:pt x="13727" y="15954"/>
                  <a:pt x="13773" y="16662"/>
                  <a:pt x="14266" y="17154"/>
                </a:cubicBezTo>
                <a:lnTo>
                  <a:pt x="18134" y="21015"/>
                </a:lnTo>
                <a:cubicBezTo>
                  <a:pt x="18719" y="21600"/>
                  <a:pt x="19705" y="21600"/>
                  <a:pt x="20306" y="21015"/>
                </a:cubicBezTo>
                <a:lnTo>
                  <a:pt x="20999" y="20277"/>
                </a:lnTo>
                <a:cubicBezTo>
                  <a:pt x="21600" y="19677"/>
                  <a:pt x="21600" y="18708"/>
                  <a:pt x="20999" y="18108"/>
                </a:cubicBezTo>
                <a:lnTo>
                  <a:pt x="17163" y="14277"/>
                </a:lnTo>
                <a:cubicBezTo>
                  <a:pt x="16685" y="13800"/>
                  <a:pt x="15930" y="13692"/>
                  <a:pt x="15360" y="14000"/>
                </a:cubicBezTo>
                <a:lnTo>
                  <a:pt x="14621" y="13292"/>
                </a:lnTo>
                <a:cubicBezTo>
                  <a:pt x="15730" y="11892"/>
                  <a:pt x="16408" y="10123"/>
                  <a:pt x="16408" y="8200"/>
                </a:cubicBezTo>
                <a:cubicBezTo>
                  <a:pt x="16408" y="3677"/>
                  <a:pt x="12726" y="0"/>
                  <a:pt x="8196" y="0"/>
                </a:cubicBezTo>
                <a:close/>
                <a:moveTo>
                  <a:pt x="8196" y="1523"/>
                </a:moveTo>
                <a:cubicBezTo>
                  <a:pt x="11894" y="1523"/>
                  <a:pt x="14883" y="4508"/>
                  <a:pt x="14883" y="8200"/>
                </a:cubicBezTo>
                <a:cubicBezTo>
                  <a:pt x="14883" y="11892"/>
                  <a:pt x="11894" y="14877"/>
                  <a:pt x="8196" y="14877"/>
                </a:cubicBezTo>
                <a:cubicBezTo>
                  <a:pt x="4499" y="14877"/>
                  <a:pt x="1510" y="11892"/>
                  <a:pt x="1510" y="8200"/>
                </a:cubicBezTo>
                <a:cubicBezTo>
                  <a:pt x="1510" y="4508"/>
                  <a:pt x="4499" y="1523"/>
                  <a:pt x="8196" y="1523"/>
                </a:cubicBezTo>
                <a:close/>
                <a:moveTo>
                  <a:pt x="7364" y="4031"/>
                </a:moveTo>
                <a:lnTo>
                  <a:pt x="7364" y="7369"/>
                </a:lnTo>
                <a:lnTo>
                  <a:pt x="4021" y="7369"/>
                </a:lnTo>
                <a:lnTo>
                  <a:pt x="4021" y="9031"/>
                </a:lnTo>
                <a:lnTo>
                  <a:pt x="7364" y="9031"/>
                </a:lnTo>
                <a:lnTo>
                  <a:pt x="7364" y="12369"/>
                </a:lnTo>
                <a:lnTo>
                  <a:pt x="9044" y="12369"/>
                </a:lnTo>
                <a:lnTo>
                  <a:pt x="9044" y="9031"/>
                </a:lnTo>
                <a:lnTo>
                  <a:pt x="12387" y="9031"/>
                </a:lnTo>
                <a:lnTo>
                  <a:pt x="12387" y="7369"/>
                </a:lnTo>
                <a:lnTo>
                  <a:pt x="9044" y="7369"/>
                </a:lnTo>
                <a:lnTo>
                  <a:pt x="9044" y="4031"/>
                </a:lnTo>
                <a:lnTo>
                  <a:pt x="7364" y="4031"/>
                </a:lnTo>
                <a:close/>
              </a:path>
            </a:pathLst>
          </a:custGeom>
          <a:solidFill>
            <a:srgbClr val="5F5F5F"/>
          </a:solidFill>
          <a:ln w="12700">
            <a:miter lim="400000"/>
          </a:ln>
        </p:spPr>
        <p:txBody>
          <a:bodyPr lIns="45699" tIns="45699" rIns="45699" bIns="45699"/>
          <a:lstStyle/>
          <a:p>
            <a:pPr>
              <a:defRPr sz="900"/>
            </a:pPr>
            <a:endParaRPr/>
          </a:p>
        </p:txBody>
      </p:sp>
      <p:sp>
        <p:nvSpPr>
          <p:cNvPr id="478" name="Zoom Out"/>
          <p:cNvSpPr/>
          <p:nvPr/>
        </p:nvSpPr>
        <p:spPr>
          <a:xfrm>
            <a:off x="2821292" y="2838791"/>
            <a:ext cx="159226" cy="159224"/>
          </a:xfrm>
          <a:custGeom>
            <a:avLst/>
            <a:gdLst/>
            <a:ahLst/>
            <a:cxnLst>
              <a:cxn ang="0">
                <a:pos x="wd2" y="hd2"/>
              </a:cxn>
              <a:cxn ang="5400000">
                <a:pos x="wd2" y="hd2"/>
              </a:cxn>
              <a:cxn ang="10800000">
                <a:pos x="wd2" y="hd2"/>
              </a:cxn>
              <a:cxn ang="16200000">
                <a:pos x="wd2" y="hd2"/>
              </a:cxn>
            </a:cxnLst>
            <a:rect l="0" t="0" r="r" b="b"/>
            <a:pathLst>
              <a:path w="21450" h="21450" extrusionOk="0">
                <a:moveTo>
                  <a:pt x="8200" y="0"/>
                </a:moveTo>
                <a:cubicBezTo>
                  <a:pt x="3677" y="0"/>
                  <a:pt x="0" y="3662"/>
                  <a:pt x="0" y="8185"/>
                </a:cubicBezTo>
                <a:cubicBezTo>
                  <a:pt x="0" y="12723"/>
                  <a:pt x="3677" y="16385"/>
                  <a:pt x="8200" y="16385"/>
                </a:cubicBezTo>
                <a:cubicBezTo>
                  <a:pt x="10108" y="16385"/>
                  <a:pt x="11892" y="15738"/>
                  <a:pt x="13277" y="14631"/>
                </a:cubicBezTo>
                <a:lnTo>
                  <a:pt x="14015" y="15369"/>
                </a:lnTo>
                <a:cubicBezTo>
                  <a:pt x="13708" y="15938"/>
                  <a:pt x="13785" y="16662"/>
                  <a:pt x="14277" y="17138"/>
                </a:cubicBezTo>
                <a:lnTo>
                  <a:pt x="18138" y="21000"/>
                </a:lnTo>
                <a:cubicBezTo>
                  <a:pt x="18738" y="21600"/>
                  <a:pt x="19677" y="21600"/>
                  <a:pt x="20277" y="21000"/>
                </a:cubicBezTo>
                <a:lnTo>
                  <a:pt x="21000" y="20277"/>
                </a:lnTo>
                <a:cubicBezTo>
                  <a:pt x="21600" y="19677"/>
                  <a:pt x="21600" y="18723"/>
                  <a:pt x="21000" y="18138"/>
                </a:cubicBezTo>
                <a:lnTo>
                  <a:pt x="17138" y="14277"/>
                </a:lnTo>
                <a:cubicBezTo>
                  <a:pt x="16662" y="13785"/>
                  <a:pt x="15938" y="13708"/>
                  <a:pt x="15369" y="14015"/>
                </a:cubicBezTo>
                <a:lnTo>
                  <a:pt x="14646" y="13277"/>
                </a:lnTo>
                <a:cubicBezTo>
                  <a:pt x="15738" y="11877"/>
                  <a:pt x="16385" y="10108"/>
                  <a:pt x="16385" y="8185"/>
                </a:cubicBezTo>
                <a:cubicBezTo>
                  <a:pt x="16385" y="3662"/>
                  <a:pt x="12723" y="0"/>
                  <a:pt x="8200" y="0"/>
                </a:cubicBezTo>
                <a:close/>
                <a:moveTo>
                  <a:pt x="8200" y="1538"/>
                </a:moveTo>
                <a:cubicBezTo>
                  <a:pt x="11877" y="1538"/>
                  <a:pt x="14877" y="4508"/>
                  <a:pt x="14877" y="8185"/>
                </a:cubicBezTo>
                <a:cubicBezTo>
                  <a:pt x="14877" y="11877"/>
                  <a:pt x="11877" y="14877"/>
                  <a:pt x="8200" y="14877"/>
                </a:cubicBezTo>
                <a:cubicBezTo>
                  <a:pt x="4508" y="14877"/>
                  <a:pt x="1508" y="11877"/>
                  <a:pt x="1508" y="8185"/>
                </a:cubicBezTo>
                <a:cubicBezTo>
                  <a:pt x="1508" y="4508"/>
                  <a:pt x="4508" y="1538"/>
                  <a:pt x="8200" y="1538"/>
                </a:cubicBezTo>
                <a:close/>
                <a:moveTo>
                  <a:pt x="4015" y="7354"/>
                </a:moveTo>
                <a:lnTo>
                  <a:pt x="4015" y="9031"/>
                </a:lnTo>
                <a:lnTo>
                  <a:pt x="12369" y="9031"/>
                </a:lnTo>
                <a:lnTo>
                  <a:pt x="12369" y="7354"/>
                </a:lnTo>
                <a:lnTo>
                  <a:pt x="4015" y="7354"/>
                </a:lnTo>
                <a:close/>
              </a:path>
            </a:pathLst>
          </a:custGeom>
          <a:solidFill>
            <a:srgbClr val="5F5F5F"/>
          </a:solidFill>
          <a:ln w="12700">
            <a:miter lim="400000"/>
          </a:ln>
        </p:spPr>
        <p:txBody>
          <a:bodyPr lIns="45699" tIns="45699" rIns="45699" bIns="45699"/>
          <a:lstStyle/>
          <a:p>
            <a:pPr>
              <a:defRPr sz="900"/>
            </a:pPr>
            <a:endParaRPr/>
          </a:p>
        </p:txBody>
      </p:sp>
      <p:sp>
        <p:nvSpPr>
          <p:cNvPr id="479" name="TextBox 272"/>
          <p:cNvSpPr txBox="1"/>
          <p:nvPr/>
        </p:nvSpPr>
        <p:spPr>
          <a:xfrm>
            <a:off x="2675422" y="3071427"/>
            <a:ext cx="563585" cy="2462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000" b="1">
                <a:solidFill>
                  <a:srgbClr val="C00000"/>
                </a:solidFill>
              </a:defRPr>
            </a:lvl1pPr>
          </a:lstStyle>
          <a:p>
            <a:r>
              <a:t>■ Alerts</a:t>
            </a:r>
          </a:p>
        </p:txBody>
      </p:sp>
      <p:graphicFrame>
        <p:nvGraphicFramePr>
          <p:cNvPr id="480" name="표 273"/>
          <p:cNvGraphicFramePr/>
          <p:nvPr/>
        </p:nvGraphicFramePr>
        <p:xfrm>
          <a:off x="2629704" y="3337228"/>
          <a:ext cx="1872208" cy="1188800"/>
        </p:xfrm>
        <a:graphic>
          <a:graphicData uri="http://schemas.openxmlformats.org/drawingml/2006/table">
            <a:tbl>
              <a:tblPr firstRow="1">
                <a:tableStyleId>{4C3C2611-4C71-4FC5-86AE-919BDF0F9419}</a:tableStyleId>
              </a:tblPr>
              <a:tblGrid>
                <a:gridCol w="586992">
                  <a:extLst>
                    <a:ext uri="{9D8B030D-6E8A-4147-A177-3AD203B41FA5}">
                      <a16:colId xmlns:a16="http://schemas.microsoft.com/office/drawing/2014/main" val="20000"/>
                    </a:ext>
                  </a:extLst>
                </a:gridCol>
                <a:gridCol w="1285216">
                  <a:extLst>
                    <a:ext uri="{9D8B030D-6E8A-4147-A177-3AD203B41FA5}">
                      <a16:colId xmlns:a16="http://schemas.microsoft.com/office/drawing/2014/main" val="20001"/>
                    </a:ext>
                  </a:extLst>
                </a:gridCol>
              </a:tblGrid>
              <a:tr h="297200">
                <a:tc>
                  <a:txBody>
                    <a:bodyPr/>
                    <a:lstStyle/>
                    <a:p>
                      <a:pPr algn="l">
                        <a:defRPr sz="1000"/>
                      </a:pPr>
                      <a:endParaRPr/>
                    </a:p>
                  </a:txBody>
                  <a:tcPr marL="45720" marR="45720" horzOverflow="overflow">
                    <a:lnL w="12700">
                      <a:miter lim="400000"/>
                    </a:lnL>
                    <a:lnR w="3175">
                      <a:solidFill>
                        <a:srgbClr val="808080"/>
                      </a:solidFill>
                    </a:lnR>
                    <a:lnT w="12700">
                      <a:solidFill>
                        <a:srgbClr val="808080"/>
                      </a:solidFill>
                    </a:lnT>
                    <a:lnB w="3175">
                      <a:solidFill>
                        <a:srgbClr val="808080"/>
                      </a:solidFill>
                    </a:lnB>
                    <a:solidFill>
                      <a:srgbClr val="FFFFFF"/>
                    </a:solidFill>
                  </a:tcPr>
                </a:tc>
                <a:tc>
                  <a:txBody>
                    <a:bodyPr/>
                    <a:lstStyle/>
                    <a:p>
                      <a:pPr algn="l">
                        <a:defRPr sz="1800" b="0">
                          <a:solidFill>
                            <a:srgbClr val="000000"/>
                          </a:solidFill>
                        </a:defRPr>
                      </a:pPr>
                      <a:r>
                        <a:rPr sz="800"/>
                        <a:t>정보</a:t>
                      </a:r>
                    </a:p>
                  </a:txBody>
                  <a:tcPr marL="45720" marR="45720" anchor="ctr" horzOverflow="overflow">
                    <a:lnL w="3175">
                      <a:solidFill>
                        <a:srgbClr val="808080"/>
                      </a:solidFill>
                    </a:lnL>
                    <a:lnR w="12700">
                      <a:miter lim="400000"/>
                    </a:lnR>
                    <a:lnT w="12700">
                      <a:solidFill>
                        <a:srgbClr val="808080"/>
                      </a:solidFill>
                    </a:lnT>
                    <a:lnB w="3175">
                      <a:solidFill>
                        <a:srgbClr val="808080"/>
                      </a:solidFill>
                    </a:lnB>
                    <a:solidFill>
                      <a:srgbClr val="FFFFFF"/>
                    </a:solidFill>
                  </a:tcPr>
                </a:tc>
                <a:extLst>
                  <a:ext uri="{0D108BD9-81ED-4DB2-BD59-A6C34878D82A}">
                    <a16:rowId xmlns:a16="http://schemas.microsoft.com/office/drawing/2014/main" val="10000"/>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에러</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1"/>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도움</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2"/>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12700">
                      <a:solidFill>
                        <a:srgbClr val="808080"/>
                      </a:solidFill>
                    </a:lnB>
                    <a:solidFill>
                      <a:srgbClr val="FFFFFF"/>
                    </a:solidFill>
                  </a:tcPr>
                </a:tc>
                <a:tc>
                  <a:txBody>
                    <a:bodyPr/>
                    <a:lstStyle/>
                    <a:p>
                      <a:pPr algn="l">
                        <a:defRPr sz="1800"/>
                      </a:pPr>
                      <a:r>
                        <a:rPr sz="800"/>
                        <a:t>경고</a:t>
                      </a:r>
                    </a:p>
                  </a:txBody>
                  <a:tcPr marL="45720" marR="45720" anchor="ctr" horzOverflow="overflow">
                    <a:lnL w="3175">
                      <a:solidFill>
                        <a:srgbClr val="808080"/>
                      </a:solidFill>
                    </a:lnL>
                    <a:lnR w="12700">
                      <a:miter lim="400000"/>
                    </a:lnR>
                    <a:lnT w="3175">
                      <a:solidFill>
                        <a:srgbClr val="808080"/>
                      </a:solidFill>
                    </a:lnT>
                    <a:lnB w="12700">
                      <a:solidFill>
                        <a:srgbClr val="808080"/>
                      </a:solidFill>
                    </a:lnB>
                    <a:solidFill>
                      <a:srgbClr val="FFFFFF"/>
                    </a:solidFill>
                  </a:tcPr>
                </a:tc>
                <a:extLst>
                  <a:ext uri="{0D108BD9-81ED-4DB2-BD59-A6C34878D82A}">
                    <a16:rowId xmlns:a16="http://schemas.microsoft.com/office/drawing/2014/main" val="10003"/>
                  </a:ext>
                </a:extLst>
              </a:tr>
            </a:tbl>
          </a:graphicData>
        </a:graphic>
      </p:graphicFrame>
      <p:sp>
        <p:nvSpPr>
          <p:cNvPr id="481" name="About"/>
          <p:cNvSpPr/>
          <p:nvPr/>
        </p:nvSpPr>
        <p:spPr>
          <a:xfrm>
            <a:off x="2820398" y="3413626"/>
            <a:ext cx="162820" cy="156326"/>
          </a:xfrm>
          <a:custGeom>
            <a:avLst/>
            <a:gdLst/>
            <a:ahLst/>
            <a:cxnLst>
              <a:cxn ang="0">
                <a:pos x="wd2" y="hd2"/>
              </a:cxn>
              <a:cxn ang="5400000">
                <a:pos x="wd2" y="hd2"/>
              </a:cxn>
              <a:cxn ang="10800000">
                <a:pos x="wd2" y="hd2"/>
              </a:cxn>
              <a:cxn ang="16200000">
                <a:pos x="wd2" y="hd2"/>
              </a:cxn>
            </a:cxnLst>
            <a:rect l="0" t="0" r="r" b="b"/>
            <a:pathLst>
              <a:path w="21509" h="20853" extrusionOk="0">
                <a:moveTo>
                  <a:pt x="10747" y="0"/>
                </a:moveTo>
                <a:cubicBezTo>
                  <a:pt x="4817" y="0"/>
                  <a:pt x="0" y="4289"/>
                  <a:pt x="0" y="9593"/>
                </a:cubicBezTo>
                <a:cubicBezTo>
                  <a:pt x="0" y="12314"/>
                  <a:pt x="1266" y="14759"/>
                  <a:pt x="3308" y="16496"/>
                </a:cubicBezTo>
                <a:cubicBezTo>
                  <a:pt x="2744" y="18894"/>
                  <a:pt x="-91" y="19878"/>
                  <a:pt x="92" y="20555"/>
                </a:cubicBezTo>
                <a:cubicBezTo>
                  <a:pt x="1891" y="21600"/>
                  <a:pt x="6708" y="19617"/>
                  <a:pt x="8278" y="18925"/>
                </a:cubicBezTo>
                <a:cubicBezTo>
                  <a:pt x="9070" y="19094"/>
                  <a:pt x="9893" y="19186"/>
                  <a:pt x="10747" y="19186"/>
                </a:cubicBezTo>
                <a:cubicBezTo>
                  <a:pt x="16692" y="19186"/>
                  <a:pt x="21509" y="14897"/>
                  <a:pt x="21509" y="9593"/>
                </a:cubicBezTo>
                <a:cubicBezTo>
                  <a:pt x="21509" y="4289"/>
                  <a:pt x="16692" y="0"/>
                  <a:pt x="10747" y="0"/>
                </a:cubicBezTo>
                <a:close/>
                <a:moveTo>
                  <a:pt x="12348" y="14528"/>
                </a:moveTo>
                <a:cubicBezTo>
                  <a:pt x="11936" y="14697"/>
                  <a:pt x="11006" y="15128"/>
                  <a:pt x="10137" y="15128"/>
                </a:cubicBezTo>
                <a:cubicBezTo>
                  <a:pt x="9329" y="15128"/>
                  <a:pt x="8232" y="14759"/>
                  <a:pt x="8232" y="13560"/>
                </a:cubicBezTo>
                <a:cubicBezTo>
                  <a:pt x="8232" y="12176"/>
                  <a:pt x="9208" y="10208"/>
                  <a:pt x="9208" y="9070"/>
                </a:cubicBezTo>
                <a:cubicBezTo>
                  <a:pt x="9208" y="7810"/>
                  <a:pt x="7576" y="8486"/>
                  <a:pt x="7455" y="8532"/>
                </a:cubicBezTo>
                <a:lnTo>
                  <a:pt x="7622" y="7856"/>
                </a:lnTo>
                <a:cubicBezTo>
                  <a:pt x="8019" y="7687"/>
                  <a:pt x="8979" y="7256"/>
                  <a:pt x="9833" y="7256"/>
                </a:cubicBezTo>
                <a:cubicBezTo>
                  <a:pt x="10518" y="7256"/>
                  <a:pt x="11692" y="7502"/>
                  <a:pt x="11692" y="8824"/>
                </a:cubicBezTo>
                <a:cubicBezTo>
                  <a:pt x="11692" y="10131"/>
                  <a:pt x="10717" y="12253"/>
                  <a:pt x="10717" y="13314"/>
                </a:cubicBezTo>
                <a:cubicBezTo>
                  <a:pt x="10717" y="13606"/>
                  <a:pt x="10686" y="14067"/>
                  <a:pt x="11585" y="14067"/>
                </a:cubicBezTo>
                <a:cubicBezTo>
                  <a:pt x="11936" y="14067"/>
                  <a:pt x="12424" y="13882"/>
                  <a:pt x="12515" y="13852"/>
                </a:cubicBezTo>
                <a:lnTo>
                  <a:pt x="12348" y="14528"/>
                </a:lnTo>
                <a:close/>
                <a:moveTo>
                  <a:pt x="11204" y="5996"/>
                </a:moveTo>
                <a:cubicBezTo>
                  <a:pt x="10610" y="5996"/>
                  <a:pt x="9726" y="5596"/>
                  <a:pt x="9726" y="4612"/>
                </a:cubicBezTo>
                <a:cubicBezTo>
                  <a:pt x="9726" y="3628"/>
                  <a:pt x="10671" y="3228"/>
                  <a:pt x="11204" y="3228"/>
                </a:cubicBezTo>
                <a:cubicBezTo>
                  <a:pt x="11814" y="3228"/>
                  <a:pt x="12668" y="3690"/>
                  <a:pt x="12668" y="4612"/>
                </a:cubicBezTo>
                <a:cubicBezTo>
                  <a:pt x="12668" y="5181"/>
                  <a:pt x="12226" y="5996"/>
                  <a:pt x="11204" y="5996"/>
                </a:cubicBezTo>
                <a:close/>
              </a:path>
            </a:pathLst>
          </a:custGeom>
          <a:solidFill>
            <a:srgbClr val="5F5F5F"/>
          </a:solidFill>
          <a:ln w="12700">
            <a:miter lim="400000"/>
          </a:ln>
        </p:spPr>
        <p:txBody>
          <a:bodyPr lIns="45699" tIns="45699" rIns="45699" bIns="45699"/>
          <a:lstStyle/>
          <a:p>
            <a:pPr>
              <a:defRPr sz="900"/>
            </a:pPr>
            <a:endParaRPr/>
          </a:p>
        </p:txBody>
      </p:sp>
      <p:sp>
        <p:nvSpPr>
          <p:cNvPr id="482" name="Close"/>
          <p:cNvSpPr/>
          <p:nvPr/>
        </p:nvSpPr>
        <p:spPr>
          <a:xfrm>
            <a:off x="2821292" y="3727994"/>
            <a:ext cx="160339" cy="1603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3" y="0"/>
                  <a:pt x="0" y="4829"/>
                  <a:pt x="0" y="10792"/>
                </a:cubicBezTo>
                <a:cubicBezTo>
                  <a:pt x="0" y="16755"/>
                  <a:pt x="4833" y="21600"/>
                  <a:pt x="10800" y="21600"/>
                </a:cubicBezTo>
                <a:cubicBezTo>
                  <a:pt x="16767" y="21600"/>
                  <a:pt x="21600" y="16755"/>
                  <a:pt x="21600" y="10792"/>
                </a:cubicBezTo>
                <a:cubicBezTo>
                  <a:pt x="21600" y="4829"/>
                  <a:pt x="16767" y="0"/>
                  <a:pt x="10800" y="0"/>
                </a:cubicBezTo>
                <a:close/>
                <a:moveTo>
                  <a:pt x="15679" y="14504"/>
                </a:moveTo>
                <a:lnTo>
                  <a:pt x="14498" y="15668"/>
                </a:lnTo>
                <a:cubicBezTo>
                  <a:pt x="14281" y="15886"/>
                  <a:pt x="13939" y="15886"/>
                  <a:pt x="13721" y="15668"/>
                </a:cubicBezTo>
                <a:lnTo>
                  <a:pt x="10800" y="12749"/>
                </a:lnTo>
                <a:lnTo>
                  <a:pt x="7879" y="15668"/>
                </a:lnTo>
                <a:cubicBezTo>
                  <a:pt x="7661" y="15886"/>
                  <a:pt x="7304" y="15886"/>
                  <a:pt x="7102" y="15668"/>
                </a:cubicBezTo>
                <a:lnTo>
                  <a:pt x="5921" y="14504"/>
                </a:lnTo>
                <a:cubicBezTo>
                  <a:pt x="5703" y="14286"/>
                  <a:pt x="5703" y="13945"/>
                  <a:pt x="5921" y="13727"/>
                </a:cubicBezTo>
                <a:lnTo>
                  <a:pt x="8842" y="10792"/>
                </a:lnTo>
                <a:lnTo>
                  <a:pt x="5921" y="7873"/>
                </a:lnTo>
                <a:cubicBezTo>
                  <a:pt x="5703" y="7655"/>
                  <a:pt x="5703" y="7314"/>
                  <a:pt x="5921" y="7096"/>
                </a:cubicBezTo>
                <a:lnTo>
                  <a:pt x="7102" y="5932"/>
                </a:lnTo>
                <a:cubicBezTo>
                  <a:pt x="7304" y="5714"/>
                  <a:pt x="7661" y="5714"/>
                  <a:pt x="7879" y="5932"/>
                </a:cubicBezTo>
                <a:lnTo>
                  <a:pt x="10800" y="8851"/>
                </a:lnTo>
                <a:lnTo>
                  <a:pt x="13721" y="5932"/>
                </a:lnTo>
                <a:cubicBezTo>
                  <a:pt x="13939" y="5714"/>
                  <a:pt x="14296" y="5714"/>
                  <a:pt x="14498" y="5932"/>
                </a:cubicBezTo>
                <a:lnTo>
                  <a:pt x="15679" y="7096"/>
                </a:lnTo>
                <a:cubicBezTo>
                  <a:pt x="15881" y="7314"/>
                  <a:pt x="15881" y="7655"/>
                  <a:pt x="15679" y="7873"/>
                </a:cubicBezTo>
                <a:lnTo>
                  <a:pt x="12742" y="10792"/>
                </a:lnTo>
                <a:lnTo>
                  <a:pt x="15679" y="13727"/>
                </a:lnTo>
                <a:cubicBezTo>
                  <a:pt x="15881" y="13945"/>
                  <a:pt x="15881" y="14286"/>
                  <a:pt x="15679" y="14504"/>
                </a:cubicBezTo>
                <a:close/>
              </a:path>
            </a:pathLst>
          </a:custGeom>
          <a:solidFill>
            <a:srgbClr val="5F5F5F"/>
          </a:solidFill>
          <a:ln w="12700">
            <a:miter lim="400000"/>
          </a:ln>
        </p:spPr>
        <p:txBody>
          <a:bodyPr lIns="45699" tIns="45699" rIns="45699" bIns="45699"/>
          <a:lstStyle/>
          <a:p>
            <a:pPr>
              <a:defRPr sz="900"/>
            </a:pPr>
            <a:endParaRPr/>
          </a:p>
        </p:txBody>
      </p:sp>
      <p:sp>
        <p:nvSpPr>
          <p:cNvPr id="483" name="Question"/>
          <p:cNvSpPr/>
          <p:nvPr/>
        </p:nvSpPr>
        <p:spPr>
          <a:xfrm>
            <a:off x="2827644" y="4017326"/>
            <a:ext cx="147638" cy="1476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6" y="0"/>
                  <a:pt x="0" y="4832"/>
                  <a:pt x="0" y="10792"/>
                </a:cubicBezTo>
                <a:cubicBezTo>
                  <a:pt x="0" y="16768"/>
                  <a:pt x="4836" y="21600"/>
                  <a:pt x="10800" y="21600"/>
                </a:cubicBezTo>
                <a:cubicBezTo>
                  <a:pt x="16764" y="21600"/>
                  <a:pt x="21600" y="16768"/>
                  <a:pt x="21600" y="10792"/>
                </a:cubicBezTo>
                <a:cubicBezTo>
                  <a:pt x="21600" y="4832"/>
                  <a:pt x="16764" y="0"/>
                  <a:pt x="10800" y="0"/>
                </a:cubicBezTo>
                <a:close/>
                <a:moveTo>
                  <a:pt x="10749" y="17391"/>
                </a:moveTo>
                <a:cubicBezTo>
                  <a:pt x="9890" y="17391"/>
                  <a:pt x="9199" y="16718"/>
                  <a:pt x="9199" y="15859"/>
                </a:cubicBezTo>
                <a:cubicBezTo>
                  <a:pt x="9199" y="15000"/>
                  <a:pt x="9890" y="14310"/>
                  <a:pt x="10749" y="14310"/>
                </a:cubicBezTo>
                <a:cubicBezTo>
                  <a:pt x="11609" y="14310"/>
                  <a:pt x="12283" y="15000"/>
                  <a:pt x="12283" y="15859"/>
                </a:cubicBezTo>
                <a:cubicBezTo>
                  <a:pt x="12283" y="16718"/>
                  <a:pt x="11609" y="17391"/>
                  <a:pt x="10749" y="17391"/>
                </a:cubicBezTo>
                <a:close/>
                <a:moveTo>
                  <a:pt x="13007" y="10421"/>
                </a:moveTo>
                <a:lnTo>
                  <a:pt x="12013" y="11297"/>
                </a:lnTo>
                <a:cubicBezTo>
                  <a:pt x="11255" y="11953"/>
                  <a:pt x="11390" y="12273"/>
                  <a:pt x="11390" y="12677"/>
                </a:cubicBezTo>
                <a:lnTo>
                  <a:pt x="10261" y="12677"/>
                </a:lnTo>
                <a:lnTo>
                  <a:pt x="10261" y="12273"/>
                </a:lnTo>
                <a:cubicBezTo>
                  <a:pt x="10261" y="10287"/>
                  <a:pt x="12148" y="9950"/>
                  <a:pt x="12148" y="7020"/>
                </a:cubicBezTo>
                <a:cubicBezTo>
                  <a:pt x="12148" y="5892"/>
                  <a:pt x="11777" y="5387"/>
                  <a:pt x="10851" y="5387"/>
                </a:cubicBezTo>
                <a:cubicBezTo>
                  <a:pt x="9991" y="5387"/>
                  <a:pt x="9604" y="5808"/>
                  <a:pt x="9722" y="6818"/>
                </a:cubicBezTo>
                <a:cubicBezTo>
                  <a:pt x="9806" y="7458"/>
                  <a:pt x="9149" y="7711"/>
                  <a:pt x="8728" y="7711"/>
                </a:cubicBezTo>
                <a:cubicBezTo>
                  <a:pt x="8256" y="7711"/>
                  <a:pt x="7851" y="7239"/>
                  <a:pt x="7851" y="6600"/>
                </a:cubicBezTo>
                <a:cubicBezTo>
                  <a:pt x="7851" y="5505"/>
                  <a:pt x="8997" y="4360"/>
                  <a:pt x="10985" y="4360"/>
                </a:cubicBezTo>
                <a:cubicBezTo>
                  <a:pt x="12923" y="4360"/>
                  <a:pt x="14608" y="5236"/>
                  <a:pt x="14608" y="7340"/>
                </a:cubicBezTo>
                <a:cubicBezTo>
                  <a:pt x="14608" y="8653"/>
                  <a:pt x="14136" y="9428"/>
                  <a:pt x="13007" y="10421"/>
                </a:cubicBezTo>
                <a:close/>
              </a:path>
            </a:pathLst>
          </a:custGeom>
          <a:solidFill>
            <a:srgbClr val="5F5F5F"/>
          </a:solidFill>
          <a:ln w="12700">
            <a:miter lim="400000"/>
          </a:ln>
        </p:spPr>
        <p:txBody>
          <a:bodyPr lIns="45699" tIns="45699" rIns="45699" bIns="45699"/>
          <a:lstStyle/>
          <a:p>
            <a:pPr>
              <a:defRPr sz="900"/>
            </a:pPr>
            <a:endParaRPr/>
          </a:p>
        </p:txBody>
      </p:sp>
      <p:sp>
        <p:nvSpPr>
          <p:cNvPr id="484" name="Warning"/>
          <p:cNvSpPr/>
          <p:nvPr/>
        </p:nvSpPr>
        <p:spPr>
          <a:xfrm>
            <a:off x="2820917" y="4314574"/>
            <a:ext cx="161028" cy="142718"/>
          </a:xfrm>
          <a:custGeom>
            <a:avLst/>
            <a:gdLst/>
            <a:ahLst/>
            <a:cxnLst>
              <a:cxn ang="0">
                <a:pos x="wd2" y="hd2"/>
              </a:cxn>
              <a:cxn ang="5400000">
                <a:pos x="wd2" y="hd2"/>
              </a:cxn>
              <a:cxn ang="10800000">
                <a:pos x="wd2" y="hd2"/>
              </a:cxn>
              <a:cxn ang="16200000">
                <a:pos x="wd2" y="hd2"/>
              </a:cxn>
            </a:cxnLst>
            <a:rect l="0" t="0" r="r" b="b"/>
            <a:pathLst>
              <a:path w="20477" h="21107" extrusionOk="0">
                <a:moveTo>
                  <a:pt x="20055" y="17538"/>
                </a:moveTo>
                <a:lnTo>
                  <a:pt x="12031" y="1478"/>
                </a:lnTo>
                <a:cubicBezTo>
                  <a:pt x="11044" y="-493"/>
                  <a:pt x="9440" y="-493"/>
                  <a:pt x="8453" y="1478"/>
                </a:cubicBezTo>
                <a:lnTo>
                  <a:pt x="414" y="17538"/>
                </a:lnTo>
                <a:cubicBezTo>
                  <a:pt x="-558" y="19493"/>
                  <a:pt x="237" y="21107"/>
                  <a:pt x="2210" y="21107"/>
                </a:cubicBezTo>
                <a:lnTo>
                  <a:pt x="18274" y="21107"/>
                </a:lnTo>
                <a:cubicBezTo>
                  <a:pt x="20232" y="21107"/>
                  <a:pt x="21042" y="19493"/>
                  <a:pt x="20055" y="17538"/>
                </a:cubicBezTo>
                <a:close/>
                <a:moveTo>
                  <a:pt x="9130" y="6033"/>
                </a:moveTo>
                <a:cubicBezTo>
                  <a:pt x="9425" y="5676"/>
                  <a:pt x="9793" y="5489"/>
                  <a:pt x="10235" y="5489"/>
                </a:cubicBezTo>
                <a:cubicBezTo>
                  <a:pt x="10691" y="5489"/>
                  <a:pt x="11059" y="5676"/>
                  <a:pt x="11339" y="6016"/>
                </a:cubicBezTo>
                <a:cubicBezTo>
                  <a:pt x="11633" y="6373"/>
                  <a:pt x="11766" y="6832"/>
                  <a:pt x="11766" y="7358"/>
                </a:cubicBezTo>
                <a:cubicBezTo>
                  <a:pt x="11766" y="7817"/>
                  <a:pt x="11177" y="11199"/>
                  <a:pt x="10971" y="13663"/>
                </a:cubicBezTo>
                <a:lnTo>
                  <a:pt x="9528" y="13663"/>
                </a:lnTo>
                <a:cubicBezTo>
                  <a:pt x="9351" y="11199"/>
                  <a:pt x="8703" y="7817"/>
                  <a:pt x="8703" y="7358"/>
                </a:cubicBezTo>
                <a:cubicBezTo>
                  <a:pt x="8703" y="6832"/>
                  <a:pt x="8851" y="6390"/>
                  <a:pt x="9130" y="6033"/>
                </a:cubicBezTo>
                <a:close/>
                <a:moveTo>
                  <a:pt x="11324" y="17742"/>
                </a:moveTo>
                <a:cubicBezTo>
                  <a:pt x="11015" y="18082"/>
                  <a:pt x="10662" y="18252"/>
                  <a:pt x="10235" y="18252"/>
                </a:cubicBezTo>
                <a:cubicBezTo>
                  <a:pt x="9822" y="18252"/>
                  <a:pt x="9454" y="18082"/>
                  <a:pt x="9160" y="17742"/>
                </a:cubicBezTo>
                <a:cubicBezTo>
                  <a:pt x="8851" y="17402"/>
                  <a:pt x="8703" y="16994"/>
                  <a:pt x="8703" y="16501"/>
                </a:cubicBezTo>
                <a:cubicBezTo>
                  <a:pt x="8703" y="16026"/>
                  <a:pt x="8851" y="15601"/>
                  <a:pt x="9160" y="15261"/>
                </a:cubicBezTo>
                <a:cubicBezTo>
                  <a:pt x="9454" y="14904"/>
                  <a:pt x="9822" y="14734"/>
                  <a:pt x="10235" y="14734"/>
                </a:cubicBezTo>
                <a:cubicBezTo>
                  <a:pt x="10662" y="14734"/>
                  <a:pt x="11015" y="14904"/>
                  <a:pt x="11324" y="15261"/>
                </a:cubicBezTo>
                <a:cubicBezTo>
                  <a:pt x="11619" y="15601"/>
                  <a:pt x="11781" y="16026"/>
                  <a:pt x="11781" y="16501"/>
                </a:cubicBezTo>
                <a:cubicBezTo>
                  <a:pt x="11781" y="16994"/>
                  <a:pt x="11619" y="17402"/>
                  <a:pt x="11324" y="17742"/>
                </a:cubicBezTo>
                <a:close/>
              </a:path>
            </a:pathLst>
          </a:custGeom>
          <a:solidFill>
            <a:srgbClr val="5F5F5F"/>
          </a:solidFill>
          <a:ln w="12700">
            <a:miter lim="400000"/>
          </a:ln>
        </p:spPr>
        <p:txBody>
          <a:bodyPr lIns="45699" tIns="45699" rIns="45699" bIns="45699"/>
          <a:lstStyle/>
          <a:p>
            <a:pPr>
              <a:defRPr sz="900"/>
            </a:pPr>
            <a:endParaRPr/>
          </a:p>
        </p:txBody>
      </p:sp>
      <p:sp>
        <p:nvSpPr>
          <p:cNvPr id="485" name="TextBox 278"/>
          <p:cNvSpPr txBox="1"/>
          <p:nvPr/>
        </p:nvSpPr>
        <p:spPr>
          <a:xfrm>
            <a:off x="2675422" y="4551517"/>
            <a:ext cx="641162" cy="2462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000" b="1">
                <a:solidFill>
                  <a:srgbClr val="C00000"/>
                </a:solidFill>
              </a:defRPr>
            </a:lvl1pPr>
          </a:lstStyle>
          <a:p>
            <a:r>
              <a:t>■ Arrows</a:t>
            </a:r>
          </a:p>
        </p:txBody>
      </p:sp>
      <p:graphicFrame>
        <p:nvGraphicFramePr>
          <p:cNvPr id="486" name="표 279"/>
          <p:cNvGraphicFramePr/>
          <p:nvPr/>
        </p:nvGraphicFramePr>
        <p:xfrm>
          <a:off x="2629704" y="4843731"/>
          <a:ext cx="1872208" cy="1188800"/>
        </p:xfrm>
        <a:graphic>
          <a:graphicData uri="http://schemas.openxmlformats.org/drawingml/2006/table">
            <a:tbl>
              <a:tblPr firstRow="1">
                <a:tableStyleId>{4C3C2611-4C71-4FC5-86AE-919BDF0F9419}</a:tableStyleId>
              </a:tblPr>
              <a:tblGrid>
                <a:gridCol w="586992">
                  <a:extLst>
                    <a:ext uri="{9D8B030D-6E8A-4147-A177-3AD203B41FA5}">
                      <a16:colId xmlns:a16="http://schemas.microsoft.com/office/drawing/2014/main" val="20000"/>
                    </a:ext>
                  </a:extLst>
                </a:gridCol>
                <a:gridCol w="1285216">
                  <a:extLst>
                    <a:ext uri="{9D8B030D-6E8A-4147-A177-3AD203B41FA5}">
                      <a16:colId xmlns:a16="http://schemas.microsoft.com/office/drawing/2014/main" val="20001"/>
                    </a:ext>
                  </a:extLst>
                </a:gridCol>
              </a:tblGrid>
              <a:tr h="297200">
                <a:tc>
                  <a:txBody>
                    <a:bodyPr/>
                    <a:lstStyle/>
                    <a:p>
                      <a:pPr algn="l">
                        <a:defRPr sz="1000"/>
                      </a:pPr>
                      <a:endParaRPr/>
                    </a:p>
                  </a:txBody>
                  <a:tcPr marL="45720" marR="45720" horzOverflow="overflow">
                    <a:lnL w="12700">
                      <a:miter lim="400000"/>
                    </a:lnL>
                    <a:lnR w="3175">
                      <a:solidFill>
                        <a:srgbClr val="808080"/>
                      </a:solidFill>
                    </a:lnR>
                    <a:lnT w="12700">
                      <a:solidFill>
                        <a:srgbClr val="808080"/>
                      </a:solidFill>
                    </a:lnT>
                    <a:lnB w="3175">
                      <a:solidFill>
                        <a:srgbClr val="808080"/>
                      </a:solidFill>
                    </a:lnB>
                    <a:solidFill>
                      <a:srgbClr val="FFFFFF"/>
                    </a:solidFill>
                  </a:tcPr>
                </a:tc>
                <a:tc>
                  <a:txBody>
                    <a:bodyPr/>
                    <a:lstStyle/>
                    <a:p>
                      <a:pPr algn="l">
                        <a:defRPr sz="1800" b="0">
                          <a:solidFill>
                            <a:srgbClr val="000000"/>
                          </a:solidFill>
                        </a:defRPr>
                      </a:pPr>
                      <a:r>
                        <a:rPr sz="800"/>
                        <a:t>열기</a:t>
                      </a:r>
                    </a:p>
                  </a:txBody>
                  <a:tcPr marL="45720" marR="45720" anchor="ctr" horzOverflow="overflow">
                    <a:lnL w="3175">
                      <a:solidFill>
                        <a:srgbClr val="808080"/>
                      </a:solidFill>
                    </a:lnL>
                    <a:lnR w="12700">
                      <a:miter lim="400000"/>
                    </a:lnR>
                    <a:lnT w="12700">
                      <a:solidFill>
                        <a:srgbClr val="808080"/>
                      </a:solidFill>
                    </a:lnT>
                    <a:lnB w="3175">
                      <a:solidFill>
                        <a:srgbClr val="808080"/>
                      </a:solidFill>
                    </a:lnB>
                    <a:solidFill>
                      <a:srgbClr val="FFFFFF"/>
                    </a:solidFill>
                  </a:tcPr>
                </a:tc>
                <a:extLst>
                  <a:ext uri="{0D108BD9-81ED-4DB2-BD59-A6C34878D82A}">
                    <a16:rowId xmlns:a16="http://schemas.microsoft.com/office/drawing/2014/main" val="10000"/>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닫기</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1"/>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이전</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2"/>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다음</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3"/>
                  </a:ext>
                </a:extLst>
              </a:tr>
            </a:tbl>
          </a:graphicData>
        </a:graphic>
      </p:graphicFrame>
      <p:sp>
        <p:nvSpPr>
          <p:cNvPr id="487" name="Chevron Down"/>
          <p:cNvSpPr/>
          <p:nvPr/>
        </p:nvSpPr>
        <p:spPr>
          <a:xfrm>
            <a:off x="2827644" y="4938276"/>
            <a:ext cx="147638" cy="101407"/>
          </a:xfrm>
          <a:custGeom>
            <a:avLst/>
            <a:gdLst/>
            <a:ahLst/>
            <a:cxnLst>
              <a:cxn ang="0">
                <a:pos x="wd2" y="hd2"/>
              </a:cxn>
              <a:cxn ang="5400000">
                <a:pos x="wd2" y="hd2"/>
              </a:cxn>
              <a:cxn ang="10800000">
                <a:pos x="wd2" y="hd2"/>
              </a:cxn>
              <a:cxn ang="16200000">
                <a:pos x="wd2" y="hd2"/>
              </a:cxn>
            </a:cxnLst>
            <a:rect l="0" t="0" r="r" b="b"/>
            <a:pathLst>
              <a:path w="21600" h="20966" extrusionOk="0">
                <a:moveTo>
                  <a:pt x="1989" y="310"/>
                </a:moveTo>
                <a:lnTo>
                  <a:pt x="10808" y="9607"/>
                </a:lnTo>
                <a:lnTo>
                  <a:pt x="19627" y="310"/>
                </a:lnTo>
                <a:cubicBezTo>
                  <a:pt x="20522" y="-634"/>
                  <a:pt x="21600" y="694"/>
                  <a:pt x="21600" y="2756"/>
                </a:cubicBezTo>
                <a:lnTo>
                  <a:pt x="21600" y="7894"/>
                </a:lnTo>
                <a:cubicBezTo>
                  <a:pt x="21600" y="9013"/>
                  <a:pt x="21335" y="9991"/>
                  <a:pt x="20887" y="10341"/>
                </a:cubicBezTo>
                <a:lnTo>
                  <a:pt x="10808" y="20966"/>
                </a:lnTo>
                <a:lnTo>
                  <a:pt x="729" y="10341"/>
                </a:lnTo>
                <a:cubicBezTo>
                  <a:pt x="282" y="9991"/>
                  <a:pt x="0" y="8838"/>
                  <a:pt x="0" y="7894"/>
                </a:cubicBezTo>
                <a:lnTo>
                  <a:pt x="0" y="2966"/>
                </a:lnTo>
                <a:cubicBezTo>
                  <a:pt x="0" y="694"/>
                  <a:pt x="1094" y="-634"/>
                  <a:pt x="1989" y="310"/>
                </a:cubicBezTo>
                <a:close/>
              </a:path>
            </a:pathLst>
          </a:custGeom>
          <a:solidFill>
            <a:srgbClr val="5F5F5F"/>
          </a:solidFill>
          <a:ln w="12700">
            <a:miter lim="400000"/>
          </a:ln>
        </p:spPr>
        <p:txBody>
          <a:bodyPr lIns="45699" tIns="45699" rIns="45699" bIns="45699"/>
          <a:lstStyle/>
          <a:p>
            <a:pPr>
              <a:defRPr sz="900"/>
            </a:pPr>
            <a:endParaRPr/>
          </a:p>
        </p:txBody>
      </p:sp>
      <p:sp>
        <p:nvSpPr>
          <p:cNvPr id="488" name="Chevron Down"/>
          <p:cNvSpPr/>
          <p:nvPr/>
        </p:nvSpPr>
        <p:spPr>
          <a:xfrm rot="10800000">
            <a:off x="2827644" y="5232191"/>
            <a:ext cx="147638" cy="101408"/>
          </a:xfrm>
          <a:custGeom>
            <a:avLst/>
            <a:gdLst/>
            <a:ahLst/>
            <a:cxnLst>
              <a:cxn ang="0">
                <a:pos x="wd2" y="hd2"/>
              </a:cxn>
              <a:cxn ang="5400000">
                <a:pos x="wd2" y="hd2"/>
              </a:cxn>
              <a:cxn ang="10800000">
                <a:pos x="wd2" y="hd2"/>
              </a:cxn>
              <a:cxn ang="16200000">
                <a:pos x="wd2" y="hd2"/>
              </a:cxn>
            </a:cxnLst>
            <a:rect l="0" t="0" r="r" b="b"/>
            <a:pathLst>
              <a:path w="21600" h="20966" extrusionOk="0">
                <a:moveTo>
                  <a:pt x="1989" y="310"/>
                </a:moveTo>
                <a:lnTo>
                  <a:pt x="10808" y="9607"/>
                </a:lnTo>
                <a:lnTo>
                  <a:pt x="19627" y="310"/>
                </a:lnTo>
                <a:cubicBezTo>
                  <a:pt x="20522" y="-634"/>
                  <a:pt x="21600" y="694"/>
                  <a:pt x="21600" y="2756"/>
                </a:cubicBezTo>
                <a:lnTo>
                  <a:pt x="21600" y="7894"/>
                </a:lnTo>
                <a:cubicBezTo>
                  <a:pt x="21600" y="9013"/>
                  <a:pt x="21335" y="9991"/>
                  <a:pt x="20887" y="10341"/>
                </a:cubicBezTo>
                <a:lnTo>
                  <a:pt x="10808" y="20966"/>
                </a:lnTo>
                <a:lnTo>
                  <a:pt x="729" y="10341"/>
                </a:lnTo>
                <a:cubicBezTo>
                  <a:pt x="282" y="9991"/>
                  <a:pt x="0" y="8838"/>
                  <a:pt x="0" y="7894"/>
                </a:cubicBezTo>
                <a:lnTo>
                  <a:pt x="0" y="2966"/>
                </a:lnTo>
                <a:cubicBezTo>
                  <a:pt x="0" y="694"/>
                  <a:pt x="1094" y="-634"/>
                  <a:pt x="1989" y="310"/>
                </a:cubicBezTo>
                <a:close/>
              </a:path>
            </a:pathLst>
          </a:custGeom>
          <a:solidFill>
            <a:srgbClr val="5F5F5F"/>
          </a:solidFill>
          <a:ln w="12700">
            <a:miter lim="400000"/>
          </a:ln>
        </p:spPr>
        <p:txBody>
          <a:bodyPr lIns="45699" tIns="45699" rIns="45699" bIns="45699"/>
          <a:lstStyle/>
          <a:p>
            <a:pPr>
              <a:defRPr sz="900"/>
            </a:pPr>
            <a:endParaRPr/>
          </a:p>
        </p:txBody>
      </p:sp>
      <p:sp>
        <p:nvSpPr>
          <p:cNvPr id="489" name="Chevron Down"/>
          <p:cNvSpPr/>
          <p:nvPr/>
        </p:nvSpPr>
        <p:spPr>
          <a:xfrm rot="5400000">
            <a:off x="2826110" y="5529420"/>
            <a:ext cx="147638" cy="101408"/>
          </a:xfrm>
          <a:custGeom>
            <a:avLst/>
            <a:gdLst/>
            <a:ahLst/>
            <a:cxnLst>
              <a:cxn ang="0">
                <a:pos x="wd2" y="hd2"/>
              </a:cxn>
              <a:cxn ang="5400000">
                <a:pos x="wd2" y="hd2"/>
              </a:cxn>
              <a:cxn ang="10800000">
                <a:pos x="wd2" y="hd2"/>
              </a:cxn>
              <a:cxn ang="16200000">
                <a:pos x="wd2" y="hd2"/>
              </a:cxn>
            </a:cxnLst>
            <a:rect l="0" t="0" r="r" b="b"/>
            <a:pathLst>
              <a:path w="21600" h="20966" extrusionOk="0">
                <a:moveTo>
                  <a:pt x="1989" y="310"/>
                </a:moveTo>
                <a:lnTo>
                  <a:pt x="10808" y="9607"/>
                </a:lnTo>
                <a:lnTo>
                  <a:pt x="19627" y="310"/>
                </a:lnTo>
                <a:cubicBezTo>
                  <a:pt x="20522" y="-634"/>
                  <a:pt x="21600" y="694"/>
                  <a:pt x="21600" y="2756"/>
                </a:cubicBezTo>
                <a:lnTo>
                  <a:pt x="21600" y="7894"/>
                </a:lnTo>
                <a:cubicBezTo>
                  <a:pt x="21600" y="9013"/>
                  <a:pt x="21335" y="9991"/>
                  <a:pt x="20887" y="10341"/>
                </a:cubicBezTo>
                <a:lnTo>
                  <a:pt x="10808" y="20966"/>
                </a:lnTo>
                <a:lnTo>
                  <a:pt x="729" y="10341"/>
                </a:lnTo>
                <a:cubicBezTo>
                  <a:pt x="282" y="9991"/>
                  <a:pt x="0" y="8838"/>
                  <a:pt x="0" y="7894"/>
                </a:cubicBezTo>
                <a:lnTo>
                  <a:pt x="0" y="2966"/>
                </a:lnTo>
                <a:cubicBezTo>
                  <a:pt x="0" y="694"/>
                  <a:pt x="1094" y="-634"/>
                  <a:pt x="1989" y="310"/>
                </a:cubicBezTo>
                <a:close/>
              </a:path>
            </a:pathLst>
          </a:custGeom>
          <a:solidFill>
            <a:srgbClr val="5F5F5F"/>
          </a:solidFill>
          <a:ln w="12700">
            <a:miter lim="400000"/>
          </a:ln>
        </p:spPr>
        <p:txBody>
          <a:bodyPr lIns="45699" tIns="45699" rIns="45699" bIns="45699"/>
          <a:lstStyle/>
          <a:p>
            <a:pPr>
              <a:defRPr sz="900"/>
            </a:pPr>
            <a:endParaRPr/>
          </a:p>
        </p:txBody>
      </p:sp>
      <p:sp>
        <p:nvSpPr>
          <p:cNvPr id="490" name="Chevron Down"/>
          <p:cNvSpPr/>
          <p:nvPr/>
        </p:nvSpPr>
        <p:spPr>
          <a:xfrm rot="16200000">
            <a:off x="2829177" y="5827975"/>
            <a:ext cx="147638" cy="101408"/>
          </a:xfrm>
          <a:custGeom>
            <a:avLst/>
            <a:gdLst/>
            <a:ahLst/>
            <a:cxnLst>
              <a:cxn ang="0">
                <a:pos x="wd2" y="hd2"/>
              </a:cxn>
              <a:cxn ang="5400000">
                <a:pos x="wd2" y="hd2"/>
              </a:cxn>
              <a:cxn ang="10800000">
                <a:pos x="wd2" y="hd2"/>
              </a:cxn>
              <a:cxn ang="16200000">
                <a:pos x="wd2" y="hd2"/>
              </a:cxn>
            </a:cxnLst>
            <a:rect l="0" t="0" r="r" b="b"/>
            <a:pathLst>
              <a:path w="21600" h="20966" extrusionOk="0">
                <a:moveTo>
                  <a:pt x="1989" y="310"/>
                </a:moveTo>
                <a:lnTo>
                  <a:pt x="10808" y="9607"/>
                </a:lnTo>
                <a:lnTo>
                  <a:pt x="19627" y="310"/>
                </a:lnTo>
                <a:cubicBezTo>
                  <a:pt x="20522" y="-634"/>
                  <a:pt x="21600" y="694"/>
                  <a:pt x="21600" y="2756"/>
                </a:cubicBezTo>
                <a:lnTo>
                  <a:pt x="21600" y="7894"/>
                </a:lnTo>
                <a:cubicBezTo>
                  <a:pt x="21600" y="9013"/>
                  <a:pt x="21335" y="9991"/>
                  <a:pt x="20887" y="10341"/>
                </a:cubicBezTo>
                <a:lnTo>
                  <a:pt x="10808" y="20966"/>
                </a:lnTo>
                <a:lnTo>
                  <a:pt x="729" y="10341"/>
                </a:lnTo>
                <a:cubicBezTo>
                  <a:pt x="282" y="9991"/>
                  <a:pt x="0" y="8838"/>
                  <a:pt x="0" y="7894"/>
                </a:cubicBezTo>
                <a:lnTo>
                  <a:pt x="0" y="2966"/>
                </a:lnTo>
                <a:cubicBezTo>
                  <a:pt x="0" y="694"/>
                  <a:pt x="1094" y="-634"/>
                  <a:pt x="1989" y="310"/>
                </a:cubicBezTo>
                <a:close/>
              </a:path>
            </a:pathLst>
          </a:custGeom>
          <a:solidFill>
            <a:srgbClr val="5F5F5F"/>
          </a:solidFill>
          <a:ln w="12700">
            <a:miter lim="400000"/>
          </a:ln>
        </p:spPr>
        <p:txBody>
          <a:bodyPr lIns="45699" tIns="45699" rIns="45699" bIns="45699"/>
          <a:lstStyle/>
          <a:p>
            <a:pPr>
              <a:defRPr sz="900"/>
            </a:pPr>
            <a:endParaRPr/>
          </a:p>
        </p:txBody>
      </p:sp>
      <p:sp>
        <p:nvSpPr>
          <p:cNvPr id="491" name="Collapse"/>
          <p:cNvSpPr/>
          <p:nvPr/>
        </p:nvSpPr>
        <p:spPr>
          <a:xfrm>
            <a:off x="5214816" y="1039790"/>
            <a:ext cx="162694" cy="161115"/>
          </a:xfrm>
          <a:custGeom>
            <a:avLst/>
            <a:gdLst/>
            <a:ahLst/>
            <a:cxnLst>
              <a:cxn ang="0">
                <a:pos x="wd2" y="hd2"/>
              </a:cxn>
              <a:cxn ang="5400000">
                <a:pos x="wd2" y="hd2"/>
              </a:cxn>
              <a:cxn ang="10800000">
                <a:pos x="wd2" y="hd2"/>
              </a:cxn>
              <a:cxn ang="16200000">
                <a:pos x="wd2" y="hd2"/>
              </a:cxn>
            </a:cxnLst>
            <a:rect l="0" t="0" r="r" b="b"/>
            <a:pathLst>
              <a:path w="21492" h="21492" extrusionOk="0">
                <a:moveTo>
                  <a:pt x="19395" y="7"/>
                </a:moveTo>
                <a:cubicBezTo>
                  <a:pt x="19136" y="53"/>
                  <a:pt x="17015" y="2082"/>
                  <a:pt x="15978" y="2829"/>
                </a:cubicBezTo>
                <a:lnTo>
                  <a:pt x="14544" y="1410"/>
                </a:lnTo>
                <a:cubicBezTo>
                  <a:pt x="14407" y="1258"/>
                  <a:pt x="14178" y="1182"/>
                  <a:pt x="13980" y="1243"/>
                </a:cubicBezTo>
                <a:cubicBezTo>
                  <a:pt x="13782" y="1319"/>
                  <a:pt x="13629" y="1487"/>
                  <a:pt x="13599" y="1685"/>
                </a:cubicBezTo>
                <a:cubicBezTo>
                  <a:pt x="13065" y="4385"/>
                  <a:pt x="13324" y="7543"/>
                  <a:pt x="13339" y="7665"/>
                </a:cubicBezTo>
                <a:cubicBezTo>
                  <a:pt x="13354" y="7802"/>
                  <a:pt x="13400" y="7909"/>
                  <a:pt x="13492" y="8000"/>
                </a:cubicBezTo>
                <a:cubicBezTo>
                  <a:pt x="13583" y="8092"/>
                  <a:pt x="13690" y="8138"/>
                  <a:pt x="13827" y="8153"/>
                </a:cubicBezTo>
                <a:cubicBezTo>
                  <a:pt x="13949" y="8168"/>
                  <a:pt x="17092" y="8427"/>
                  <a:pt x="19807" y="7893"/>
                </a:cubicBezTo>
                <a:cubicBezTo>
                  <a:pt x="20005" y="7863"/>
                  <a:pt x="20173" y="7710"/>
                  <a:pt x="20249" y="7512"/>
                </a:cubicBezTo>
                <a:cubicBezTo>
                  <a:pt x="20310" y="7314"/>
                  <a:pt x="20234" y="7085"/>
                  <a:pt x="20082" y="6948"/>
                </a:cubicBezTo>
                <a:lnTo>
                  <a:pt x="18663" y="5514"/>
                </a:lnTo>
                <a:cubicBezTo>
                  <a:pt x="19410" y="4477"/>
                  <a:pt x="21393" y="2295"/>
                  <a:pt x="21439" y="2051"/>
                </a:cubicBezTo>
                <a:cubicBezTo>
                  <a:pt x="21500" y="1685"/>
                  <a:pt x="21195" y="1121"/>
                  <a:pt x="20783" y="709"/>
                </a:cubicBezTo>
                <a:cubicBezTo>
                  <a:pt x="20371" y="297"/>
                  <a:pt x="19761" y="-54"/>
                  <a:pt x="19395" y="7"/>
                </a:cubicBezTo>
                <a:close/>
                <a:moveTo>
                  <a:pt x="1746" y="83"/>
                </a:moveTo>
                <a:cubicBezTo>
                  <a:pt x="1410" y="160"/>
                  <a:pt x="1014" y="404"/>
                  <a:pt x="709" y="709"/>
                </a:cubicBezTo>
                <a:cubicBezTo>
                  <a:pt x="297" y="1121"/>
                  <a:pt x="-54" y="1761"/>
                  <a:pt x="7" y="2127"/>
                </a:cubicBezTo>
                <a:cubicBezTo>
                  <a:pt x="53" y="2371"/>
                  <a:pt x="2097" y="4477"/>
                  <a:pt x="2829" y="5514"/>
                </a:cubicBezTo>
                <a:lnTo>
                  <a:pt x="1410" y="6948"/>
                </a:lnTo>
                <a:cubicBezTo>
                  <a:pt x="1258" y="7100"/>
                  <a:pt x="1197" y="7314"/>
                  <a:pt x="1258" y="7512"/>
                </a:cubicBezTo>
                <a:cubicBezTo>
                  <a:pt x="1319" y="7710"/>
                  <a:pt x="1487" y="7863"/>
                  <a:pt x="1700" y="7893"/>
                </a:cubicBezTo>
                <a:cubicBezTo>
                  <a:pt x="4400" y="8427"/>
                  <a:pt x="7543" y="8168"/>
                  <a:pt x="7665" y="8153"/>
                </a:cubicBezTo>
                <a:cubicBezTo>
                  <a:pt x="7802" y="8138"/>
                  <a:pt x="7909" y="8092"/>
                  <a:pt x="8000" y="8000"/>
                </a:cubicBezTo>
                <a:cubicBezTo>
                  <a:pt x="8092" y="7909"/>
                  <a:pt x="8153" y="7802"/>
                  <a:pt x="8168" y="7665"/>
                </a:cubicBezTo>
                <a:cubicBezTo>
                  <a:pt x="8168" y="7543"/>
                  <a:pt x="8427" y="4400"/>
                  <a:pt x="7909" y="1685"/>
                </a:cubicBezTo>
                <a:cubicBezTo>
                  <a:pt x="7863" y="1487"/>
                  <a:pt x="7710" y="1319"/>
                  <a:pt x="7512" y="1243"/>
                </a:cubicBezTo>
                <a:cubicBezTo>
                  <a:pt x="7314" y="1182"/>
                  <a:pt x="7100" y="1258"/>
                  <a:pt x="6948" y="1410"/>
                </a:cubicBezTo>
                <a:lnTo>
                  <a:pt x="5529" y="2829"/>
                </a:lnTo>
                <a:cubicBezTo>
                  <a:pt x="4492" y="2097"/>
                  <a:pt x="2310" y="129"/>
                  <a:pt x="2051" y="83"/>
                </a:cubicBezTo>
                <a:cubicBezTo>
                  <a:pt x="1960" y="68"/>
                  <a:pt x="1853" y="68"/>
                  <a:pt x="1746" y="83"/>
                </a:cubicBezTo>
                <a:close/>
                <a:moveTo>
                  <a:pt x="5651" y="13248"/>
                </a:moveTo>
                <a:cubicBezTo>
                  <a:pt x="4507" y="13248"/>
                  <a:pt x="3043" y="13324"/>
                  <a:pt x="1700" y="13599"/>
                </a:cubicBezTo>
                <a:cubicBezTo>
                  <a:pt x="1487" y="13629"/>
                  <a:pt x="1319" y="13782"/>
                  <a:pt x="1258" y="13980"/>
                </a:cubicBezTo>
                <a:cubicBezTo>
                  <a:pt x="1197" y="14178"/>
                  <a:pt x="1258" y="14392"/>
                  <a:pt x="1410" y="14544"/>
                </a:cubicBezTo>
                <a:lnTo>
                  <a:pt x="2829" y="15978"/>
                </a:lnTo>
                <a:cubicBezTo>
                  <a:pt x="2097" y="17015"/>
                  <a:pt x="99" y="19197"/>
                  <a:pt x="68" y="19441"/>
                </a:cubicBezTo>
                <a:cubicBezTo>
                  <a:pt x="7" y="19807"/>
                  <a:pt x="297" y="20371"/>
                  <a:pt x="709" y="20783"/>
                </a:cubicBezTo>
                <a:cubicBezTo>
                  <a:pt x="1121" y="21195"/>
                  <a:pt x="1746" y="21546"/>
                  <a:pt x="2112" y="21485"/>
                </a:cubicBezTo>
                <a:cubicBezTo>
                  <a:pt x="2356" y="21439"/>
                  <a:pt x="4492" y="19426"/>
                  <a:pt x="5529" y="18693"/>
                </a:cubicBezTo>
                <a:lnTo>
                  <a:pt x="6948" y="20112"/>
                </a:lnTo>
                <a:cubicBezTo>
                  <a:pt x="7100" y="20265"/>
                  <a:pt x="7314" y="20295"/>
                  <a:pt x="7512" y="20234"/>
                </a:cubicBezTo>
                <a:cubicBezTo>
                  <a:pt x="7726" y="20173"/>
                  <a:pt x="7863" y="20005"/>
                  <a:pt x="7909" y="19807"/>
                </a:cubicBezTo>
                <a:cubicBezTo>
                  <a:pt x="8427" y="17092"/>
                  <a:pt x="8183" y="13949"/>
                  <a:pt x="8168" y="13827"/>
                </a:cubicBezTo>
                <a:cubicBezTo>
                  <a:pt x="8153" y="13690"/>
                  <a:pt x="8092" y="13583"/>
                  <a:pt x="8000" y="13492"/>
                </a:cubicBezTo>
                <a:cubicBezTo>
                  <a:pt x="7909" y="13400"/>
                  <a:pt x="7802" y="13354"/>
                  <a:pt x="7665" y="13339"/>
                </a:cubicBezTo>
                <a:cubicBezTo>
                  <a:pt x="7604" y="13324"/>
                  <a:pt x="6795" y="13248"/>
                  <a:pt x="5651" y="13248"/>
                </a:cubicBezTo>
                <a:close/>
                <a:moveTo>
                  <a:pt x="15841" y="13248"/>
                </a:moveTo>
                <a:cubicBezTo>
                  <a:pt x="14712" y="13248"/>
                  <a:pt x="13888" y="13324"/>
                  <a:pt x="13827" y="13339"/>
                </a:cubicBezTo>
                <a:cubicBezTo>
                  <a:pt x="13690" y="13339"/>
                  <a:pt x="13583" y="13400"/>
                  <a:pt x="13492" y="13492"/>
                </a:cubicBezTo>
                <a:cubicBezTo>
                  <a:pt x="13400" y="13583"/>
                  <a:pt x="13354" y="13690"/>
                  <a:pt x="13339" y="13827"/>
                </a:cubicBezTo>
                <a:cubicBezTo>
                  <a:pt x="13324" y="13949"/>
                  <a:pt x="13065" y="17092"/>
                  <a:pt x="13599" y="19807"/>
                </a:cubicBezTo>
                <a:cubicBezTo>
                  <a:pt x="13629" y="20005"/>
                  <a:pt x="13782" y="20173"/>
                  <a:pt x="13980" y="20234"/>
                </a:cubicBezTo>
                <a:cubicBezTo>
                  <a:pt x="14193" y="20295"/>
                  <a:pt x="14407" y="20265"/>
                  <a:pt x="14544" y="20112"/>
                </a:cubicBezTo>
                <a:lnTo>
                  <a:pt x="15978" y="18693"/>
                </a:lnTo>
                <a:cubicBezTo>
                  <a:pt x="17015" y="19426"/>
                  <a:pt x="19197" y="21393"/>
                  <a:pt x="19441" y="21424"/>
                </a:cubicBezTo>
                <a:cubicBezTo>
                  <a:pt x="19807" y="21500"/>
                  <a:pt x="20371" y="21195"/>
                  <a:pt x="20783" y="20783"/>
                </a:cubicBezTo>
                <a:cubicBezTo>
                  <a:pt x="21195" y="20371"/>
                  <a:pt x="21546" y="19746"/>
                  <a:pt x="21485" y="19380"/>
                </a:cubicBezTo>
                <a:cubicBezTo>
                  <a:pt x="21439" y="19136"/>
                  <a:pt x="19410" y="17015"/>
                  <a:pt x="18663" y="15978"/>
                </a:cubicBezTo>
                <a:lnTo>
                  <a:pt x="20082" y="14575"/>
                </a:lnTo>
                <a:cubicBezTo>
                  <a:pt x="20234" y="14422"/>
                  <a:pt x="20310" y="14178"/>
                  <a:pt x="20249" y="13980"/>
                </a:cubicBezTo>
                <a:cubicBezTo>
                  <a:pt x="20188" y="13782"/>
                  <a:pt x="20021" y="13629"/>
                  <a:pt x="19807" y="13599"/>
                </a:cubicBezTo>
                <a:cubicBezTo>
                  <a:pt x="18449" y="13324"/>
                  <a:pt x="16985" y="13263"/>
                  <a:pt x="15841" y="13248"/>
                </a:cubicBezTo>
                <a:close/>
              </a:path>
            </a:pathLst>
          </a:custGeom>
          <a:solidFill>
            <a:srgbClr val="5F5F5F"/>
          </a:solidFill>
          <a:ln w="12700">
            <a:miter lim="400000"/>
          </a:ln>
        </p:spPr>
        <p:txBody>
          <a:bodyPr lIns="45699" tIns="45699" rIns="45699" bIns="45699"/>
          <a:lstStyle/>
          <a:p>
            <a:pPr>
              <a:defRPr sz="900"/>
            </a:pPr>
            <a:endParaRPr/>
          </a:p>
        </p:txBody>
      </p:sp>
      <p:sp>
        <p:nvSpPr>
          <p:cNvPr id="492" name="Arrow Down"/>
          <p:cNvSpPr/>
          <p:nvPr/>
        </p:nvSpPr>
        <p:spPr>
          <a:xfrm>
            <a:off x="5215108" y="1338122"/>
            <a:ext cx="162110" cy="162090"/>
          </a:xfrm>
          <a:custGeom>
            <a:avLst/>
            <a:gdLst/>
            <a:ahLst/>
            <a:cxnLst>
              <a:cxn ang="0">
                <a:pos x="wd2" y="hd2"/>
              </a:cxn>
              <a:cxn ang="5400000">
                <a:pos x="wd2" y="hd2"/>
              </a:cxn>
              <a:cxn ang="10800000">
                <a:pos x="wd2" y="hd2"/>
              </a:cxn>
              <a:cxn ang="16200000">
                <a:pos x="wd2" y="hd2"/>
              </a:cxn>
            </a:cxnLst>
            <a:rect l="0" t="0" r="r" b="b"/>
            <a:pathLst>
              <a:path w="21209" h="21412" extrusionOk="0">
                <a:moveTo>
                  <a:pt x="2574" y="0"/>
                </a:moveTo>
                <a:cubicBezTo>
                  <a:pt x="1460" y="0"/>
                  <a:pt x="647" y="46"/>
                  <a:pt x="587" y="46"/>
                </a:cubicBezTo>
                <a:cubicBezTo>
                  <a:pt x="451" y="61"/>
                  <a:pt x="346" y="137"/>
                  <a:pt x="256" y="228"/>
                </a:cubicBezTo>
                <a:cubicBezTo>
                  <a:pt x="165" y="319"/>
                  <a:pt x="90" y="441"/>
                  <a:pt x="75" y="563"/>
                </a:cubicBezTo>
                <a:cubicBezTo>
                  <a:pt x="60" y="700"/>
                  <a:pt x="-196" y="3833"/>
                  <a:pt x="331" y="6526"/>
                </a:cubicBezTo>
                <a:cubicBezTo>
                  <a:pt x="376" y="6739"/>
                  <a:pt x="542" y="6906"/>
                  <a:pt x="737" y="6967"/>
                </a:cubicBezTo>
                <a:cubicBezTo>
                  <a:pt x="948" y="7028"/>
                  <a:pt x="1159" y="6952"/>
                  <a:pt x="1294" y="6815"/>
                </a:cubicBezTo>
                <a:lnTo>
                  <a:pt x="2709" y="5385"/>
                </a:lnTo>
                <a:cubicBezTo>
                  <a:pt x="3733" y="6130"/>
                  <a:pt x="5885" y="8077"/>
                  <a:pt x="6126" y="8123"/>
                </a:cubicBezTo>
                <a:cubicBezTo>
                  <a:pt x="6487" y="8184"/>
                  <a:pt x="7044" y="7910"/>
                  <a:pt x="7451" y="7499"/>
                </a:cubicBezTo>
                <a:cubicBezTo>
                  <a:pt x="7857" y="7104"/>
                  <a:pt x="8203" y="6450"/>
                  <a:pt x="8143" y="6085"/>
                </a:cubicBezTo>
                <a:cubicBezTo>
                  <a:pt x="8098" y="5841"/>
                  <a:pt x="6096" y="3742"/>
                  <a:pt x="5358" y="2708"/>
                </a:cubicBezTo>
                <a:lnTo>
                  <a:pt x="6758" y="1293"/>
                </a:lnTo>
                <a:cubicBezTo>
                  <a:pt x="6909" y="1141"/>
                  <a:pt x="6984" y="928"/>
                  <a:pt x="6924" y="715"/>
                </a:cubicBezTo>
                <a:cubicBezTo>
                  <a:pt x="6848" y="517"/>
                  <a:pt x="6698" y="350"/>
                  <a:pt x="6487" y="304"/>
                </a:cubicBezTo>
                <a:cubicBezTo>
                  <a:pt x="5148" y="46"/>
                  <a:pt x="3703" y="0"/>
                  <a:pt x="2574" y="0"/>
                </a:cubicBezTo>
                <a:close/>
                <a:moveTo>
                  <a:pt x="18634" y="0"/>
                </a:moveTo>
                <a:cubicBezTo>
                  <a:pt x="17505" y="0"/>
                  <a:pt x="16091" y="46"/>
                  <a:pt x="14751" y="304"/>
                </a:cubicBezTo>
                <a:cubicBezTo>
                  <a:pt x="14555" y="350"/>
                  <a:pt x="14390" y="517"/>
                  <a:pt x="14314" y="715"/>
                </a:cubicBezTo>
                <a:cubicBezTo>
                  <a:pt x="14254" y="928"/>
                  <a:pt x="14299" y="1141"/>
                  <a:pt x="14450" y="1293"/>
                </a:cubicBezTo>
                <a:lnTo>
                  <a:pt x="15850" y="2708"/>
                </a:lnTo>
                <a:cubicBezTo>
                  <a:pt x="15127" y="3742"/>
                  <a:pt x="13185" y="5917"/>
                  <a:pt x="13140" y="6161"/>
                </a:cubicBezTo>
                <a:cubicBezTo>
                  <a:pt x="13080" y="6526"/>
                  <a:pt x="13351" y="7104"/>
                  <a:pt x="13757" y="7499"/>
                </a:cubicBezTo>
                <a:cubicBezTo>
                  <a:pt x="14164" y="7910"/>
                  <a:pt x="14796" y="8245"/>
                  <a:pt x="15157" y="8184"/>
                </a:cubicBezTo>
                <a:cubicBezTo>
                  <a:pt x="15413" y="8138"/>
                  <a:pt x="17490" y="6130"/>
                  <a:pt x="18514" y="5385"/>
                </a:cubicBezTo>
                <a:lnTo>
                  <a:pt x="19914" y="6815"/>
                </a:lnTo>
                <a:cubicBezTo>
                  <a:pt x="20064" y="6967"/>
                  <a:pt x="20275" y="6997"/>
                  <a:pt x="20471" y="6936"/>
                </a:cubicBezTo>
                <a:cubicBezTo>
                  <a:pt x="20681" y="6875"/>
                  <a:pt x="20847" y="6739"/>
                  <a:pt x="20877" y="6526"/>
                </a:cubicBezTo>
                <a:cubicBezTo>
                  <a:pt x="21404" y="3833"/>
                  <a:pt x="21148" y="700"/>
                  <a:pt x="21133" y="563"/>
                </a:cubicBezTo>
                <a:cubicBezTo>
                  <a:pt x="21118" y="441"/>
                  <a:pt x="21043" y="319"/>
                  <a:pt x="20952" y="228"/>
                </a:cubicBezTo>
                <a:cubicBezTo>
                  <a:pt x="20877" y="137"/>
                  <a:pt x="20757" y="61"/>
                  <a:pt x="20621" y="46"/>
                </a:cubicBezTo>
                <a:cubicBezTo>
                  <a:pt x="20561" y="46"/>
                  <a:pt x="19763" y="0"/>
                  <a:pt x="18634" y="0"/>
                </a:cubicBezTo>
                <a:close/>
                <a:moveTo>
                  <a:pt x="6051" y="13203"/>
                </a:moveTo>
                <a:cubicBezTo>
                  <a:pt x="5810" y="13249"/>
                  <a:pt x="3733" y="15257"/>
                  <a:pt x="2709" y="15987"/>
                </a:cubicBezTo>
                <a:lnTo>
                  <a:pt x="1294" y="14572"/>
                </a:lnTo>
                <a:cubicBezTo>
                  <a:pt x="1159" y="14420"/>
                  <a:pt x="933" y="14390"/>
                  <a:pt x="737" y="14451"/>
                </a:cubicBezTo>
                <a:cubicBezTo>
                  <a:pt x="542" y="14512"/>
                  <a:pt x="376" y="14679"/>
                  <a:pt x="331" y="14892"/>
                </a:cubicBezTo>
                <a:cubicBezTo>
                  <a:pt x="-196" y="17584"/>
                  <a:pt x="60" y="20687"/>
                  <a:pt x="75" y="20824"/>
                </a:cubicBezTo>
                <a:cubicBezTo>
                  <a:pt x="90" y="20946"/>
                  <a:pt x="165" y="21098"/>
                  <a:pt x="256" y="21174"/>
                </a:cubicBezTo>
                <a:cubicBezTo>
                  <a:pt x="346" y="21265"/>
                  <a:pt x="451" y="21326"/>
                  <a:pt x="587" y="21341"/>
                </a:cubicBezTo>
                <a:cubicBezTo>
                  <a:pt x="707" y="21357"/>
                  <a:pt x="3808" y="21600"/>
                  <a:pt x="6487" y="21083"/>
                </a:cubicBezTo>
                <a:cubicBezTo>
                  <a:pt x="6683" y="21037"/>
                  <a:pt x="6848" y="20870"/>
                  <a:pt x="6924" y="20657"/>
                </a:cubicBezTo>
                <a:cubicBezTo>
                  <a:pt x="6984" y="20459"/>
                  <a:pt x="6909" y="20246"/>
                  <a:pt x="6758" y="20094"/>
                </a:cubicBezTo>
                <a:lnTo>
                  <a:pt x="5358" y="18679"/>
                </a:lnTo>
                <a:cubicBezTo>
                  <a:pt x="6096" y="17645"/>
                  <a:pt x="8023" y="15500"/>
                  <a:pt x="8068" y="15242"/>
                </a:cubicBezTo>
                <a:cubicBezTo>
                  <a:pt x="8128" y="14877"/>
                  <a:pt x="7857" y="14283"/>
                  <a:pt x="7451" y="13873"/>
                </a:cubicBezTo>
                <a:cubicBezTo>
                  <a:pt x="7044" y="13477"/>
                  <a:pt x="6412" y="13143"/>
                  <a:pt x="6051" y="13203"/>
                </a:cubicBezTo>
                <a:close/>
                <a:moveTo>
                  <a:pt x="15112" y="13264"/>
                </a:moveTo>
                <a:cubicBezTo>
                  <a:pt x="14751" y="13203"/>
                  <a:pt x="14164" y="13477"/>
                  <a:pt x="13757" y="13873"/>
                </a:cubicBezTo>
                <a:cubicBezTo>
                  <a:pt x="13351" y="14283"/>
                  <a:pt x="13035" y="14937"/>
                  <a:pt x="13095" y="15303"/>
                </a:cubicBezTo>
                <a:cubicBezTo>
                  <a:pt x="13140" y="15546"/>
                  <a:pt x="15127" y="17645"/>
                  <a:pt x="15850" y="18679"/>
                </a:cubicBezTo>
                <a:lnTo>
                  <a:pt x="14450" y="20094"/>
                </a:lnTo>
                <a:cubicBezTo>
                  <a:pt x="14299" y="20246"/>
                  <a:pt x="14254" y="20459"/>
                  <a:pt x="14314" y="20657"/>
                </a:cubicBezTo>
                <a:cubicBezTo>
                  <a:pt x="14375" y="20870"/>
                  <a:pt x="14540" y="21037"/>
                  <a:pt x="14751" y="21083"/>
                </a:cubicBezTo>
                <a:cubicBezTo>
                  <a:pt x="17415" y="21600"/>
                  <a:pt x="20501" y="21357"/>
                  <a:pt x="20621" y="21341"/>
                </a:cubicBezTo>
                <a:cubicBezTo>
                  <a:pt x="20757" y="21326"/>
                  <a:pt x="20892" y="21250"/>
                  <a:pt x="20983" y="21159"/>
                </a:cubicBezTo>
                <a:cubicBezTo>
                  <a:pt x="21073" y="21068"/>
                  <a:pt x="21118" y="20946"/>
                  <a:pt x="21133" y="20824"/>
                </a:cubicBezTo>
                <a:cubicBezTo>
                  <a:pt x="21148" y="20687"/>
                  <a:pt x="21404" y="17584"/>
                  <a:pt x="20877" y="14892"/>
                </a:cubicBezTo>
                <a:cubicBezTo>
                  <a:pt x="20847" y="14679"/>
                  <a:pt x="20697" y="14512"/>
                  <a:pt x="20501" y="14451"/>
                </a:cubicBezTo>
                <a:cubicBezTo>
                  <a:pt x="20290" y="14390"/>
                  <a:pt x="20064" y="14420"/>
                  <a:pt x="19914" y="14572"/>
                </a:cubicBezTo>
                <a:lnTo>
                  <a:pt x="18514" y="15987"/>
                </a:lnTo>
                <a:cubicBezTo>
                  <a:pt x="17490" y="15257"/>
                  <a:pt x="15353" y="13310"/>
                  <a:pt x="15112" y="13264"/>
                </a:cubicBezTo>
                <a:close/>
              </a:path>
            </a:pathLst>
          </a:custGeom>
          <a:solidFill>
            <a:srgbClr val="5F5F5F"/>
          </a:solidFill>
          <a:ln w="12700">
            <a:miter lim="400000"/>
          </a:ln>
        </p:spPr>
        <p:txBody>
          <a:bodyPr lIns="45699" tIns="45699" rIns="45699" bIns="45699"/>
          <a:lstStyle/>
          <a:p>
            <a:pPr>
              <a:defRPr sz="900"/>
            </a:pPr>
            <a:endParaRPr/>
          </a:p>
        </p:txBody>
      </p:sp>
      <p:sp>
        <p:nvSpPr>
          <p:cNvPr id="493" name="Process"/>
          <p:cNvSpPr/>
          <p:nvPr/>
        </p:nvSpPr>
        <p:spPr>
          <a:xfrm>
            <a:off x="5215089" y="1633766"/>
            <a:ext cx="162058" cy="161136"/>
          </a:xfrm>
          <a:custGeom>
            <a:avLst/>
            <a:gdLst/>
            <a:ahLst/>
            <a:cxnLst>
              <a:cxn ang="0">
                <a:pos x="wd2" y="hd2"/>
              </a:cxn>
              <a:cxn ang="5400000">
                <a:pos x="wd2" y="hd2"/>
              </a:cxn>
              <a:cxn ang="10800000">
                <a:pos x="wd2" y="hd2"/>
              </a:cxn>
              <a:cxn ang="16200000">
                <a:pos x="wd2" y="hd2"/>
              </a:cxn>
            </a:cxnLst>
            <a:rect l="0" t="0" r="r" b="b"/>
            <a:pathLst>
              <a:path w="20608" h="21081" extrusionOk="0">
                <a:moveTo>
                  <a:pt x="9760" y="7"/>
                </a:moveTo>
                <a:cubicBezTo>
                  <a:pt x="9101" y="37"/>
                  <a:pt x="8442" y="142"/>
                  <a:pt x="7798" y="307"/>
                </a:cubicBezTo>
                <a:cubicBezTo>
                  <a:pt x="7388" y="411"/>
                  <a:pt x="7124" y="891"/>
                  <a:pt x="7226" y="1295"/>
                </a:cubicBezTo>
                <a:cubicBezTo>
                  <a:pt x="7329" y="1715"/>
                  <a:pt x="7783" y="1984"/>
                  <a:pt x="8193" y="1879"/>
                </a:cubicBezTo>
                <a:cubicBezTo>
                  <a:pt x="10931" y="1175"/>
                  <a:pt x="13816" y="1864"/>
                  <a:pt x="16042" y="3857"/>
                </a:cubicBezTo>
                <a:lnTo>
                  <a:pt x="14285" y="5669"/>
                </a:lnTo>
                <a:lnTo>
                  <a:pt x="19044" y="5669"/>
                </a:lnTo>
                <a:lnTo>
                  <a:pt x="19044" y="786"/>
                </a:lnTo>
                <a:lnTo>
                  <a:pt x="17184" y="2688"/>
                </a:lnTo>
                <a:cubicBezTo>
                  <a:pt x="15266" y="936"/>
                  <a:pt x="12850" y="22"/>
                  <a:pt x="10433" y="7"/>
                </a:cubicBezTo>
                <a:cubicBezTo>
                  <a:pt x="10214" y="7"/>
                  <a:pt x="9980" y="-8"/>
                  <a:pt x="9760" y="7"/>
                </a:cubicBezTo>
                <a:close/>
                <a:moveTo>
                  <a:pt x="768" y="1595"/>
                </a:moveTo>
                <a:lnTo>
                  <a:pt x="2599" y="3482"/>
                </a:lnTo>
                <a:cubicBezTo>
                  <a:pt x="241" y="6178"/>
                  <a:pt x="-491" y="9818"/>
                  <a:pt x="314" y="13159"/>
                </a:cubicBezTo>
                <a:cubicBezTo>
                  <a:pt x="417" y="13578"/>
                  <a:pt x="886" y="13848"/>
                  <a:pt x="1296" y="13743"/>
                </a:cubicBezTo>
                <a:cubicBezTo>
                  <a:pt x="1691" y="13638"/>
                  <a:pt x="1969" y="13174"/>
                  <a:pt x="1867" y="12754"/>
                </a:cubicBezTo>
                <a:cubicBezTo>
                  <a:pt x="1178" y="9953"/>
                  <a:pt x="1779" y="6897"/>
                  <a:pt x="3726" y="4621"/>
                </a:cubicBezTo>
                <a:lnTo>
                  <a:pt x="5542" y="6478"/>
                </a:lnTo>
                <a:lnTo>
                  <a:pt x="5542" y="1595"/>
                </a:lnTo>
                <a:lnTo>
                  <a:pt x="768" y="1595"/>
                </a:lnTo>
                <a:close/>
                <a:moveTo>
                  <a:pt x="19396" y="7197"/>
                </a:moveTo>
                <a:cubicBezTo>
                  <a:pt x="18956" y="7257"/>
                  <a:pt x="18634" y="7766"/>
                  <a:pt x="18751" y="8201"/>
                </a:cubicBezTo>
                <a:cubicBezTo>
                  <a:pt x="19440" y="11047"/>
                  <a:pt x="18825" y="14132"/>
                  <a:pt x="16833" y="16409"/>
                </a:cubicBezTo>
                <a:lnTo>
                  <a:pt x="15076" y="14612"/>
                </a:lnTo>
                <a:lnTo>
                  <a:pt x="15076" y="19480"/>
                </a:lnTo>
                <a:lnTo>
                  <a:pt x="19835" y="19480"/>
                </a:lnTo>
                <a:lnTo>
                  <a:pt x="17961" y="17563"/>
                </a:lnTo>
                <a:cubicBezTo>
                  <a:pt x="20348" y="14851"/>
                  <a:pt x="21109" y="11152"/>
                  <a:pt x="20289" y="7796"/>
                </a:cubicBezTo>
                <a:cubicBezTo>
                  <a:pt x="20201" y="7407"/>
                  <a:pt x="19776" y="7122"/>
                  <a:pt x="19396" y="7197"/>
                </a:cubicBezTo>
                <a:close/>
                <a:moveTo>
                  <a:pt x="1559" y="15421"/>
                </a:moveTo>
                <a:lnTo>
                  <a:pt x="1559" y="20304"/>
                </a:lnTo>
                <a:lnTo>
                  <a:pt x="3404" y="18416"/>
                </a:lnTo>
                <a:cubicBezTo>
                  <a:pt x="6040" y="20828"/>
                  <a:pt x="9628" y="21592"/>
                  <a:pt x="12894" y="20753"/>
                </a:cubicBezTo>
                <a:cubicBezTo>
                  <a:pt x="13304" y="20648"/>
                  <a:pt x="13582" y="20169"/>
                  <a:pt x="13465" y="19750"/>
                </a:cubicBezTo>
                <a:cubicBezTo>
                  <a:pt x="13362" y="19330"/>
                  <a:pt x="12894" y="19046"/>
                  <a:pt x="12484" y="19150"/>
                </a:cubicBezTo>
                <a:cubicBezTo>
                  <a:pt x="9745" y="19854"/>
                  <a:pt x="6758" y="19255"/>
                  <a:pt x="4547" y="17278"/>
                </a:cubicBezTo>
                <a:lnTo>
                  <a:pt x="6333" y="15421"/>
                </a:lnTo>
                <a:lnTo>
                  <a:pt x="1559" y="15421"/>
                </a:lnTo>
                <a:close/>
              </a:path>
            </a:pathLst>
          </a:custGeom>
          <a:solidFill>
            <a:srgbClr val="5F5F5F"/>
          </a:solidFill>
          <a:ln w="12700">
            <a:miter lim="400000"/>
          </a:ln>
        </p:spPr>
        <p:txBody>
          <a:bodyPr lIns="45699" tIns="45699" rIns="45699" bIns="45699"/>
          <a:lstStyle/>
          <a:p>
            <a:pPr>
              <a:defRPr sz="900"/>
            </a:pPr>
            <a:endParaRPr/>
          </a:p>
        </p:txBody>
      </p:sp>
      <p:sp>
        <p:nvSpPr>
          <p:cNvPr id="494" name="Redo"/>
          <p:cNvSpPr/>
          <p:nvPr/>
        </p:nvSpPr>
        <p:spPr>
          <a:xfrm>
            <a:off x="5225618" y="1933554"/>
            <a:ext cx="159752" cy="142529"/>
          </a:xfrm>
          <a:custGeom>
            <a:avLst/>
            <a:gdLst/>
            <a:ahLst/>
            <a:cxnLst>
              <a:cxn ang="0">
                <a:pos x="wd2" y="hd2"/>
              </a:cxn>
              <a:cxn ang="5400000">
                <a:pos x="wd2" y="hd2"/>
              </a:cxn>
              <a:cxn ang="10800000">
                <a:pos x="wd2" y="hd2"/>
              </a:cxn>
              <a:cxn ang="16200000">
                <a:pos x="wd2" y="hd2"/>
              </a:cxn>
            </a:cxnLst>
            <a:rect l="0" t="0" r="r" b="b"/>
            <a:pathLst>
              <a:path w="19236" h="21548" extrusionOk="0">
                <a:moveTo>
                  <a:pt x="11099" y="733"/>
                </a:moveTo>
                <a:lnTo>
                  <a:pt x="11099" y="4938"/>
                </a:lnTo>
                <a:cubicBezTo>
                  <a:pt x="3761" y="4938"/>
                  <a:pt x="-2306" y="8009"/>
                  <a:pt x="859" y="21548"/>
                </a:cubicBezTo>
                <a:cubicBezTo>
                  <a:pt x="361" y="13086"/>
                  <a:pt x="3623" y="10434"/>
                  <a:pt x="11099" y="10434"/>
                </a:cubicBezTo>
                <a:lnTo>
                  <a:pt x="11099" y="14552"/>
                </a:lnTo>
                <a:cubicBezTo>
                  <a:pt x="11099" y="14848"/>
                  <a:pt x="11223" y="15127"/>
                  <a:pt x="11444" y="15232"/>
                </a:cubicBezTo>
                <a:cubicBezTo>
                  <a:pt x="11514" y="15267"/>
                  <a:pt x="11596" y="15284"/>
                  <a:pt x="11666" y="15284"/>
                </a:cubicBezTo>
                <a:cubicBezTo>
                  <a:pt x="11818" y="15284"/>
                  <a:pt x="11970" y="15215"/>
                  <a:pt x="12080" y="15075"/>
                </a:cubicBezTo>
                <a:lnTo>
                  <a:pt x="19059" y="8183"/>
                </a:lnTo>
                <a:cubicBezTo>
                  <a:pt x="19294" y="7887"/>
                  <a:pt x="19294" y="7433"/>
                  <a:pt x="19059" y="7136"/>
                </a:cubicBezTo>
                <a:lnTo>
                  <a:pt x="12080" y="210"/>
                </a:lnTo>
                <a:cubicBezTo>
                  <a:pt x="11914" y="0"/>
                  <a:pt x="11666" y="-52"/>
                  <a:pt x="11444" y="53"/>
                </a:cubicBezTo>
                <a:cubicBezTo>
                  <a:pt x="11223" y="175"/>
                  <a:pt x="11099" y="437"/>
                  <a:pt x="11099" y="733"/>
                </a:cubicBezTo>
                <a:close/>
              </a:path>
            </a:pathLst>
          </a:custGeom>
          <a:solidFill>
            <a:srgbClr val="5F5F5F"/>
          </a:solidFill>
          <a:ln w="12700">
            <a:miter lim="400000"/>
          </a:ln>
        </p:spPr>
        <p:txBody>
          <a:bodyPr lIns="45699" tIns="45699" rIns="45699" bIns="45699"/>
          <a:lstStyle/>
          <a:p>
            <a:pPr>
              <a:defRPr sz="900"/>
            </a:pPr>
            <a:endParaRPr/>
          </a:p>
        </p:txBody>
      </p:sp>
      <p:sp>
        <p:nvSpPr>
          <p:cNvPr id="495" name="Undo"/>
          <p:cNvSpPr/>
          <p:nvPr/>
        </p:nvSpPr>
        <p:spPr>
          <a:xfrm>
            <a:off x="5206168" y="2233355"/>
            <a:ext cx="161156" cy="142530"/>
          </a:xfrm>
          <a:custGeom>
            <a:avLst/>
            <a:gdLst/>
            <a:ahLst/>
            <a:cxnLst>
              <a:cxn ang="0">
                <a:pos x="wd2" y="hd2"/>
              </a:cxn>
              <a:cxn ang="5400000">
                <a:pos x="wd2" y="hd2"/>
              </a:cxn>
              <a:cxn ang="10800000">
                <a:pos x="wd2" y="hd2"/>
              </a:cxn>
              <a:cxn ang="16200000">
                <a:pos x="wd2" y="hd2"/>
              </a:cxn>
            </a:cxnLst>
            <a:rect l="0" t="0" r="r" b="b"/>
            <a:pathLst>
              <a:path w="19234" h="21548" extrusionOk="0">
                <a:moveTo>
                  <a:pt x="7791" y="53"/>
                </a:moveTo>
                <a:cubicBezTo>
                  <a:pt x="7569" y="-52"/>
                  <a:pt x="7321" y="0"/>
                  <a:pt x="7155" y="210"/>
                </a:cubicBezTo>
                <a:lnTo>
                  <a:pt x="176" y="7136"/>
                </a:lnTo>
                <a:cubicBezTo>
                  <a:pt x="-59" y="7433"/>
                  <a:pt x="-59" y="7887"/>
                  <a:pt x="176" y="8183"/>
                </a:cubicBezTo>
                <a:lnTo>
                  <a:pt x="7155" y="15075"/>
                </a:lnTo>
                <a:cubicBezTo>
                  <a:pt x="7265" y="15215"/>
                  <a:pt x="7417" y="15284"/>
                  <a:pt x="7569" y="15284"/>
                </a:cubicBezTo>
                <a:cubicBezTo>
                  <a:pt x="7639" y="15284"/>
                  <a:pt x="7721" y="15267"/>
                  <a:pt x="7791" y="15232"/>
                </a:cubicBezTo>
                <a:cubicBezTo>
                  <a:pt x="8012" y="15127"/>
                  <a:pt x="8136" y="14848"/>
                  <a:pt x="8136" y="14552"/>
                </a:cubicBezTo>
                <a:lnTo>
                  <a:pt x="8136" y="10416"/>
                </a:lnTo>
                <a:cubicBezTo>
                  <a:pt x="15612" y="10416"/>
                  <a:pt x="18874" y="13086"/>
                  <a:pt x="18376" y="21548"/>
                </a:cubicBezTo>
                <a:cubicBezTo>
                  <a:pt x="21541" y="8009"/>
                  <a:pt x="15460" y="4938"/>
                  <a:pt x="8136" y="4938"/>
                </a:cubicBezTo>
                <a:lnTo>
                  <a:pt x="8136" y="733"/>
                </a:lnTo>
                <a:cubicBezTo>
                  <a:pt x="8136" y="437"/>
                  <a:pt x="8012" y="175"/>
                  <a:pt x="7791" y="53"/>
                </a:cubicBezTo>
                <a:close/>
              </a:path>
            </a:pathLst>
          </a:custGeom>
          <a:solidFill>
            <a:srgbClr val="5F5F5F"/>
          </a:solidFill>
          <a:ln w="12700">
            <a:miter lim="400000"/>
          </a:ln>
        </p:spPr>
        <p:txBody>
          <a:bodyPr lIns="45699" tIns="45699" rIns="45699" bIns="45699"/>
          <a:lstStyle/>
          <a:p>
            <a:pPr>
              <a:defRPr sz="900"/>
            </a:pPr>
            <a:endParaRPr/>
          </a:p>
        </p:txBody>
      </p:sp>
      <p:sp>
        <p:nvSpPr>
          <p:cNvPr id="496" name="Reload"/>
          <p:cNvSpPr/>
          <p:nvPr/>
        </p:nvSpPr>
        <p:spPr>
          <a:xfrm>
            <a:off x="5215201" y="2532809"/>
            <a:ext cx="161926" cy="160339"/>
          </a:xfrm>
          <a:custGeom>
            <a:avLst/>
            <a:gdLst/>
            <a:ahLst/>
            <a:cxnLst>
              <a:cxn ang="0">
                <a:pos x="wd2" y="hd2"/>
              </a:cxn>
              <a:cxn ang="5400000">
                <a:pos x="wd2" y="hd2"/>
              </a:cxn>
              <a:cxn ang="10800000">
                <a:pos x="wd2" y="hd2"/>
              </a:cxn>
              <a:cxn ang="16200000">
                <a:pos x="wd2" y="hd2"/>
              </a:cxn>
            </a:cxnLst>
            <a:rect l="0" t="0" r="r" b="b"/>
            <a:pathLst>
              <a:path w="21600" h="21600" extrusionOk="0">
                <a:moveTo>
                  <a:pt x="8372" y="0"/>
                </a:moveTo>
                <a:lnTo>
                  <a:pt x="0" y="1665"/>
                </a:lnTo>
                <a:lnTo>
                  <a:pt x="2544" y="4209"/>
                </a:lnTo>
                <a:cubicBezTo>
                  <a:pt x="1079" y="6044"/>
                  <a:pt x="170" y="8341"/>
                  <a:pt x="170" y="10869"/>
                </a:cubicBezTo>
                <a:cubicBezTo>
                  <a:pt x="170" y="16805"/>
                  <a:pt x="4964" y="21600"/>
                  <a:pt x="10885" y="21600"/>
                </a:cubicBezTo>
                <a:cubicBezTo>
                  <a:pt x="16805" y="21600"/>
                  <a:pt x="21600" y="16805"/>
                  <a:pt x="21600" y="10869"/>
                </a:cubicBezTo>
                <a:cubicBezTo>
                  <a:pt x="21600" y="6445"/>
                  <a:pt x="18917" y="2652"/>
                  <a:pt x="15063" y="1018"/>
                </a:cubicBezTo>
                <a:lnTo>
                  <a:pt x="15063" y="3577"/>
                </a:lnTo>
                <a:cubicBezTo>
                  <a:pt x="17607" y="5042"/>
                  <a:pt x="19303" y="7740"/>
                  <a:pt x="19303" y="10869"/>
                </a:cubicBezTo>
                <a:cubicBezTo>
                  <a:pt x="19303" y="15525"/>
                  <a:pt x="15541" y="19303"/>
                  <a:pt x="10885" y="19303"/>
                </a:cubicBezTo>
                <a:cubicBezTo>
                  <a:pt x="6229" y="19303"/>
                  <a:pt x="2467" y="15525"/>
                  <a:pt x="2467" y="10869"/>
                </a:cubicBezTo>
                <a:cubicBezTo>
                  <a:pt x="2467" y="8973"/>
                  <a:pt x="3099" y="7246"/>
                  <a:pt x="4163" y="5828"/>
                </a:cubicBezTo>
                <a:lnTo>
                  <a:pt x="6707" y="8372"/>
                </a:lnTo>
                <a:lnTo>
                  <a:pt x="8372" y="0"/>
                </a:lnTo>
                <a:close/>
              </a:path>
            </a:pathLst>
          </a:custGeom>
          <a:solidFill>
            <a:srgbClr val="5F5F5F"/>
          </a:solidFill>
          <a:ln w="12700">
            <a:miter lim="400000"/>
          </a:ln>
        </p:spPr>
        <p:txBody>
          <a:bodyPr lIns="45699" tIns="45699" rIns="45699" bIns="45699"/>
          <a:lstStyle/>
          <a:p>
            <a:pPr>
              <a:defRPr sz="900"/>
            </a:pPr>
            <a:endParaRPr/>
          </a:p>
        </p:txBody>
      </p:sp>
      <p:sp>
        <p:nvSpPr>
          <p:cNvPr id="497" name="Update"/>
          <p:cNvSpPr/>
          <p:nvPr/>
        </p:nvSpPr>
        <p:spPr>
          <a:xfrm>
            <a:off x="5235430" y="2838979"/>
            <a:ext cx="121348" cy="161594"/>
          </a:xfrm>
          <a:custGeom>
            <a:avLst/>
            <a:gdLst/>
            <a:ahLst/>
            <a:cxnLst>
              <a:cxn ang="0">
                <a:pos x="wd2" y="hd2"/>
              </a:cxn>
              <a:cxn ang="5400000">
                <a:pos x="wd2" y="hd2"/>
              </a:cxn>
              <a:cxn ang="10800000">
                <a:pos x="wd2" y="hd2"/>
              </a:cxn>
              <a:cxn ang="16200000">
                <a:pos x="wd2" y="hd2"/>
              </a:cxn>
            </a:cxnLst>
            <a:rect l="0" t="0" r="r" b="b"/>
            <a:pathLst>
              <a:path w="21443" h="21556" extrusionOk="0">
                <a:moveTo>
                  <a:pt x="15530" y="6"/>
                </a:moveTo>
                <a:cubicBezTo>
                  <a:pt x="15489" y="6"/>
                  <a:pt x="15448" y="36"/>
                  <a:pt x="15428" y="82"/>
                </a:cubicBezTo>
                <a:cubicBezTo>
                  <a:pt x="15203" y="665"/>
                  <a:pt x="14550" y="2169"/>
                  <a:pt x="14203" y="2920"/>
                </a:cubicBezTo>
                <a:cubicBezTo>
                  <a:pt x="4689" y="1662"/>
                  <a:pt x="1279" y="7339"/>
                  <a:pt x="606" y="8750"/>
                </a:cubicBezTo>
                <a:cubicBezTo>
                  <a:pt x="504" y="8919"/>
                  <a:pt x="483" y="8919"/>
                  <a:pt x="810" y="8750"/>
                </a:cubicBezTo>
                <a:cubicBezTo>
                  <a:pt x="1810" y="8075"/>
                  <a:pt x="5138" y="6065"/>
                  <a:pt x="9017" y="5989"/>
                </a:cubicBezTo>
                <a:cubicBezTo>
                  <a:pt x="11671" y="5989"/>
                  <a:pt x="13100" y="6587"/>
                  <a:pt x="13100" y="6587"/>
                </a:cubicBezTo>
                <a:lnTo>
                  <a:pt x="11896" y="9732"/>
                </a:lnTo>
                <a:cubicBezTo>
                  <a:pt x="11896" y="9732"/>
                  <a:pt x="11773" y="9916"/>
                  <a:pt x="12100" y="9839"/>
                </a:cubicBezTo>
                <a:cubicBezTo>
                  <a:pt x="13651" y="9256"/>
                  <a:pt x="20981" y="6756"/>
                  <a:pt x="21307" y="6664"/>
                </a:cubicBezTo>
                <a:cubicBezTo>
                  <a:pt x="21532" y="6587"/>
                  <a:pt x="21410" y="6403"/>
                  <a:pt x="21410" y="6403"/>
                </a:cubicBezTo>
                <a:lnTo>
                  <a:pt x="15775" y="82"/>
                </a:lnTo>
                <a:cubicBezTo>
                  <a:pt x="15775" y="82"/>
                  <a:pt x="15632" y="-25"/>
                  <a:pt x="15530" y="6"/>
                </a:cubicBezTo>
                <a:close/>
                <a:moveTo>
                  <a:pt x="9119" y="11818"/>
                </a:moveTo>
                <a:cubicBezTo>
                  <a:pt x="8792" y="11895"/>
                  <a:pt x="54" y="14994"/>
                  <a:pt x="54" y="14994"/>
                </a:cubicBezTo>
                <a:cubicBezTo>
                  <a:pt x="54" y="14994"/>
                  <a:pt x="-68" y="14978"/>
                  <a:pt x="54" y="15070"/>
                </a:cubicBezTo>
                <a:cubicBezTo>
                  <a:pt x="157" y="15147"/>
                  <a:pt x="4811" y="20578"/>
                  <a:pt x="5689" y="21498"/>
                </a:cubicBezTo>
                <a:cubicBezTo>
                  <a:pt x="5812" y="21575"/>
                  <a:pt x="5791" y="21575"/>
                  <a:pt x="5893" y="21498"/>
                </a:cubicBezTo>
                <a:cubicBezTo>
                  <a:pt x="6118" y="20992"/>
                  <a:pt x="6792" y="19335"/>
                  <a:pt x="7118" y="18584"/>
                </a:cubicBezTo>
                <a:cubicBezTo>
                  <a:pt x="16755" y="19826"/>
                  <a:pt x="20103" y="14073"/>
                  <a:pt x="20654" y="12831"/>
                </a:cubicBezTo>
                <a:cubicBezTo>
                  <a:pt x="20756" y="12662"/>
                  <a:pt x="20654" y="12677"/>
                  <a:pt x="20552" y="12754"/>
                </a:cubicBezTo>
                <a:cubicBezTo>
                  <a:pt x="19552" y="13414"/>
                  <a:pt x="16122" y="15577"/>
                  <a:pt x="12243" y="15669"/>
                </a:cubicBezTo>
                <a:cubicBezTo>
                  <a:pt x="9589" y="15745"/>
                  <a:pt x="8221" y="15070"/>
                  <a:pt x="8221" y="15070"/>
                </a:cubicBezTo>
                <a:lnTo>
                  <a:pt x="9323" y="12002"/>
                </a:lnTo>
                <a:cubicBezTo>
                  <a:pt x="9323" y="12002"/>
                  <a:pt x="9446" y="11726"/>
                  <a:pt x="9119" y="11818"/>
                </a:cubicBezTo>
                <a:close/>
              </a:path>
            </a:pathLst>
          </a:custGeom>
          <a:solidFill>
            <a:srgbClr val="5F5F5F"/>
          </a:solidFill>
          <a:ln w="12700">
            <a:miter lim="400000"/>
          </a:ln>
        </p:spPr>
        <p:txBody>
          <a:bodyPr lIns="45699" tIns="45699" rIns="45699" bIns="45699"/>
          <a:lstStyle/>
          <a:p>
            <a:pPr>
              <a:defRPr sz="900"/>
            </a:pPr>
            <a:endParaRPr/>
          </a:p>
        </p:txBody>
      </p:sp>
      <p:sp>
        <p:nvSpPr>
          <p:cNvPr id="498" name="TextBox 291"/>
          <p:cNvSpPr txBox="1"/>
          <p:nvPr/>
        </p:nvSpPr>
        <p:spPr>
          <a:xfrm>
            <a:off x="5067099" y="3071427"/>
            <a:ext cx="1167828" cy="2462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000" b="1">
                <a:solidFill>
                  <a:srgbClr val="C00000"/>
                </a:solidFill>
              </a:defRPr>
            </a:lvl1pPr>
          </a:lstStyle>
          <a:p>
            <a:r>
              <a:t>■ Communication</a:t>
            </a:r>
          </a:p>
        </p:txBody>
      </p:sp>
      <p:graphicFrame>
        <p:nvGraphicFramePr>
          <p:cNvPr id="499" name="표 292"/>
          <p:cNvGraphicFramePr/>
          <p:nvPr/>
        </p:nvGraphicFramePr>
        <p:xfrm>
          <a:off x="5021672" y="3337228"/>
          <a:ext cx="1872208" cy="1486000"/>
        </p:xfrm>
        <a:graphic>
          <a:graphicData uri="http://schemas.openxmlformats.org/drawingml/2006/table">
            <a:tbl>
              <a:tblPr firstRow="1">
                <a:tableStyleId>{4C3C2611-4C71-4FC5-86AE-919BDF0F9419}</a:tableStyleId>
              </a:tblPr>
              <a:tblGrid>
                <a:gridCol w="586992">
                  <a:extLst>
                    <a:ext uri="{9D8B030D-6E8A-4147-A177-3AD203B41FA5}">
                      <a16:colId xmlns:a16="http://schemas.microsoft.com/office/drawing/2014/main" val="20000"/>
                    </a:ext>
                  </a:extLst>
                </a:gridCol>
                <a:gridCol w="1285216">
                  <a:extLst>
                    <a:ext uri="{9D8B030D-6E8A-4147-A177-3AD203B41FA5}">
                      <a16:colId xmlns:a16="http://schemas.microsoft.com/office/drawing/2014/main" val="20001"/>
                    </a:ext>
                  </a:extLst>
                </a:gridCol>
              </a:tblGrid>
              <a:tr h="297200">
                <a:tc>
                  <a:txBody>
                    <a:bodyPr/>
                    <a:lstStyle/>
                    <a:p>
                      <a:pPr algn="l">
                        <a:defRPr sz="1000"/>
                      </a:pPr>
                      <a:endParaRPr/>
                    </a:p>
                  </a:txBody>
                  <a:tcPr marL="45720" marR="45720" horzOverflow="overflow">
                    <a:lnL w="12700">
                      <a:miter lim="400000"/>
                    </a:lnL>
                    <a:lnR w="3175">
                      <a:solidFill>
                        <a:srgbClr val="808080"/>
                      </a:solidFill>
                    </a:lnR>
                    <a:lnT w="12700">
                      <a:solidFill>
                        <a:srgbClr val="808080"/>
                      </a:solidFill>
                    </a:lnT>
                    <a:lnB w="3175">
                      <a:solidFill>
                        <a:srgbClr val="808080"/>
                      </a:solidFill>
                    </a:lnB>
                    <a:solidFill>
                      <a:srgbClr val="FFFFFF"/>
                    </a:solidFill>
                  </a:tcPr>
                </a:tc>
                <a:tc>
                  <a:txBody>
                    <a:bodyPr/>
                    <a:lstStyle/>
                    <a:p>
                      <a:pPr algn="l">
                        <a:defRPr sz="1800" b="0">
                          <a:solidFill>
                            <a:srgbClr val="000000"/>
                          </a:solidFill>
                        </a:defRPr>
                      </a:pPr>
                      <a:r>
                        <a:rPr sz="800"/>
                        <a:t>주소록</a:t>
                      </a:r>
                    </a:p>
                  </a:txBody>
                  <a:tcPr marL="45720" marR="45720" anchor="ctr" horzOverflow="overflow">
                    <a:lnL w="3175">
                      <a:solidFill>
                        <a:srgbClr val="808080"/>
                      </a:solidFill>
                    </a:lnL>
                    <a:lnR w="12700">
                      <a:miter lim="400000"/>
                    </a:lnR>
                    <a:lnT w="12700">
                      <a:solidFill>
                        <a:srgbClr val="808080"/>
                      </a:solidFill>
                    </a:lnT>
                    <a:lnB w="3175">
                      <a:solidFill>
                        <a:srgbClr val="808080"/>
                      </a:solidFill>
                    </a:lnB>
                    <a:solidFill>
                      <a:srgbClr val="FFFFFF"/>
                    </a:solidFill>
                  </a:tcPr>
                </a:tc>
                <a:extLst>
                  <a:ext uri="{0D108BD9-81ED-4DB2-BD59-A6C34878D82A}">
                    <a16:rowId xmlns:a16="http://schemas.microsoft.com/office/drawing/2014/main" val="10000"/>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첨부파일</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1"/>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이메일</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2"/>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800"/>
                      </a:pPr>
                      <a:r>
                        <a:t>전화 / 통화</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3"/>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12700">
                      <a:solidFill>
                        <a:srgbClr val="808080"/>
                      </a:solidFill>
                    </a:lnB>
                    <a:solidFill>
                      <a:srgbClr val="FFFFFF"/>
                    </a:solidFill>
                  </a:tcPr>
                </a:tc>
                <a:tc>
                  <a:txBody>
                    <a:bodyPr/>
                    <a:lstStyle/>
                    <a:p>
                      <a:pPr algn="l">
                        <a:defRPr sz="1800"/>
                      </a:pPr>
                      <a:r>
                        <a:rPr sz="800"/>
                        <a:t>보내기</a:t>
                      </a:r>
                    </a:p>
                  </a:txBody>
                  <a:tcPr marL="45720" marR="45720" anchor="ctr" horzOverflow="overflow">
                    <a:lnL w="3175">
                      <a:solidFill>
                        <a:srgbClr val="808080"/>
                      </a:solidFill>
                    </a:lnL>
                    <a:lnR w="12700">
                      <a:miter lim="400000"/>
                    </a:lnR>
                    <a:lnT w="3175">
                      <a:solidFill>
                        <a:srgbClr val="808080"/>
                      </a:solidFill>
                    </a:lnT>
                    <a:lnB w="12700">
                      <a:solidFill>
                        <a:srgbClr val="808080"/>
                      </a:solidFill>
                    </a:lnB>
                    <a:solidFill>
                      <a:srgbClr val="FFFFFF"/>
                    </a:solidFill>
                  </a:tcPr>
                </a:tc>
                <a:extLst>
                  <a:ext uri="{0D108BD9-81ED-4DB2-BD59-A6C34878D82A}">
                    <a16:rowId xmlns:a16="http://schemas.microsoft.com/office/drawing/2014/main" val="10004"/>
                  </a:ext>
                </a:extLst>
              </a:tr>
            </a:tbl>
          </a:graphicData>
        </a:graphic>
      </p:graphicFrame>
      <p:sp>
        <p:nvSpPr>
          <p:cNvPr id="500" name="Address Book"/>
          <p:cNvSpPr/>
          <p:nvPr/>
        </p:nvSpPr>
        <p:spPr>
          <a:xfrm>
            <a:off x="5217581" y="3407583"/>
            <a:ext cx="157163" cy="163514"/>
          </a:xfrm>
          <a:custGeom>
            <a:avLst/>
            <a:gdLst/>
            <a:ahLst/>
            <a:cxnLst>
              <a:cxn ang="0">
                <a:pos x="wd2" y="hd2"/>
              </a:cxn>
              <a:cxn ang="5400000">
                <a:pos x="wd2" y="hd2"/>
              </a:cxn>
              <a:cxn ang="10800000">
                <a:pos x="wd2" y="hd2"/>
              </a:cxn>
              <a:cxn ang="16200000">
                <a:pos x="wd2" y="hd2"/>
              </a:cxn>
            </a:cxnLst>
            <a:rect l="0" t="0" r="r" b="b"/>
            <a:pathLst>
              <a:path w="21600" h="21600" extrusionOk="0">
                <a:moveTo>
                  <a:pt x="6049" y="0"/>
                </a:moveTo>
                <a:cubicBezTo>
                  <a:pt x="4903" y="0"/>
                  <a:pt x="3932" y="719"/>
                  <a:pt x="3597" y="1699"/>
                </a:cubicBezTo>
                <a:cubicBezTo>
                  <a:pt x="4521" y="1822"/>
                  <a:pt x="5157" y="2449"/>
                  <a:pt x="5157" y="3322"/>
                </a:cubicBezTo>
                <a:cubicBezTo>
                  <a:pt x="5157" y="4240"/>
                  <a:pt x="4457" y="4883"/>
                  <a:pt x="3454" y="4960"/>
                </a:cubicBezTo>
                <a:lnTo>
                  <a:pt x="3454" y="5817"/>
                </a:lnTo>
                <a:cubicBezTo>
                  <a:pt x="4457" y="5894"/>
                  <a:pt x="5157" y="6567"/>
                  <a:pt x="5157" y="7486"/>
                </a:cubicBezTo>
                <a:cubicBezTo>
                  <a:pt x="5157" y="8404"/>
                  <a:pt x="4457" y="9047"/>
                  <a:pt x="3454" y="9124"/>
                </a:cubicBezTo>
                <a:lnTo>
                  <a:pt x="3454" y="9981"/>
                </a:lnTo>
                <a:cubicBezTo>
                  <a:pt x="4457" y="10042"/>
                  <a:pt x="5157" y="10716"/>
                  <a:pt x="5157" y="11634"/>
                </a:cubicBezTo>
                <a:cubicBezTo>
                  <a:pt x="5157" y="12553"/>
                  <a:pt x="4457" y="13196"/>
                  <a:pt x="3454" y="13272"/>
                </a:cubicBezTo>
                <a:lnTo>
                  <a:pt x="3454" y="14130"/>
                </a:lnTo>
                <a:cubicBezTo>
                  <a:pt x="4457" y="14206"/>
                  <a:pt x="5157" y="14864"/>
                  <a:pt x="5157" y="15783"/>
                </a:cubicBezTo>
                <a:cubicBezTo>
                  <a:pt x="5157" y="16717"/>
                  <a:pt x="4457" y="17360"/>
                  <a:pt x="3454" y="17421"/>
                </a:cubicBezTo>
                <a:lnTo>
                  <a:pt x="3454" y="18278"/>
                </a:lnTo>
                <a:cubicBezTo>
                  <a:pt x="3454" y="19962"/>
                  <a:pt x="5189" y="21600"/>
                  <a:pt x="6908" y="21600"/>
                </a:cubicBezTo>
                <a:lnTo>
                  <a:pt x="19005" y="21600"/>
                </a:lnTo>
                <a:cubicBezTo>
                  <a:pt x="20438" y="21600"/>
                  <a:pt x="21600" y="20482"/>
                  <a:pt x="21600" y="19120"/>
                </a:cubicBezTo>
                <a:lnTo>
                  <a:pt x="21600" y="4164"/>
                </a:lnTo>
                <a:cubicBezTo>
                  <a:pt x="21600" y="2786"/>
                  <a:pt x="20438" y="1669"/>
                  <a:pt x="19005" y="1669"/>
                </a:cubicBezTo>
                <a:lnTo>
                  <a:pt x="18846" y="1669"/>
                </a:lnTo>
                <a:cubicBezTo>
                  <a:pt x="18480" y="704"/>
                  <a:pt x="17541" y="0"/>
                  <a:pt x="16411" y="0"/>
                </a:cubicBezTo>
                <a:lnTo>
                  <a:pt x="6049" y="0"/>
                </a:lnTo>
                <a:close/>
                <a:moveTo>
                  <a:pt x="1671" y="2495"/>
                </a:moveTo>
                <a:cubicBezTo>
                  <a:pt x="1114" y="2495"/>
                  <a:pt x="0" y="2786"/>
                  <a:pt x="0" y="4164"/>
                </a:cubicBezTo>
                <a:cubicBezTo>
                  <a:pt x="0" y="5526"/>
                  <a:pt x="1130" y="5817"/>
                  <a:pt x="2404" y="5817"/>
                </a:cubicBezTo>
                <a:cubicBezTo>
                  <a:pt x="1433" y="5649"/>
                  <a:pt x="987" y="4164"/>
                  <a:pt x="1783" y="4164"/>
                </a:cubicBezTo>
                <a:lnTo>
                  <a:pt x="3263" y="4164"/>
                </a:lnTo>
                <a:cubicBezTo>
                  <a:pt x="3836" y="4164"/>
                  <a:pt x="4298" y="3888"/>
                  <a:pt x="4298" y="3322"/>
                </a:cubicBezTo>
                <a:cubicBezTo>
                  <a:pt x="4298" y="2771"/>
                  <a:pt x="3836" y="2495"/>
                  <a:pt x="3263" y="2495"/>
                </a:cubicBezTo>
                <a:lnTo>
                  <a:pt x="1671" y="2495"/>
                </a:lnTo>
                <a:close/>
                <a:moveTo>
                  <a:pt x="19005" y="3322"/>
                </a:moveTo>
                <a:cubicBezTo>
                  <a:pt x="19483" y="3322"/>
                  <a:pt x="19865" y="3705"/>
                  <a:pt x="19865" y="4164"/>
                </a:cubicBezTo>
                <a:lnTo>
                  <a:pt x="19865" y="19120"/>
                </a:lnTo>
                <a:cubicBezTo>
                  <a:pt x="19865" y="19579"/>
                  <a:pt x="19483" y="19947"/>
                  <a:pt x="19005" y="19947"/>
                </a:cubicBezTo>
                <a:lnTo>
                  <a:pt x="7131" y="19947"/>
                </a:lnTo>
                <a:cubicBezTo>
                  <a:pt x="6478" y="19947"/>
                  <a:pt x="6112" y="19457"/>
                  <a:pt x="6049" y="19120"/>
                </a:cubicBezTo>
                <a:lnTo>
                  <a:pt x="16411" y="19120"/>
                </a:lnTo>
                <a:cubicBezTo>
                  <a:pt x="17843" y="19120"/>
                  <a:pt x="19005" y="18003"/>
                  <a:pt x="19005" y="16625"/>
                </a:cubicBezTo>
                <a:lnTo>
                  <a:pt x="19005" y="3322"/>
                </a:lnTo>
                <a:close/>
                <a:moveTo>
                  <a:pt x="11445" y="5021"/>
                </a:moveTo>
                <a:cubicBezTo>
                  <a:pt x="12336" y="5021"/>
                  <a:pt x="13148" y="5220"/>
                  <a:pt x="13848" y="5557"/>
                </a:cubicBezTo>
                <a:cubicBezTo>
                  <a:pt x="14564" y="5909"/>
                  <a:pt x="15138" y="6429"/>
                  <a:pt x="15551" y="7118"/>
                </a:cubicBezTo>
                <a:cubicBezTo>
                  <a:pt x="15902" y="7715"/>
                  <a:pt x="16093" y="8374"/>
                  <a:pt x="16093" y="9063"/>
                </a:cubicBezTo>
                <a:cubicBezTo>
                  <a:pt x="16093" y="10058"/>
                  <a:pt x="15726" y="10945"/>
                  <a:pt x="14978" y="11711"/>
                </a:cubicBezTo>
                <a:cubicBezTo>
                  <a:pt x="14310" y="12415"/>
                  <a:pt x="13578" y="12782"/>
                  <a:pt x="12766" y="12782"/>
                </a:cubicBezTo>
                <a:cubicBezTo>
                  <a:pt x="12495" y="12782"/>
                  <a:pt x="12272" y="12736"/>
                  <a:pt x="12097" y="12645"/>
                </a:cubicBezTo>
                <a:cubicBezTo>
                  <a:pt x="11906" y="12568"/>
                  <a:pt x="11779" y="12446"/>
                  <a:pt x="11683" y="12293"/>
                </a:cubicBezTo>
                <a:cubicBezTo>
                  <a:pt x="11668" y="12247"/>
                  <a:pt x="11652" y="12201"/>
                  <a:pt x="11636" y="12155"/>
                </a:cubicBezTo>
                <a:cubicBezTo>
                  <a:pt x="11461" y="12308"/>
                  <a:pt x="11285" y="12415"/>
                  <a:pt x="11094" y="12522"/>
                </a:cubicBezTo>
                <a:cubicBezTo>
                  <a:pt x="10458" y="12859"/>
                  <a:pt x="9773" y="12859"/>
                  <a:pt x="9153" y="12492"/>
                </a:cubicBezTo>
                <a:cubicBezTo>
                  <a:pt x="8834" y="12308"/>
                  <a:pt x="8564" y="12017"/>
                  <a:pt x="8373" y="11634"/>
                </a:cubicBezTo>
                <a:cubicBezTo>
                  <a:pt x="8166" y="11252"/>
                  <a:pt x="8070" y="10808"/>
                  <a:pt x="8070" y="10364"/>
                </a:cubicBezTo>
                <a:cubicBezTo>
                  <a:pt x="8070" y="9813"/>
                  <a:pt x="8229" y="9277"/>
                  <a:pt x="8532" y="8726"/>
                </a:cubicBezTo>
                <a:cubicBezTo>
                  <a:pt x="8834" y="8175"/>
                  <a:pt x="9184" y="7761"/>
                  <a:pt x="9630" y="7486"/>
                </a:cubicBezTo>
                <a:cubicBezTo>
                  <a:pt x="10426" y="6981"/>
                  <a:pt x="11238" y="6919"/>
                  <a:pt x="11938" y="7302"/>
                </a:cubicBezTo>
                <a:cubicBezTo>
                  <a:pt x="12129" y="7409"/>
                  <a:pt x="12288" y="7547"/>
                  <a:pt x="12447" y="7715"/>
                </a:cubicBezTo>
                <a:lnTo>
                  <a:pt x="12559" y="7333"/>
                </a:lnTo>
                <a:cubicBezTo>
                  <a:pt x="12575" y="7241"/>
                  <a:pt x="12623" y="7195"/>
                  <a:pt x="12718" y="7195"/>
                </a:cubicBezTo>
                <a:lnTo>
                  <a:pt x="13657" y="7195"/>
                </a:lnTo>
                <a:cubicBezTo>
                  <a:pt x="13721" y="7195"/>
                  <a:pt x="13753" y="7210"/>
                  <a:pt x="13800" y="7241"/>
                </a:cubicBezTo>
                <a:cubicBezTo>
                  <a:pt x="13832" y="7287"/>
                  <a:pt x="13864" y="7348"/>
                  <a:pt x="13848" y="7409"/>
                </a:cubicBezTo>
                <a:lnTo>
                  <a:pt x="13100" y="10731"/>
                </a:lnTo>
                <a:cubicBezTo>
                  <a:pt x="12957" y="11298"/>
                  <a:pt x="12925" y="11420"/>
                  <a:pt x="12925" y="11451"/>
                </a:cubicBezTo>
                <a:cubicBezTo>
                  <a:pt x="12925" y="11497"/>
                  <a:pt x="12957" y="11527"/>
                  <a:pt x="12989" y="11558"/>
                </a:cubicBezTo>
                <a:cubicBezTo>
                  <a:pt x="13020" y="11588"/>
                  <a:pt x="13068" y="11588"/>
                  <a:pt x="13116" y="11588"/>
                </a:cubicBezTo>
                <a:cubicBezTo>
                  <a:pt x="13211" y="11588"/>
                  <a:pt x="13403" y="11542"/>
                  <a:pt x="13737" y="11328"/>
                </a:cubicBezTo>
                <a:cubicBezTo>
                  <a:pt x="14103" y="11083"/>
                  <a:pt x="14389" y="10746"/>
                  <a:pt x="14612" y="10333"/>
                </a:cubicBezTo>
                <a:cubicBezTo>
                  <a:pt x="14819" y="9920"/>
                  <a:pt x="14931" y="9476"/>
                  <a:pt x="14931" y="9032"/>
                </a:cubicBezTo>
                <a:cubicBezTo>
                  <a:pt x="14931" y="8527"/>
                  <a:pt x="14803" y="8037"/>
                  <a:pt x="14517" y="7593"/>
                </a:cubicBezTo>
                <a:cubicBezTo>
                  <a:pt x="14246" y="7134"/>
                  <a:pt x="13800" y="6797"/>
                  <a:pt x="13259" y="6521"/>
                </a:cubicBezTo>
                <a:cubicBezTo>
                  <a:pt x="12702" y="6246"/>
                  <a:pt x="12065" y="6108"/>
                  <a:pt x="11397" y="6108"/>
                </a:cubicBezTo>
                <a:cubicBezTo>
                  <a:pt x="10617" y="6108"/>
                  <a:pt x="9901" y="6276"/>
                  <a:pt x="9264" y="6628"/>
                </a:cubicBezTo>
                <a:cubicBezTo>
                  <a:pt x="8627" y="6965"/>
                  <a:pt x="8118" y="7470"/>
                  <a:pt x="7768" y="8098"/>
                </a:cubicBezTo>
                <a:cubicBezTo>
                  <a:pt x="7418" y="8756"/>
                  <a:pt x="7227" y="9445"/>
                  <a:pt x="7227" y="10180"/>
                </a:cubicBezTo>
                <a:cubicBezTo>
                  <a:pt x="7227" y="10945"/>
                  <a:pt x="7418" y="11634"/>
                  <a:pt x="7768" y="12185"/>
                </a:cubicBezTo>
                <a:cubicBezTo>
                  <a:pt x="8118" y="12721"/>
                  <a:pt x="8627" y="13135"/>
                  <a:pt x="9280" y="13395"/>
                </a:cubicBezTo>
                <a:cubicBezTo>
                  <a:pt x="9964" y="13670"/>
                  <a:pt x="10728" y="13793"/>
                  <a:pt x="11556" y="13793"/>
                </a:cubicBezTo>
                <a:cubicBezTo>
                  <a:pt x="12432" y="13793"/>
                  <a:pt x="13148" y="13655"/>
                  <a:pt x="13737" y="13379"/>
                </a:cubicBezTo>
                <a:cubicBezTo>
                  <a:pt x="14326" y="13104"/>
                  <a:pt x="14771" y="12782"/>
                  <a:pt x="15058" y="12384"/>
                </a:cubicBezTo>
                <a:cubicBezTo>
                  <a:pt x="15106" y="12338"/>
                  <a:pt x="15138" y="12308"/>
                  <a:pt x="15201" y="12308"/>
                </a:cubicBezTo>
                <a:lnTo>
                  <a:pt x="16140" y="12308"/>
                </a:lnTo>
                <a:cubicBezTo>
                  <a:pt x="16204" y="12308"/>
                  <a:pt x="16268" y="12338"/>
                  <a:pt x="16299" y="12384"/>
                </a:cubicBezTo>
                <a:cubicBezTo>
                  <a:pt x="16347" y="12446"/>
                  <a:pt x="16363" y="12522"/>
                  <a:pt x="16331" y="12568"/>
                </a:cubicBezTo>
                <a:cubicBezTo>
                  <a:pt x="16140" y="12936"/>
                  <a:pt x="15806" y="13318"/>
                  <a:pt x="15360" y="13686"/>
                </a:cubicBezTo>
                <a:cubicBezTo>
                  <a:pt x="14915" y="14053"/>
                  <a:pt x="14373" y="14359"/>
                  <a:pt x="13769" y="14573"/>
                </a:cubicBezTo>
                <a:cubicBezTo>
                  <a:pt x="13164" y="14788"/>
                  <a:pt x="12416" y="14880"/>
                  <a:pt x="11556" y="14880"/>
                </a:cubicBezTo>
                <a:cubicBezTo>
                  <a:pt x="10760" y="14880"/>
                  <a:pt x="10028" y="14788"/>
                  <a:pt x="9359" y="14589"/>
                </a:cubicBezTo>
                <a:cubicBezTo>
                  <a:pt x="8691" y="14405"/>
                  <a:pt x="8118" y="14099"/>
                  <a:pt x="7640" y="13716"/>
                </a:cubicBezTo>
                <a:cubicBezTo>
                  <a:pt x="7163" y="13318"/>
                  <a:pt x="6797" y="12844"/>
                  <a:pt x="6558" y="12338"/>
                </a:cubicBezTo>
                <a:cubicBezTo>
                  <a:pt x="6256" y="11696"/>
                  <a:pt x="6096" y="11007"/>
                  <a:pt x="6096" y="10257"/>
                </a:cubicBezTo>
                <a:cubicBezTo>
                  <a:pt x="6096" y="9430"/>
                  <a:pt x="6287" y="8649"/>
                  <a:pt x="6638" y="7899"/>
                </a:cubicBezTo>
                <a:cubicBezTo>
                  <a:pt x="7083" y="6981"/>
                  <a:pt x="7688" y="6261"/>
                  <a:pt x="8500" y="5771"/>
                </a:cubicBezTo>
                <a:cubicBezTo>
                  <a:pt x="9312" y="5281"/>
                  <a:pt x="10299" y="5021"/>
                  <a:pt x="11445" y="5021"/>
                </a:cubicBezTo>
                <a:close/>
                <a:moveTo>
                  <a:pt x="1671" y="6644"/>
                </a:moveTo>
                <a:cubicBezTo>
                  <a:pt x="1114" y="6644"/>
                  <a:pt x="0" y="6950"/>
                  <a:pt x="0" y="8312"/>
                </a:cubicBezTo>
                <a:cubicBezTo>
                  <a:pt x="0" y="9675"/>
                  <a:pt x="1130" y="9981"/>
                  <a:pt x="2404" y="9981"/>
                </a:cubicBezTo>
                <a:cubicBezTo>
                  <a:pt x="1433" y="9813"/>
                  <a:pt x="987" y="8312"/>
                  <a:pt x="1783" y="8312"/>
                </a:cubicBezTo>
                <a:lnTo>
                  <a:pt x="3263" y="8312"/>
                </a:lnTo>
                <a:cubicBezTo>
                  <a:pt x="3836" y="8312"/>
                  <a:pt x="4298" y="8037"/>
                  <a:pt x="4298" y="7486"/>
                </a:cubicBezTo>
                <a:cubicBezTo>
                  <a:pt x="4298" y="6935"/>
                  <a:pt x="3836" y="6644"/>
                  <a:pt x="3263" y="6644"/>
                </a:cubicBezTo>
                <a:lnTo>
                  <a:pt x="1671" y="6644"/>
                </a:lnTo>
                <a:close/>
                <a:moveTo>
                  <a:pt x="11047" y="8129"/>
                </a:moveTo>
                <a:cubicBezTo>
                  <a:pt x="10856" y="8129"/>
                  <a:pt x="10665" y="8190"/>
                  <a:pt x="10506" y="8282"/>
                </a:cubicBezTo>
                <a:cubicBezTo>
                  <a:pt x="10330" y="8374"/>
                  <a:pt x="10155" y="8542"/>
                  <a:pt x="9980" y="8756"/>
                </a:cubicBezTo>
                <a:cubicBezTo>
                  <a:pt x="9821" y="8971"/>
                  <a:pt x="9694" y="9246"/>
                  <a:pt x="9582" y="9552"/>
                </a:cubicBezTo>
                <a:cubicBezTo>
                  <a:pt x="9471" y="9874"/>
                  <a:pt x="9423" y="10180"/>
                  <a:pt x="9423" y="10440"/>
                </a:cubicBezTo>
                <a:cubicBezTo>
                  <a:pt x="9423" y="10854"/>
                  <a:pt x="9519" y="11160"/>
                  <a:pt x="9726" y="11374"/>
                </a:cubicBezTo>
                <a:cubicBezTo>
                  <a:pt x="10044" y="11726"/>
                  <a:pt x="10426" y="11772"/>
                  <a:pt x="10872" y="11527"/>
                </a:cubicBezTo>
                <a:cubicBezTo>
                  <a:pt x="11079" y="11435"/>
                  <a:pt x="11270" y="11282"/>
                  <a:pt x="11445" y="11099"/>
                </a:cubicBezTo>
                <a:cubicBezTo>
                  <a:pt x="11620" y="10884"/>
                  <a:pt x="11763" y="10624"/>
                  <a:pt x="11874" y="10318"/>
                </a:cubicBezTo>
                <a:cubicBezTo>
                  <a:pt x="12002" y="9996"/>
                  <a:pt x="12065" y="9690"/>
                  <a:pt x="12065" y="9384"/>
                </a:cubicBezTo>
                <a:cubicBezTo>
                  <a:pt x="12065" y="8971"/>
                  <a:pt x="11970" y="8649"/>
                  <a:pt x="11763" y="8450"/>
                </a:cubicBezTo>
                <a:cubicBezTo>
                  <a:pt x="11572" y="8236"/>
                  <a:pt x="11317" y="8129"/>
                  <a:pt x="11047" y="8129"/>
                </a:cubicBezTo>
                <a:close/>
                <a:moveTo>
                  <a:pt x="1671" y="10808"/>
                </a:moveTo>
                <a:cubicBezTo>
                  <a:pt x="1114" y="10808"/>
                  <a:pt x="0" y="11099"/>
                  <a:pt x="0" y="12461"/>
                </a:cubicBezTo>
                <a:cubicBezTo>
                  <a:pt x="0" y="13839"/>
                  <a:pt x="1130" y="14130"/>
                  <a:pt x="2404" y="14130"/>
                </a:cubicBezTo>
                <a:cubicBezTo>
                  <a:pt x="1433" y="13961"/>
                  <a:pt x="987" y="12461"/>
                  <a:pt x="1783" y="12461"/>
                </a:cubicBezTo>
                <a:lnTo>
                  <a:pt x="3263" y="12461"/>
                </a:lnTo>
                <a:cubicBezTo>
                  <a:pt x="3836" y="12461"/>
                  <a:pt x="4298" y="12185"/>
                  <a:pt x="4298" y="11634"/>
                </a:cubicBezTo>
                <a:cubicBezTo>
                  <a:pt x="4298" y="11083"/>
                  <a:pt x="3836" y="10808"/>
                  <a:pt x="3263" y="10808"/>
                </a:cubicBezTo>
                <a:lnTo>
                  <a:pt x="1671" y="10808"/>
                </a:lnTo>
                <a:close/>
                <a:moveTo>
                  <a:pt x="1671" y="14956"/>
                </a:moveTo>
                <a:cubicBezTo>
                  <a:pt x="1114" y="14956"/>
                  <a:pt x="0" y="15247"/>
                  <a:pt x="0" y="16625"/>
                </a:cubicBezTo>
                <a:cubicBezTo>
                  <a:pt x="0" y="17987"/>
                  <a:pt x="1130" y="18278"/>
                  <a:pt x="2404" y="18278"/>
                </a:cubicBezTo>
                <a:cubicBezTo>
                  <a:pt x="1433" y="18125"/>
                  <a:pt x="987" y="16625"/>
                  <a:pt x="1783" y="16625"/>
                </a:cubicBezTo>
                <a:lnTo>
                  <a:pt x="3263" y="16625"/>
                </a:lnTo>
                <a:cubicBezTo>
                  <a:pt x="3836" y="16625"/>
                  <a:pt x="4298" y="16349"/>
                  <a:pt x="4298" y="15783"/>
                </a:cubicBezTo>
                <a:cubicBezTo>
                  <a:pt x="4298" y="15232"/>
                  <a:pt x="3836" y="14956"/>
                  <a:pt x="3263" y="14956"/>
                </a:cubicBezTo>
                <a:lnTo>
                  <a:pt x="1671" y="14956"/>
                </a:lnTo>
                <a:close/>
              </a:path>
            </a:pathLst>
          </a:custGeom>
          <a:solidFill>
            <a:srgbClr val="5F5F5F"/>
          </a:solidFill>
          <a:ln w="12700">
            <a:miter lim="400000"/>
          </a:ln>
        </p:spPr>
        <p:txBody>
          <a:bodyPr lIns="45699" tIns="45699" rIns="45699" bIns="45699"/>
          <a:lstStyle/>
          <a:p>
            <a:pPr>
              <a:defRPr sz="900"/>
            </a:pPr>
            <a:endParaRPr/>
          </a:p>
        </p:txBody>
      </p:sp>
      <p:sp>
        <p:nvSpPr>
          <p:cNvPr id="501" name="Attachment"/>
          <p:cNvSpPr/>
          <p:nvPr/>
        </p:nvSpPr>
        <p:spPr>
          <a:xfrm>
            <a:off x="5217253" y="3725218"/>
            <a:ext cx="158596" cy="145486"/>
          </a:xfrm>
          <a:custGeom>
            <a:avLst/>
            <a:gdLst/>
            <a:ahLst/>
            <a:cxnLst>
              <a:cxn ang="0">
                <a:pos x="wd2" y="hd2"/>
              </a:cxn>
              <a:cxn ang="5400000">
                <a:pos x="wd2" y="hd2"/>
              </a:cxn>
              <a:cxn ang="10800000">
                <a:pos x="wd2" y="hd2"/>
              </a:cxn>
              <a:cxn ang="16200000">
                <a:pos x="wd2" y="hd2"/>
              </a:cxn>
            </a:cxnLst>
            <a:rect l="0" t="0" r="r" b="b"/>
            <a:pathLst>
              <a:path w="21365" h="21285" extrusionOk="0">
                <a:moveTo>
                  <a:pt x="16317" y="1"/>
                </a:moveTo>
                <a:cubicBezTo>
                  <a:pt x="15991" y="19"/>
                  <a:pt x="15650" y="87"/>
                  <a:pt x="15340" y="208"/>
                </a:cubicBezTo>
                <a:cubicBezTo>
                  <a:pt x="14070" y="672"/>
                  <a:pt x="13001" y="1737"/>
                  <a:pt x="11932" y="2923"/>
                </a:cubicBezTo>
                <a:cubicBezTo>
                  <a:pt x="10847" y="4125"/>
                  <a:pt x="5222" y="10380"/>
                  <a:pt x="5005" y="10621"/>
                </a:cubicBezTo>
                <a:cubicBezTo>
                  <a:pt x="4386" y="11291"/>
                  <a:pt x="3890" y="12150"/>
                  <a:pt x="3750" y="13147"/>
                </a:cubicBezTo>
                <a:cubicBezTo>
                  <a:pt x="3611" y="14126"/>
                  <a:pt x="3890" y="15243"/>
                  <a:pt x="4664" y="16103"/>
                </a:cubicBezTo>
                <a:cubicBezTo>
                  <a:pt x="5455" y="16979"/>
                  <a:pt x="6493" y="17254"/>
                  <a:pt x="7376" y="17065"/>
                </a:cubicBezTo>
                <a:cubicBezTo>
                  <a:pt x="8275" y="16893"/>
                  <a:pt x="9034" y="16360"/>
                  <a:pt x="9607" y="15725"/>
                </a:cubicBezTo>
                <a:lnTo>
                  <a:pt x="17215" y="7287"/>
                </a:lnTo>
                <a:cubicBezTo>
                  <a:pt x="17556" y="6944"/>
                  <a:pt x="17556" y="6291"/>
                  <a:pt x="17246" y="5947"/>
                </a:cubicBezTo>
                <a:cubicBezTo>
                  <a:pt x="16921" y="5586"/>
                  <a:pt x="16348" y="5603"/>
                  <a:pt x="16038" y="5964"/>
                </a:cubicBezTo>
                <a:lnTo>
                  <a:pt x="8414" y="14401"/>
                </a:lnTo>
                <a:cubicBezTo>
                  <a:pt x="8058" y="14797"/>
                  <a:pt x="7531" y="15140"/>
                  <a:pt x="7082" y="15243"/>
                </a:cubicBezTo>
                <a:cubicBezTo>
                  <a:pt x="6632" y="15329"/>
                  <a:pt x="6276" y="15243"/>
                  <a:pt x="5858" y="14779"/>
                </a:cubicBezTo>
                <a:cubicBezTo>
                  <a:pt x="5408" y="14298"/>
                  <a:pt x="5331" y="13903"/>
                  <a:pt x="5408" y="13439"/>
                </a:cubicBezTo>
                <a:cubicBezTo>
                  <a:pt x="5470" y="12958"/>
                  <a:pt x="5765" y="12408"/>
                  <a:pt x="6198" y="11927"/>
                </a:cubicBezTo>
                <a:cubicBezTo>
                  <a:pt x="6400" y="11704"/>
                  <a:pt x="12040" y="5449"/>
                  <a:pt x="13125" y="4246"/>
                </a:cubicBezTo>
                <a:cubicBezTo>
                  <a:pt x="14132" y="3129"/>
                  <a:pt x="15108" y="2270"/>
                  <a:pt x="15867" y="1978"/>
                </a:cubicBezTo>
                <a:cubicBezTo>
                  <a:pt x="16642" y="1685"/>
                  <a:pt x="17200" y="1754"/>
                  <a:pt x="18083" y="2734"/>
                </a:cubicBezTo>
                <a:cubicBezTo>
                  <a:pt x="18749" y="3472"/>
                  <a:pt x="19447" y="4125"/>
                  <a:pt x="19633" y="4796"/>
                </a:cubicBezTo>
                <a:cubicBezTo>
                  <a:pt x="19726" y="5122"/>
                  <a:pt x="19726" y="5483"/>
                  <a:pt x="19540" y="6033"/>
                </a:cubicBezTo>
                <a:cubicBezTo>
                  <a:pt x="19338" y="6583"/>
                  <a:pt x="18904" y="7322"/>
                  <a:pt x="18083" y="8232"/>
                </a:cubicBezTo>
                <a:cubicBezTo>
                  <a:pt x="14597" y="12099"/>
                  <a:pt x="11932" y="15054"/>
                  <a:pt x="10475" y="16670"/>
                </a:cubicBezTo>
                <a:cubicBezTo>
                  <a:pt x="9173" y="18113"/>
                  <a:pt x="7934" y="19093"/>
                  <a:pt x="6849" y="19350"/>
                </a:cubicBezTo>
                <a:cubicBezTo>
                  <a:pt x="5765" y="19625"/>
                  <a:pt x="4742" y="19333"/>
                  <a:pt x="3394" y="17821"/>
                </a:cubicBezTo>
                <a:cubicBezTo>
                  <a:pt x="2046" y="16326"/>
                  <a:pt x="1565" y="14900"/>
                  <a:pt x="1705" y="13388"/>
                </a:cubicBezTo>
                <a:cubicBezTo>
                  <a:pt x="1860" y="11875"/>
                  <a:pt x="2666" y="10209"/>
                  <a:pt x="4200" y="8525"/>
                </a:cubicBezTo>
                <a:cubicBezTo>
                  <a:pt x="6043" y="6480"/>
                  <a:pt x="9917" y="2562"/>
                  <a:pt x="9917" y="2562"/>
                </a:cubicBezTo>
                <a:cubicBezTo>
                  <a:pt x="10289" y="2252"/>
                  <a:pt x="10351" y="1582"/>
                  <a:pt x="10041" y="1187"/>
                </a:cubicBezTo>
                <a:cubicBezTo>
                  <a:pt x="9731" y="809"/>
                  <a:pt x="9111" y="809"/>
                  <a:pt x="8786" y="1187"/>
                </a:cubicBezTo>
                <a:cubicBezTo>
                  <a:pt x="8786" y="1187"/>
                  <a:pt x="4928" y="5071"/>
                  <a:pt x="3006" y="7201"/>
                </a:cubicBezTo>
                <a:cubicBezTo>
                  <a:pt x="1302" y="9092"/>
                  <a:pt x="233" y="11102"/>
                  <a:pt x="31" y="13199"/>
                </a:cubicBezTo>
                <a:cubicBezTo>
                  <a:pt x="-170" y="15278"/>
                  <a:pt x="589" y="17357"/>
                  <a:pt x="2201" y="19144"/>
                </a:cubicBezTo>
                <a:cubicBezTo>
                  <a:pt x="3812" y="20931"/>
                  <a:pt x="5563" y="21567"/>
                  <a:pt x="7206" y="21172"/>
                </a:cubicBezTo>
                <a:cubicBezTo>
                  <a:pt x="8848" y="20777"/>
                  <a:pt x="10274" y="19539"/>
                  <a:pt x="11668" y="17993"/>
                </a:cubicBezTo>
                <a:cubicBezTo>
                  <a:pt x="13109" y="16378"/>
                  <a:pt x="15790" y="13422"/>
                  <a:pt x="19276" y="9556"/>
                </a:cubicBezTo>
                <a:cubicBezTo>
                  <a:pt x="20190" y="8525"/>
                  <a:pt x="20795" y="7597"/>
                  <a:pt x="21105" y="6720"/>
                </a:cubicBezTo>
                <a:cubicBezTo>
                  <a:pt x="21415" y="5827"/>
                  <a:pt x="21430" y="4967"/>
                  <a:pt x="21244" y="4246"/>
                </a:cubicBezTo>
                <a:cubicBezTo>
                  <a:pt x="20841" y="2802"/>
                  <a:pt x="19803" y="1995"/>
                  <a:pt x="19276" y="1410"/>
                </a:cubicBezTo>
                <a:cubicBezTo>
                  <a:pt x="18377" y="414"/>
                  <a:pt x="17324" y="-33"/>
                  <a:pt x="16317" y="1"/>
                </a:cubicBezTo>
                <a:close/>
              </a:path>
            </a:pathLst>
          </a:custGeom>
          <a:solidFill>
            <a:srgbClr val="5F5F5F"/>
          </a:solidFill>
          <a:ln w="12700">
            <a:miter lim="400000"/>
          </a:ln>
        </p:spPr>
        <p:txBody>
          <a:bodyPr lIns="45699" tIns="45699" rIns="45699" bIns="45699"/>
          <a:lstStyle/>
          <a:p>
            <a:pPr>
              <a:defRPr sz="900"/>
            </a:pPr>
            <a:endParaRPr/>
          </a:p>
        </p:txBody>
      </p:sp>
      <p:graphicFrame>
        <p:nvGraphicFramePr>
          <p:cNvPr id="502" name="표 295"/>
          <p:cNvGraphicFramePr/>
          <p:nvPr/>
        </p:nvGraphicFramePr>
        <p:xfrm>
          <a:off x="7413348" y="970252"/>
          <a:ext cx="1872502" cy="2080400"/>
        </p:xfrm>
        <a:graphic>
          <a:graphicData uri="http://schemas.openxmlformats.org/drawingml/2006/table">
            <a:tbl>
              <a:tblPr firstRow="1">
                <a:tableStyleId>{4C3C2611-4C71-4FC5-86AE-919BDF0F9419}</a:tableStyleId>
              </a:tblPr>
              <a:tblGrid>
                <a:gridCol w="587085">
                  <a:extLst>
                    <a:ext uri="{9D8B030D-6E8A-4147-A177-3AD203B41FA5}">
                      <a16:colId xmlns:a16="http://schemas.microsoft.com/office/drawing/2014/main" val="20000"/>
                    </a:ext>
                  </a:extLst>
                </a:gridCol>
                <a:gridCol w="1285417">
                  <a:extLst>
                    <a:ext uri="{9D8B030D-6E8A-4147-A177-3AD203B41FA5}">
                      <a16:colId xmlns:a16="http://schemas.microsoft.com/office/drawing/2014/main" val="20001"/>
                    </a:ext>
                  </a:extLst>
                </a:gridCol>
              </a:tblGrid>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b="0">
                          <a:solidFill>
                            <a:srgbClr val="000000"/>
                          </a:solidFill>
                        </a:defRPr>
                      </a:pPr>
                      <a:r>
                        <a:rPr sz="800"/>
                        <a:t>음소거</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0"/>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일지정지</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1"/>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재생</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2"/>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이전</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3"/>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다음</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4"/>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정지</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5"/>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12700">
                      <a:solidFill>
                        <a:srgbClr val="808080"/>
                      </a:solidFill>
                    </a:lnB>
                    <a:solidFill>
                      <a:srgbClr val="FFFFFF"/>
                    </a:solidFill>
                  </a:tcPr>
                </a:tc>
                <a:tc>
                  <a:txBody>
                    <a:bodyPr/>
                    <a:lstStyle/>
                    <a:p>
                      <a:pPr algn="l">
                        <a:defRPr sz="1800"/>
                      </a:pPr>
                      <a:r>
                        <a:rPr sz="800"/>
                        <a:t>볼륨</a:t>
                      </a:r>
                    </a:p>
                  </a:txBody>
                  <a:tcPr marL="45720" marR="45720" anchor="ctr" horzOverflow="overflow">
                    <a:lnL w="3175">
                      <a:solidFill>
                        <a:srgbClr val="808080"/>
                      </a:solidFill>
                    </a:lnL>
                    <a:lnR w="12700">
                      <a:miter lim="400000"/>
                    </a:lnR>
                    <a:lnT w="3175">
                      <a:solidFill>
                        <a:srgbClr val="808080"/>
                      </a:solidFill>
                    </a:lnT>
                    <a:lnB w="12700">
                      <a:solidFill>
                        <a:srgbClr val="808080"/>
                      </a:solidFill>
                    </a:lnB>
                    <a:solidFill>
                      <a:srgbClr val="FFFFFF"/>
                    </a:solidFill>
                  </a:tcPr>
                </a:tc>
                <a:extLst>
                  <a:ext uri="{0D108BD9-81ED-4DB2-BD59-A6C34878D82A}">
                    <a16:rowId xmlns:a16="http://schemas.microsoft.com/office/drawing/2014/main" val="10006"/>
                  </a:ext>
                </a:extLst>
              </a:tr>
            </a:tbl>
          </a:graphicData>
        </a:graphic>
      </p:graphicFrame>
      <p:graphicFrame>
        <p:nvGraphicFramePr>
          <p:cNvPr id="503" name="표 296"/>
          <p:cNvGraphicFramePr/>
          <p:nvPr/>
        </p:nvGraphicFramePr>
        <p:xfrm>
          <a:off x="9805316" y="970252"/>
          <a:ext cx="1872502" cy="3566400"/>
        </p:xfrm>
        <a:graphic>
          <a:graphicData uri="http://schemas.openxmlformats.org/drawingml/2006/table">
            <a:tbl>
              <a:tblPr firstRow="1">
                <a:tableStyleId>{4C3C2611-4C71-4FC5-86AE-919BDF0F9419}</a:tableStyleId>
              </a:tblPr>
              <a:tblGrid>
                <a:gridCol w="587085">
                  <a:extLst>
                    <a:ext uri="{9D8B030D-6E8A-4147-A177-3AD203B41FA5}">
                      <a16:colId xmlns:a16="http://schemas.microsoft.com/office/drawing/2014/main" val="20000"/>
                    </a:ext>
                  </a:extLst>
                </a:gridCol>
                <a:gridCol w="1285417">
                  <a:extLst>
                    <a:ext uri="{9D8B030D-6E8A-4147-A177-3AD203B41FA5}">
                      <a16:colId xmlns:a16="http://schemas.microsoft.com/office/drawing/2014/main" val="20001"/>
                    </a:ext>
                  </a:extLst>
                </a:gridCol>
              </a:tblGrid>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b="0">
                          <a:solidFill>
                            <a:srgbClr val="000000"/>
                          </a:solidFill>
                        </a:defRPr>
                      </a:pPr>
                      <a:r>
                        <a:rPr sz="800"/>
                        <a:t>장바구니 상품 없음</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0"/>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장바구니 상품 있음</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1"/>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폴더</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2"/>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800"/>
                      </a:pPr>
                      <a:r>
                        <a:t>중요도 100% </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3"/>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800"/>
                      </a:pPr>
                      <a:r>
                        <a:t>중요도 50% </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4"/>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800"/>
                      </a:pPr>
                      <a:r>
                        <a:t>중요도 0%</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5"/>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수정</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6"/>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필터링</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7"/>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포인트</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8"/>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이미지</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9"/>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새로 고침</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10"/>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12700">
                      <a:solidFill>
                        <a:srgbClr val="808080"/>
                      </a:solidFill>
                    </a:lnB>
                    <a:solidFill>
                      <a:srgbClr val="FFFFFF"/>
                    </a:solidFill>
                  </a:tcPr>
                </a:tc>
                <a:tc>
                  <a:txBody>
                    <a:bodyPr/>
                    <a:lstStyle/>
                    <a:p>
                      <a:pPr algn="l">
                        <a:defRPr sz="1800"/>
                      </a:pPr>
                      <a:r>
                        <a:rPr sz="800"/>
                        <a:t>알림</a:t>
                      </a:r>
                    </a:p>
                  </a:txBody>
                  <a:tcPr marL="45720" marR="45720" anchor="ctr" horzOverflow="overflow">
                    <a:lnL w="3175">
                      <a:solidFill>
                        <a:srgbClr val="808080"/>
                      </a:solidFill>
                    </a:lnL>
                    <a:lnR w="12700">
                      <a:miter lim="400000"/>
                    </a:lnR>
                    <a:lnT w="3175">
                      <a:solidFill>
                        <a:srgbClr val="808080"/>
                      </a:solidFill>
                    </a:lnT>
                    <a:lnB w="12700">
                      <a:solidFill>
                        <a:srgbClr val="808080"/>
                      </a:solidFill>
                    </a:lnB>
                    <a:solidFill>
                      <a:srgbClr val="FFFFFF"/>
                    </a:solidFill>
                  </a:tcPr>
                </a:tc>
                <a:extLst>
                  <a:ext uri="{0D108BD9-81ED-4DB2-BD59-A6C34878D82A}">
                    <a16:rowId xmlns:a16="http://schemas.microsoft.com/office/drawing/2014/main" val="10011"/>
                  </a:ext>
                </a:extLst>
              </a:tr>
            </a:tbl>
          </a:graphicData>
        </a:graphic>
      </p:graphicFrame>
      <p:sp>
        <p:nvSpPr>
          <p:cNvPr id="504" name="Message"/>
          <p:cNvSpPr/>
          <p:nvPr/>
        </p:nvSpPr>
        <p:spPr>
          <a:xfrm>
            <a:off x="5214406" y="4029747"/>
            <a:ext cx="163513" cy="112714"/>
          </a:xfrm>
          <a:custGeom>
            <a:avLst/>
            <a:gdLst/>
            <a:ahLst/>
            <a:cxnLst>
              <a:cxn ang="0">
                <a:pos x="wd2" y="hd2"/>
              </a:cxn>
              <a:cxn ang="5400000">
                <a:pos x="wd2" y="hd2"/>
              </a:cxn>
              <a:cxn ang="10800000">
                <a:pos x="wd2" y="hd2"/>
              </a:cxn>
              <a:cxn ang="16200000">
                <a:pos x="wd2" y="hd2"/>
              </a:cxn>
            </a:cxnLst>
            <a:rect l="0" t="0" r="r" b="b"/>
            <a:pathLst>
              <a:path w="21600" h="21600" extrusionOk="0">
                <a:moveTo>
                  <a:pt x="2495" y="0"/>
                </a:moveTo>
                <a:cubicBezTo>
                  <a:pt x="1118" y="0"/>
                  <a:pt x="0" y="1614"/>
                  <a:pt x="0" y="3604"/>
                </a:cubicBezTo>
                <a:lnTo>
                  <a:pt x="0" y="18018"/>
                </a:lnTo>
                <a:cubicBezTo>
                  <a:pt x="0" y="19986"/>
                  <a:pt x="1118" y="21600"/>
                  <a:pt x="2495" y="21600"/>
                </a:cubicBezTo>
                <a:lnTo>
                  <a:pt x="19105" y="21600"/>
                </a:lnTo>
                <a:cubicBezTo>
                  <a:pt x="20482" y="21600"/>
                  <a:pt x="21600" y="19986"/>
                  <a:pt x="21600" y="18018"/>
                </a:cubicBezTo>
                <a:lnTo>
                  <a:pt x="21600" y="3604"/>
                </a:lnTo>
                <a:cubicBezTo>
                  <a:pt x="21600" y="1614"/>
                  <a:pt x="20482" y="0"/>
                  <a:pt x="19105" y="0"/>
                </a:cubicBezTo>
                <a:lnTo>
                  <a:pt x="2495" y="0"/>
                </a:lnTo>
                <a:close/>
                <a:moveTo>
                  <a:pt x="2495" y="2410"/>
                </a:moveTo>
                <a:lnTo>
                  <a:pt x="19105" y="2410"/>
                </a:lnTo>
                <a:cubicBezTo>
                  <a:pt x="19564" y="2410"/>
                  <a:pt x="19931" y="2940"/>
                  <a:pt x="19931" y="3604"/>
                </a:cubicBezTo>
                <a:lnTo>
                  <a:pt x="19931" y="4201"/>
                </a:lnTo>
                <a:lnTo>
                  <a:pt x="10792" y="11342"/>
                </a:lnTo>
                <a:lnTo>
                  <a:pt x="1653" y="4201"/>
                </a:lnTo>
                <a:lnTo>
                  <a:pt x="1653" y="3604"/>
                </a:lnTo>
                <a:cubicBezTo>
                  <a:pt x="1653" y="2940"/>
                  <a:pt x="2036" y="2410"/>
                  <a:pt x="2495" y="2410"/>
                </a:cubicBezTo>
                <a:close/>
                <a:moveTo>
                  <a:pt x="1653" y="4554"/>
                </a:moveTo>
                <a:lnTo>
                  <a:pt x="7088" y="10656"/>
                </a:lnTo>
                <a:lnTo>
                  <a:pt x="1760" y="18527"/>
                </a:lnTo>
                <a:lnTo>
                  <a:pt x="8251" y="11828"/>
                </a:lnTo>
                <a:lnTo>
                  <a:pt x="10792" y="14216"/>
                </a:lnTo>
                <a:lnTo>
                  <a:pt x="13349" y="11828"/>
                </a:lnTo>
                <a:lnTo>
                  <a:pt x="19840" y="18527"/>
                </a:lnTo>
                <a:lnTo>
                  <a:pt x="14512" y="10656"/>
                </a:lnTo>
                <a:lnTo>
                  <a:pt x="19931" y="4554"/>
                </a:lnTo>
                <a:lnTo>
                  <a:pt x="19931" y="18018"/>
                </a:lnTo>
                <a:cubicBezTo>
                  <a:pt x="19931" y="18217"/>
                  <a:pt x="19901" y="18372"/>
                  <a:pt x="19840" y="18527"/>
                </a:cubicBezTo>
                <a:cubicBezTo>
                  <a:pt x="19686" y="18903"/>
                  <a:pt x="19426" y="19212"/>
                  <a:pt x="19105" y="19212"/>
                </a:cubicBezTo>
                <a:lnTo>
                  <a:pt x="2495" y="19212"/>
                </a:lnTo>
                <a:cubicBezTo>
                  <a:pt x="2174" y="19212"/>
                  <a:pt x="1898" y="18925"/>
                  <a:pt x="1760" y="18527"/>
                </a:cubicBezTo>
                <a:cubicBezTo>
                  <a:pt x="1699" y="18372"/>
                  <a:pt x="1653" y="18195"/>
                  <a:pt x="1653" y="18018"/>
                </a:cubicBezTo>
                <a:lnTo>
                  <a:pt x="1653" y="4554"/>
                </a:lnTo>
                <a:close/>
              </a:path>
            </a:pathLst>
          </a:custGeom>
          <a:solidFill>
            <a:srgbClr val="5F5F5F"/>
          </a:solidFill>
          <a:ln w="12700">
            <a:miter lim="400000"/>
          </a:ln>
        </p:spPr>
        <p:txBody>
          <a:bodyPr lIns="45699" tIns="45699" rIns="45699" bIns="45699"/>
          <a:lstStyle/>
          <a:p>
            <a:pPr>
              <a:defRPr sz="900"/>
            </a:pPr>
            <a:endParaRPr/>
          </a:p>
        </p:txBody>
      </p:sp>
      <p:sp>
        <p:nvSpPr>
          <p:cNvPr id="505" name="Phone"/>
          <p:cNvSpPr/>
          <p:nvPr/>
        </p:nvSpPr>
        <p:spPr>
          <a:xfrm>
            <a:off x="5220338" y="4306368"/>
            <a:ext cx="149701" cy="160222"/>
          </a:xfrm>
          <a:custGeom>
            <a:avLst/>
            <a:gdLst/>
            <a:ahLst/>
            <a:cxnLst>
              <a:cxn ang="0">
                <a:pos x="wd2" y="hd2"/>
              </a:cxn>
              <a:cxn ang="5400000">
                <a:pos x="wd2" y="hd2"/>
              </a:cxn>
              <a:cxn ang="10800000">
                <a:pos x="wd2" y="hd2"/>
              </a:cxn>
              <a:cxn ang="16200000">
                <a:pos x="wd2" y="hd2"/>
              </a:cxn>
            </a:cxnLst>
            <a:rect l="0" t="0" r="r" b="b"/>
            <a:pathLst>
              <a:path w="20574" h="20962" extrusionOk="0">
                <a:moveTo>
                  <a:pt x="18269" y="14600"/>
                </a:moveTo>
                <a:cubicBezTo>
                  <a:pt x="16936" y="13515"/>
                  <a:pt x="15587" y="12851"/>
                  <a:pt x="14270" y="13937"/>
                </a:cubicBezTo>
                <a:lnTo>
                  <a:pt x="13476" y="14585"/>
                </a:lnTo>
                <a:cubicBezTo>
                  <a:pt x="12905" y="15067"/>
                  <a:pt x="11841" y="17283"/>
                  <a:pt x="7699" y="12761"/>
                </a:cubicBezTo>
                <a:cubicBezTo>
                  <a:pt x="3557" y="8254"/>
                  <a:pt x="6017" y="7546"/>
                  <a:pt x="6604" y="7078"/>
                </a:cubicBezTo>
                <a:lnTo>
                  <a:pt x="7398" y="6415"/>
                </a:lnTo>
                <a:cubicBezTo>
                  <a:pt x="8699" y="5330"/>
                  <a:pt x="8207" y="3973"/>
                  <a:pt x="7255" y="2571"/>
                </a:cubicBezTo>
                <a:lnTo>
                  <a:pt x="6699" y="1712"/>
                </a:lnTo>
                <a:cubicBezTo>
                  <a:pt x="5747" y="310"/>
                  <a:pt x="4715" y="-609"/>
                  <a:pt x="3398" y="476"/>
                </a:cubicBezTo>
                <a:lnTo>
                  <a:pt x="2684" y="1064"/>
                </a:lnTo>
                <a:cubicBezTo>
                  <a:pt x="2113" y="1471"/>
                  <a:pt x="478" y="2767"/>
                  <a:pt x="81" y="5255"/>
                </a:cubicBezTo>
                <a:cubicBezTo>
                  <a:pt x="-379" y="8224"/>
                  <a:pt x="1113" y="11630"/>
                  <a:pt x="4541" y="15384"/>
                </a:cubicBezTo>
                <a:cubicBezTo>
                  <a:pt x="7953" y="19122"/>
                  <a:pt x="11302" y="20991"/>
                  <a:pt x="14476" y="20961"/>
                </a:cubicBezTo>
                <a:cubicBezTo>
                  <a:pt x="17110" y="20931"/>
                  <a:pt x="18698" y="19589"/>
                  <a:pt x="19205" y="19107"/>
                </a:cubicBezTo>
                <a:lnTo>
                  <a:pt x="19904" y="18519"/>
                </a:lnTo>
                <a:cubicBezTo>
                  <a:pt x="21221" y="17434"/>
                  <a:pt x="20412" y="16333"/>
                  <a:pt x="19078" y="15248"/>
                </a:cubicBezTo>
                <a:lnTo>
                  <a:pt x="18269" y="14600"/>
                </a:lnTo>
                <a:close/>
              </a:path>
            </a:pathLst>
          </a:custGeom>
          <a:solidFill>
            <a:srgbClr val="5F5F5F"/>
          </a:solidFill>
          <a:ln w="12700">
            <a:miter lim="400000"/>
          </a:ln>
        </p:spPr>
        <p:txBody>
          <a:bodyPr lIns="45699" tIns="45699" rIns="45699" bIns="45699"/>
          <a:lstStyle/>
          <a:p>
            <a:pPr>
              <a:defRPr sz="900"/>
            </a:pPr>
            <a:endParaRPr/>
          </a:p>
        </p:txBody>
      </p:sp>
      <p:sp>
        <p:nvSpPr>
          <p:cNvPr id="506" name="Sent"/>
          <p:cNvSpPr/>
          <p:nvPr/>
        </p:nvSpPr>
        <p:spPr>
          <a:xfrm>
            <a:off x="5214610" y="4596167"/>
            <a:ext cx="162367" cy="161609"/>
          </a:xfrm>
          <a:custGeom>
            <a:avLst/>
            <a:gdLst/>
            <a:ahLst/>
            <a:cxnLst>
              <a:cxn ang="0">
                <a:pos x="wd2" y="hd2"/>
              </a:cxn>
              <a:cxn ang="5400000">
                <a:pos x="wd2" y="hd2"/>
              </a:cxn>
              <a:cxn ang="10800000">
                <a:pos x="wd2" y="hd2"/>
              </a:cxn>
              <a:cxn ang="16200000">
                <a:pos x="wd2" y="hd2"/>
              </a:cxn>
            </a:cxnLst>
            <a:rect l="0" t="0" r="r" b="b"/>
            <a:pathLst>
              <a:path w="21449" h="21348" extrusionOk="0">
                <a:moveTo>
                  <a:pt x="20554" y="5"/>
                </a:moveTo>
                <a:cubicBezTo>
                  <a:pt x="20447" y="20"/>
                  <a:pt x="20341" y="50"/>
                  <a:pt x="20234" y="111"/>
                </a:cubicBezTo>
                <a:lnTo>
                  <a:pt x="429" y="10812"/>
                </a:lnTo>
                <a:cubicBezTo>
                  <a:pt x="140" y="10964"/>
                  <a:pt x="-27" y="11282"/>
                  <a:pt x="3" y="11600"/>
                </a:cubicBezTo>
                <a:cubicBezTo>
                  <a:pt x="34" y="11919"/>
                  <a:pt x="277" y="12207"/>
                  <a:pt x="581" y="12298"/>
                </a:cubicBezTo>
                <a:lnTo>
                  <a:pt x="5845" y="13859"/>
                </a:lnTo>
                <a:cubicBezTo>
                  <a:pt x="5966" y="14829"/>
                  <a:pt x="6514" y="19028"/>
                  <a:pt x="6620" y="19861"/>
                </a:cubicBezTo>
                <a:cubicBezTo>
                  <a:pt x="6727" y="20665"/>
                  <a:pt x="7305" y="20816"/>
                  <a:pt x="7852" y="20059"/>
                </a:cubicBezTo>
                <a:cubicBezTo>
                  <a:pt x="8233" y="19543"/>
                  <a:pt x="10408" y="16466"/>
                  <a:pt x="10408" y="16466"/>
                </a:cubicBezTo>
                <a:lnTo>
                  <a:pt x="15108" y="21135"/>
                </a:lnTo>
                <a:cubicBezTo>
                  <a:pt x="15504" y="21544"/>
                  <a:pt x="16325" y="21332"/>
                  <a:pt x="16477" y="20786"/>
                </a:cubicBezTo>
                <a:lnTo>
                  <a:pt x="21421" y="1035"/>
                </a:lnTo>
                <a:cubicBezTo>
                  <a:pt x="21573" y="520"/>
                  <a:pt x="21071" y="-56"/>
                  <a:pt x="20554" y="5"/>
                </a:cubicBezTo>
                <a:close/>
                <a:moveTo>
                  <a:pt x="19367" y="2430"/>
                </a:moveTo>
                <a:lnTo>
                  <a:pt x="15215" y="18982"/>
                </a:lnTo>
                <a:lnTo>
                  <a:pt x="10545" y="14329"/>
                </a:lnTo>
                <a:lnTo>
                  <a:pt x="17329" y="4946"/>
                </a:lnTo>
                <a:lnTo>
                  <a:pt x="6772" y="12449"/>
                </a:lnTo>
                <a:lnTo>
                  <a:pt x="2924" y="11312"/>
                </a:lnTo>
                <a:lnTo>
                  <a:pt x="19367" y="2430"/>
                </a:lnTo>
                <a:close/>
              </a:path>
            </a:pathLst>
          </a:custGeom>
          <a:solidFill>
            <a:srgbClr val="5F5F5F"/>
          </a:solidFill>
          <a:ln w="12700">
            <a:miter lim="400000"/>
          </a:ln>
        </p:spPr>
        <p:txBody>
          <a:bodyPr lIns="45699" tIns="45699" rIns="45699" bIns="45699"/>
          <a:lstStyle/>
          <a:p>
            <a:pPr>
              <a:defRPr sz="900"/>
            </a:pPr>
            <a:endParaRPr/>
          </a:p>
        </p:txBody>
      </p:sp>
      <p:sp>
        <p:nvSpPr>
          <p:cNvPr id="507" name="TextBox 301"/>
          <p:cNvSpPr txBox="1"/>
          <p:nvPr/>
        </p:nvSpPr>
        <p:spPr>
          <a:xfrm>
            <a:off x="5067099" y="4843731"/>
            <a:ext cx="568174" cy="2462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000" b="1">
                <a:solidFill>
                  <a:srgbClr val="C00000"/>
                </a:solidFill>
              </a:defRPr>
            </a:lvl1pPr>
          </a:lstStyle>
          <a:p>
            <a:r>
              <a:t>■ Media</a:t>
            </a:r>
          </a:p>
        </p:txBody>
      </p:sp>
      <p:graphicFrame>
        <p:nvGraphicFramePr>
          <p:cNvPr id="508" name="표 302"/>
          <p:cNvGraphicFramePr/>
          <p:nvPr/>
        </p:nvGraphicFramePr>
        <p:xfrm>
          <a:off x="5021672" y="5136681"/>
          <a:ext cx="1872208" cy="891600"/>
        </p:xfrm>
        <a:graphic>
          <a:graphicData uri="http://schemas.openxmlformats.org/drawingml/2006/table">
            <a:tbl>
              <a:tblPr firstRow="1">
                <a:tableStyleId>{4C3C2611-4C71-4FC5-86AE-919BDF0F9419}</a:tableStyleId>
              </a:tblPr>
              <a:tblGrid>
                <a:gridCol w="586992">
                  <a:extLst>
                    <a:ext uri="{9D8B030D-6E8A-4147-A177-3AD203B41FA5}">
                      <a16:colId xmlns:a16="http://schemas.microsoft.com/office/drawing/2014/main" val="20000"/>
                    </a:ext>
                  </a:extLst>
                </a:gridCol>
                <a:gridCol w="1285216">
                  <a:extLst>
                    <a:ext uri="{9D8B030D-6E8A-4147-A177-3AD203B41FA5}">
                      <a16:colId xmlns:a16="http://schemas.microsoft.com/office/drawing/2014/main" val="20001"/>
                    </a:ext>
                  </a:extLst>
                </a:gridCol>
              </a:tblGrid>
              <a:tr h="297200">
                <a:tc>
                  <a:txBody>
                    <a:bodyPr/>
                    <a:lstStyle/>
                    <a:p>
                      <a:pPr algn="l">
                        <a:defRPr sz="1000"/>
                      </a:pPr>
                      <a:endParaRPr/>
                    </a:p>
                  </a:txBody>
                  <a:tcPr marL="45720" marR="45720" horzOverflow="overflow">
                    <a:lnL w="12700">
                      <a:miter lim="400000"/>
                    </a:lnL>
                    <a:lnR w="3175">
                      <a:solidFill>
                        <a:srgbClr val="808080"/>
                      </a:solidFill>
                    </a:lnR>
                    <a:lnT w="12700">
                      <a:solidFill>
                        <a:srgbClr val="808080"/>
                      </a:solidFill>
                    </a:lnT>
                    <a:lnB w="3175">
                      <a:solidFill>
                        <a:srgbClr val="808080"/>
                      </a:solidFill>
                    </a:lnB>
                    <a:solidFill>
                      <a:srgbClr val="FFFFFF"/>
                    </a:solidFill>
                  </a:tcPr>
                </a:tc>
                <a:tc>
                  <a:txBody>
                    <a:bodyPr/>
                    <a:lstStyle/>
                    <a:p>
                      <a:pPr algn="l">
                        <a:defRPr sz="1800" b="0">
                          <a:solidFill>
                            <a:srgbClr val="000000"/>
                          </a:solidFill>
                        </a:defRPr>
                      </a:pPr>
                      <a:r>
                        <a:rPr sz="800"/>
                        <a:t>카메라</a:t>
                      </a:r>
                    </a:p>
                  </a:txBody>
                  <a:tcPr marL="45720" marR="45720" anchor="ctr" horzOverflow="overflow">
                    <a:lnL w="3175">
                      <a:solidFill>
                        <a:srgbClr val="808080"/>
                      </a:solidFill>
                    </a:lnL>
                    <a:lnR w="12700">
                      <a:miter lim="400000"/>
                    </a:lnR>
                    <a:lnT w="12700">
                      <a:solidFill>
                        <a:srgbClr val="808080"/>
                      </a:solidFill>
                    </a:lnT>
                    <a:lnB w="3175">
                      <a:solidFill>
                        <a:srgbClr val="808080"/>
                      </a:solidFill>
                    </a:lnB>
                    <a:solidFill>
                      <a:srgbClr val="FFFFFF"/>
                    </a:solidFill>
                  </a:tcPr>
                </a:tc>
                <a:extLst>
                  <a:ext uri="{0D108BD9-81ED-4DB2-BD59-A6C34878D82A}">
                    <a16:rowId xmlns:a16="http://schemas.microsoft.com/office/drawing/2014/main" val="10000"/>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되 감기</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1"/>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앞으로 감기</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2"/>
                  </a:ext>
                </a:extLst>
              </a:tr>
            </a:tbl>
          </a:graphicData>
        </a:graphic>
      </p:graphicFrame>
      <p:sp>
        <p:nvSpPr>
          <p:cNvPr id="509" name="Camera"/>
          <p:cNvSpPr/>
          <p:nvPr/>
        </p:nvSpPr>
        <p:spPr>
          <a:xfrm>
            <a:off x="5215201" y="5218546"/>
            <a:ext cx="161926" cy="131764"/>
          </a:xfrm>
          <a:custGeom>
            <a:avLst/>
            <a:gdLst/>
            <a:ahLst/>
            <a:cxnLst>
              <a:cxn ang="0">
                <a:pos x="wd2" y="hd2"/>
              </a:cxn>
              <a:cxn ang="5400000">
                <a:pos x="wd2" y="hd2"/>
              </a:cxn>
              <a:cxn ang="10800000">
                <a:pos x="wd2" y="hd2"/>
              </a:cxn>
              <a:cxn ang="16200000">
                <a:pos x="wd2" y="hd2"/>
              </a:cxn>
            </a:cxnLst>
            <a:rect l="0" t="0" r="r" b="b"/>
            <a:pathLst>
              <a:path w="21600" h="21600" extrusionOk="0">
                <a:moveTo>
                  <a:pt x="8726" y="0"/>
                </a:moveTo>
                <a:cubicBezTo>
                  <a:pt x="8144" y="0"/>
                  <a:pt x="7746" y="284"/>
                  <a:pt x="7562" y="702"/>
                </a:cubicBezTo>
                <a:lnTo>
                  <a:pt x="6491" y="3091"/>
                </a:lnTo>
                <a:lnTo>
                  <a:pt x="4991" y="3091"/>
                </a:lnTo>
                <a:cubicBezTo>
                  <a:pt x="4991" y="2522"/>
                  <a:pt x="4623" y="2048"/>
                  <a:pt x="4164" y="2048"/>
                </a:cubicBezTo>
                <a:lnTo>
                  <a:pt x="2495" y="2048"/>
                </a:lnTo>
                <a:cubicBezTo>
                  <a:pt x="2036" y="2048"/>
                  <a:pt x="1669" y="2522"/>
                  <a:pt x="1669" y="3091"/>
                </a:cubicBezTo>
                <a:lnTo>
                  <a:pt x="1669" y="3281"/>
                </a:lnTo>
                <a:cubicBezTo>
                  <a:pt x="704" y="3698"/>
                  <a:pt x="0" y="4836"/>
                  <a:pt x="0" y="6163"/>
                </a:cubicBezTo>
                <a:lnTo>
                  <a:pt x="0" y="16594"/>
                </a:lnTo>
                <a:cubicBezTo>
                  <a:pt x="0" y="19362"/>
                  <a:pt x="1822" y="21600"/>
                  <a:pt x="4057" y="21600"/>
                </a:cubicBezTo>
                <a:lnTo>
                  <a:pt x="17559" y="21600"/>
                </a:lnTo>
                <a:cubicBezTo>
                  <a:pt x="19794" y="21600"/>
                  <a:pt x="21600" y="19362"/>
                  <a:pt x="21600" y="16594"/>
                </a:cubicBezTo>
                <a:lnTo>
                  <a:pt x="21600" y="8098"/>
                </a:lnTo>
                <a:cubicBezTo>
                  <a:pt x="21600" y="5329"/>
                  <a:pt x="19794" y="3091"/>
                  <a:pt x="17559" y="3091"/>
                </a:cubicBezTo>
                <a:lnTo>
                  <a:pt x="16778" y="3091"/>
                </a:lnTo>
                <a:lnTo>
                  <a:pt x="15706" y="702"/>
                </a:lnTo>
                <a:cubicBezTo>
                  <a:pt x="15523" y="284"/>
                  <a:pt x="15109" y="0"/>
                  <a:pt x="14543" y="0"/>
                </a:cubicBezTo>
                <a:lnTo>
                  <a:pt x="8726" y="0"/>
                </a:lnTo>
                <a:close/>
                <a:moveTo>
                  <a:pt x="3322" y="3603"/>
                </a:moveTo>
                <a:cubicBezTo>
                  <a:pt x="4011" y="3603"/>
                  <a:pt x="4577" y="4286"/>
                  <a:pt x="4577" y="5139"/>
                </a:cubicBezTo>
                <a:cubicBezTo>
                  <a:pt x="4577" y="5993"/>
                  <a:pt x="4011" y="6675"/>
                  <a:pt x="3322" y="6675"/>
                </a:cubicBezTo>
                <a:cubicBezTo>
                  <a:pt x="2633" y="6675"/>
                  <a:pt x="2082" y="5993"/>
                  <a:pt x="2082" y="5139"/>
                </a:cubicBezTo>
                <a:cubicBezTo>
                  <a:pt x="2082" y="4286"/>
                  <a:pt x="2633" y="3603"/>
                  <a:pt x="3322" y="3603"/>
                </a:cubicBezTo>
                <a:close/>
                <a:moveTo>
                  <a:pt x="11634" y="4039"/>
                </a:moveTo>
                <a:cubicBezTo>
                  <a:pt x="14880" y="4039"/>
                  <a:pt x="17497" y="7301"/>
                  <a:pt x="17497" y="11322"/>
                </a:cubicBezTo>
                <a:cubicBezTo>
                  <a:pt x="17497" y="15323"/>
                  <a:pt x="14880" y="18585"/>
                  <a:pt x="11634" y="18585"/>
                </a:cubicBezTo>
                <a:cubicBezTo>
                  <a:pt x="8389" y="18585"/>
                  <a:pt x="5771" y="15323"/>
                  <a:pt x="5771" y="11322"/>
                </a:cubicBezTo>
                <a:cubicBezTo>
                  <a:pt x="5771" y="7301"/>
                  <a:pt x="8389" y="4039"/>
                  <a:pt x="11634" y="4039"/>
                </a:cubicBezTo>
                <a:close/>
                <a:moveTo>
                  <a:pt x="11634" y="6372"/>
                </a:moveTo>
                <a:cubicBezTo>
                  <a:pt x="9430" y="6372"/>
                  <a:pt x="7639" y="8572"/>
                  <a:pt x="7639" y="11322"/>
                </a:cubicBezTo>
                <a:cubicBezTo>
                  <a:pt x="7639" y="14052"/>
                  <a:pt x="9430" y="16271"/>
                  <a:pt x="11634" y="16271"/>
                </a:cubicBezTo>
                <a:cubicBezTo>
                  <a:pt x="13839" y="16271"/>
                  <a:pt x="15630" y="14052"/>
                  <a:pt x="15630" y="11322"/>
                </a:cubicBezTo>
                <a:cubicBezTo>
                  <a:pt x="15630" y="8572"/>
                  <a:pt x="13839" y="6372"/>
                  <a:pt x="11634" y="6372"/>
                </a:cubicBezTo>
                <a:close/>
              </a:path>
            </a:pathLst>
          </a:custGeom>
          <a:solidFill>
            <a:srgbClr val="5F5F5F"/>
          </a:solidFill>
          <a:ln w="12700">
            <a:miter lim="400000"/>
          </a:ln>
        </p:spPr>
        <p:txBody>
          <a:bodyPr lIns="45699" tIns="45699" rIns="45699" bIns="45699"/>
          <a:lstStyle/>
          <a:p>
            <a:pPr>
              <a:defRPr sz="900"/>
            </a:pPr>
            <a:endParaRPr/>
          </a:p>
        </p:txBody>
      </p:sp>
      <p:sp>
        <p:nvSpPr>
          <p:cNvPr id="510" name="Fast Backward"/>
          <p:cNvSpPr/>
          <p:nvPr/>
        </p:nvSpPr>
        <p:spPr>
          <a:xfrm>
            <a:off x="5236631" y="5530117"/>
            <a:ext cx="119064" cy="99613"/>
          </a:xfrm>
          <a:custGeom>
            <a:avLst/>
            <a:gdLst/>
            <a:ahLst/>
            <a:cxnLst>
              <a:cxn ang="0">
                <a:pos x="wd2" y="hd2"/>
              </a:cxn>
              <a:cxn ang="5400000">
                <a:pos x="wd2" y="hd2"/>
              </a:cxn>
              <a:cxn ang="10800000">
                <a:pos x="wd2" y="hd2"/>
              </a:cxn>
              <a:cxn ang="16200000">
                <a:pos x="wd2" y="hd2"/>
              </a:cxn>
            </a:cxnLst>
            <a:rect l="0" t="0" r="r" b="b"/>
            <a:pathLst>
              <a:path w="21600" h="21514" extrusionOk="0">
                <a:moveTo>
                  <a:pt x="10968" y="0"/>
                </a:moveTo>
                <a:cubicBezTo>
                  <a:pt x="10737" y="0"/>
                  <a:pt x="10526" y="50"/>
                  <a:pt x="10316" y="176"/>
                </a:cubicBezTo>
                <a:lnTo>
                  <a:pt x="821" y="9178"/>
                </a:lnTo>
                <a:cubicBezTo>
                  <a:pt x="358" y="9681"/>
                  <a:pt x="0" y="10083"/>
                  <a:pt x="0" y="10762"/>
                </a:cubicBezTo>
                <a:cubicBezTo>
                  <a:pt x="0" y="11416"/>
                  <a:pt x="316" y="11743"/>
                  <a:pt x="821" y="12296"/>
                </a:cubicBezTo>
                <a:lnTo>
                  <a:pt x="10316" y="21323"/>
                </a:lnTo>
                <a:cubicBezTo>
                  <a:pt x="10779" y="21600"/>
                  <a:pt x="11305" y="21575"/>
                  <a:pt x="11747" y="21248"/>
                </a:cubicBezTo>
                <a:cubicBezTo>
                  <a:pt x="12189" y="20921"/>
                  <a:pt x="12463" y="20368"/>
                  <a:pt x="12463" y="19764"/>
                </a:cubicBezTo>
                <a:lnTo>
                  <a:pt x="12463" y="14685"/>
                </a:lnTo>
                <a:lnTo>
                  <a:pt x="19453" y="21323"/>
                </a:lnTo>
                <a:cubicBezTo>
                  <a:pt x="19916" y="21600"/>
                  <a:pt x="20442" y="21575"/>
                  <a:pt x="20884" y="21248"/>
                </a:cubicBezTo>
                <a:cubicBezTo>
                  <a:pt x="21326" y="20921"/>
                  <a:pt x="21600" y="20368"/>
                  <a:pt x="21600" y="19764"/>
                </a:cubicBezTo>
                <a:lnTo>
                  <a:pt x="21600" y="1760"/>
                </a:lnTo>
                <a:cubicBezTo>
                  <a:pt x="21600" y="1157"/>
                  <a:pt x="21326" y="578"/>
                  <a:pt x="20884" y="277"/>
                </a:cubicBezTo>
                <a:cubicBezTo>
                  <a:pt x="20653" y="101"/>
                  <a:pt x="20379" y="0"/>
                  <a:pt x="20105" y="0"/>
                </a:cubicBezTo>
                <a:cubicBezTo>
                  <a:pt x="19874" y="0"/>
                  <a:pt x="19663" y="50"/>
                  <a:pt x="19453" y="176"/>
                </a:cubicBezTo>
                <a:lnTo>
                  <a:pt x="12463" y="6789"/>
                </a:lnTo>
                <a:lnTo>
                  <a:pt x="12463" y="1760"/>
                </a:lnTo>
                <a:cubicBezTo>
                  <a:pt x="12463" y="1157"/>
                  <a:pt x="12189" y="578"/>
                  <a:pt x="11747" y="277"/>
                </a:cubicBezTo>
                <a:cubicBezTo>
                  <a:pt x="11516" y="101"/>
                  <a:pt x="11242" y="0"/>
                  <a:pt x="10968" y="0"/>
                </a:cubicBezTo>
                <a:close/>
              </a:path>
            </a:pathLst>
          </a:custGeom>
          <a:solidFill>
            <a:srgbClr val="5F5F5F"/>
          </a:solidFill>
          <a:ln w="12700">
            <a:miter lim="400000"/>
          </a:ln>
        </p:spPr>
        <p:txBody>
          <a:bodyPr lIns="45699" tIns="45699" rIns="45699" bIns="45699"/>
          <a:lstStyle/>
          <a:p>
            <a:pPr>
              <a:defRPr sz="900"/>
            </a:pPr>
            <a:endParaRPr/>
          </a:p>
        </p:txBody>
      </p:sp>
      <p:sp>
        <p:nvSpPr>
          <p:cNvPr id="511" name="Fast Forward"/>
          <p:cNvSpPr/>
          <p:nvPr/>
        </p:nvSpPr>
        <p:spPr>
          <a:xfrm>
            <a:off x="5236631" y="5824278"/>
            <a:ext cx="119064" cy="98197"/>
          </a:xfrm>
          <a:custGeom>
            <a:avLst/>
            <a:gdLst/>
            <a:ahLst/>
            <a:cxnLst>
              <a:cxn ang="0">
                <a:pos x="wd2" y="hd2"/>
              </a:cxn>
              <a:cxn ang="5400000">
                <a:pos x="wd2" y="hd2"/>
              </a:cxn>
              <a:cxn ang="10800000">
                <a:pos x="wd2" y="hd2"/>
              </a:cxn>
              <a:cxn ang="16200000">
                <a:pos x="wd2" y="hd2"/>
              </a:cxn>
            </a:cxnLst>
            <a:rect l="0" t="0" r="r" b="b"/>
            <a:pathLst>
              <a:path w="21600" h="21550" extrusionOk="0">
                <a:moveTo>
                  <a:pt x="1432" y="0"/>
                </a:moveTo>
                <a:cubicBezTo>
                  <a:pt x="1179" y="26"/>
                  <a:pt x="926" y="101"/>
                  <a:pt x="716" y="252"/>
                </a:cubicBezTo>
                <a:cubicBezTo>
                  <a:pt x="274" y="580"/>
                  <a:pt x="0" y="1160"/>
                  <a:pt x="0" y="1765"/>
                </a:cubicBezTo>
                <a:lnTo>
                  <a:pt x="0" y="19811"/>
                </a:lnTo>
                <a:cubicBezTo>
                  <a:pt x="0" y="20416"/>
                  <a:pt x="274" y="20970"/>
                  <a:pt x="716" y="21298"/>
                </a:cubicBezTo>
                <a:cubicBezTo>
                  <a:pt x="947" y="21474"/>
                  <a:pt x="1200" y="21550"/>
                  <a:pt x="1474" y="21550"/>
                </a:cubicBezTo>
                <a:cubicBezTo>
                  <a:pt x="1684" y="21550"/>
                  <a:pt x="1937" y="21500"/>
                  <a:pt x="2147" y="21374"/>
                </a:cubicBezTo>
                <a:lnTo>
                  <a:pt x="9137" y="14745"/>
                </a:lnTo>
                <a:lnTo>
                  <a:pt x="9137" y="19811"/>
                </a:lnTo>
                <a:cubicBezTo>
                  <a:pt x="9137" y="20416"/>
                  <a:pt x="9411" y="20970"/>
                  <a:pt x="9853" y="21298"/>
                </a:cubicBezTo>
                <a:cubicBezTo>
                  <a:pt x="10084" y="21474"/>
                  <a:pt x="10337" y="21550"/>
                  <a:pt x="10611" y="21550"/>
                </a:cubicBezTo>
                <a:cubicBezTo>
                  <a:pt x="10842" y="21550"/>
                  <a:pt x="11074" y="21500"/>
                  <a:pt x="11284" y="21374"/>
                </a:cubicBezTo>
                <a:lnTo>
                  <a:pt x="20779" y="12350"/>
                </a:lnTo>
                <a:cubicBezTo>
                  <a:pt x="21242" y="11846"/>
                  <a:pt x="21600" y="11443"/>
                  <a:pt x="21600" y="10788"/>
                </a:cubicBezTo>
                <a:cubicBezTo>
                  <a:pt x="21600" y="10107"/>
                  <a:pt x="21284" y="9780"/>
                  <a:pt x="20779" y="9250"/>
                </a:cubicBezTo>
                <a:lnTo>
                  <a:pt x="11284" y="227"/>
                </a:lnTo>
                <a:cubicBezTo>
                  <a:pt x="10821" y="-50"/>
                  <a:pt x="10295" y="-50"/>
                  <a:pt x="9853" y="252"/>
                </a:cubicBezTo>
                <a:cubicBezTo>
                  <a:pt x="9411" y="580"/>
                  <a:pt x="9137" y="1160"/>
                  <a:pt x="9137" y="1765"/>
                </a:cubicBezTo>
                <a:lnTo>
                  <a:pt x="9137" y="6856"/>
                </a:lnTo>
                <a:lnTo>
                  <a:pt x="2147" y="227"/>
                </a:lnTo>
                <a:cubicBezTo>
                  <a:pt x="1916" y="76"/>
                  <a:pt x="1684" y="0"/>
                  <a:pt x="1432" y="0"/>
                </a:cubicBezTo>
                <a:close/>
              </a:path>
            </a:pathLst>
          </a:custGeom>
          <a:solidFill>
            <a:srgbClr val="5F5F5F"/>
          </a:solidFill>
          <a:ln w="12700">
            <a:miter lim="400000"/>
          </a:ln>
        </p:spPr>
        <p:txBody>
          <a:bodyPr lIns="45699" tIns="45699" rIns="45699" bIns="45699"/>
          <a:lstStyle/>
          <a:p>
            <a:pPr>
              <a:defRPr sz="900"/>
            </a:pPr>
            <a:endParaRPr/>
          </a:p>
        </p:txBody>
      </p:sp>
      <p:sp>
        <p:nvSpPr>
          <p:cNvPr id="512" name="Mute"/>
          <p:cNvSpPr/>
          <p:nvPr/>
        </p:nvSpPr>
        <p:spPr>
          <a:xfrm>
            <a:off x="7630450" y="1056359"/>
            <a:ext cx="136901" cy="136994"/>
          </a:xfrm>
          <a:custGeom>
            <a:avLst/>
            <a:gdLst/>
            <a:ahLst/>
            <a:cxnLst>
              <a:cxn ang="0">
                <a:pos x="wd2" y="hd2"/>
              </a:cxn>
              <a:cxn ang="5400000">
                <a:pos x="wd2" y="hd2"/>
              </a:cxn>
              <a:cxn ang="10800000">
                <a:pos x="wd2" y="hd2"/>
              </a:cxn>
              <a:cxn ang="16200000">
                <a:pos x="wd2" y="hd2"/>
              </a:cxn>
            </a:cxnLst>
            <a:rect l="0" t="0" r="r" b="b"/>
            <a:pathLst>
              <a:path w="21410" h="20943" extrusionOk="0">
                <a:moveTo>
                  <a:pt x="875" y="2"/>
                </a:moveTo>
                <a:cubicBezTo>
                  <a:pt x="499" y="37"/>
                  <a:pt x="177" y="299"/>
                  <a:pt x="52" y="648"/>
                </a:cubicBezTo>
                <a:cubicBezTo>
                  <a:pt x="-73" y="980"/>
                  <a:pt x="34" y="1382"/>
                  <a:pt x="302" y="1644"/>
                </a:cubicBezTo>
                <a:lnTo>
                  <a:pt x="19703" y="20606"/>
                </a:lnTo>
                <a:cubicBezTo>
                  <a:pt x="20043" y="21025"/>
                  <a:pt x="20758" y="21060"/>
                  <a:pt x="21152" y="20675"/>
                </a:cubicBezTo>
                <a:cubicBezTo>
                  <a:pt x="21527" y="20308"/>
                  <a:pt x="21491" y="19609"/>
                  <a:pt x="21062" y="19277"/>
                </a:cubicBezTo>
                <a:lnTo>
                  <a:pt x="13892" y="12252"/>
                </a:lnTo>
                <a:lnTo>
                  <a:pt x="13892" y="1277"/>
                </a:lnTo>
                <a:cubicBezTo>
                  <a:pt x="13892" y="89"/>
                  <a:pt x="12819" y="-243"/>
                  <a:pt x="11979" y="578"/>
                </a:cubicBezTo>
                <a:lnTo>
                  <a:pt x="6901" y="5437"/>
                </a:lnTo>
                <a:lnTo>
                  <a:pt x="1661" y="299"/>
                </a:lnTo>
                <a:cubicBezTo>
                  <a:pt x="1465" y="89"/>
                  <a:pt x="1161" y="-16"/>
                  <a:pt x="875" y="2"/>
                </a:cubicBezTo>
                <a:close/>
                <a:moveTo>
                  <a:pt x="2234" y="6712"/>
                </a:moveTo>
                <a:cubicBezTo>
                  <a:pt x="1697" y="6712"/>
                  <a:pt x="1268" y="7132"/>
                  <a:pt x="1268" y="7656"/>
                </a:cubicBezTo>
                <a:lnTo>
                  <a:pt x="1268" y="13353"/>
                </a:lnTo>
                <a:cubicBezTo>
                  <a:pt x="1268" y="13877"/>
                  <a:pt x="1697" y="14297"/>
                  <a:pt x="2234" y="14297"/>
                </a:cubicBezTo>
                <a:lnTo>
                  <a:pt x="5577" y="14297"/>
                </a:lnTo>
                <a:lnTo>
                  <a:pt x="11943" y="20396"/>
                </a:lnTo>
                <a:cubicBezTo>
                  <a:pt x="12908" y="21357"/>
                  <a:pt x="13892" y="20868"/>
                  <a:pt x="13892" y="19574"/>
                </a:cubicBezTo>
                <a:lnTo>
                  <a:pt x="13892" y="17110"/>
                </a:lnTo>
                <a:lnTo>
                  <a:pt x="3199" y="6712"/>
                </a:lnTo>
                <a:lnTo>
                  <a:pt x="2234" y="6712"/>
                </a:lnTo>
                <a:close/>
              </a:path>
            </a:pathLst>
          </a:custGeom>
          <a:solidFill>
            <a:srgbClr val="5F5F5F"/>
          </a:solidFill>
          <a:ln w="12700">
            <a:miter lim="400000"/>
          </a:ln>
        </p:spPr>
        <p:txBody>
          <a:bodyPr lIns="45699" tIns="45699" rIns="45699" bIns="45699"/>
          <a:lstStyle/>
          <a:p>
            <a:pPr>
              <a:defRPr sz="900"/>
            </a:pPr>
            <a:endParaRPr/>
          </a:p>
        </p:txBody>
      </p:sp>
      <p:sp>
        <p:nvSpPr>
          <p:cNvPr id="513" name="Pause"/>
          <p:cNvSpPr/>
          <p:nvPr/>
        </p:nvSpPr>
        <p:spPr>
          <a:xfrm>
            <a:off x="7655383" y="1368284"/>
            <a:ext cx="87314" cy="100014"/>
          </a:xfrm>
          <a:custGeom>
            <a:avLst/>
            <a:gdLst/>
            <a:ahLst/>
            <a:cxnLst>
              <a:cxn ang="0">
                <a:pos x="wd2" y="hd2"/>
              </a:cxn>
              <a:cxn ang="5400000">
                <a:pos x="wd2" y="hd2"/>
              </a:cxn>
              <a:cxn ang="10800000">
                <a:pos x="wd2" y="hd2"/>
              </a:cxn>
              <a:cxn ang="16200000">
                <a:pos x="wd2" y="hd2"/>
              </a:cxn>
            </a:cxnLst>
            <a:rect l="0" t="0" r="r" b="b"/>
            <a:pathLst>
              <a:path w="21600" h="21600" extrusionOk="0">
                <a:moveTo>
                  <a:pt x="1563" y="0"/>
                </a:moveTo>
                <a:cubicBezTo>
                  <a:pt x="711" y="0"/>
                  <a:pt x="0" y="597"/>
                  <a:pt x="0" y="1344"/>
                </a:cubicBezTo>
                <a:lnTo>
                  <a:pt x="0" y="20256"/>
                </a:lnTo>
                <a:cubicBezTo>
                  <a:pt x="0" y="21003"/>
                  <a:pt x="711" y="21600"/>
                  <a:pt x="1563" y="21600"/>
                </a:cubicBezTo>
                <a:lnTo>
                  <a:pt x="6196" y="21600"/>
                </a:lnTo>
                <a:cubicBezTo>
                  <a:pt x="7020" y="21600"/>
                  <a:pt x="7731" y="21003"/>
                  <a:pt x="7731" y="20256"/>
                </a:cubicBezTo>
                <a:lnTo>
                  <a:pt x="7731" y="1344"/>
                </a:lnTo>
                <a:cubicBezTo>
                  <a:pt x="7731" y="597"/>
                  <a:pt x="7020" y="0"/>
                  <a:pt x="6196" y="0"/>
                </a:cubicBezTo>
                <a:lnTo>
                  <a:pt x="1563" y="0"/>
                </a:lnTo>
                <a:close/>
                <a:moveTo>
                  <a:pt x="15433" y="0"/>
                </a:moveTo>
                <a:cubicBezTo>
                  <a:pt x="14580" y="0"/>
                  <a:pt x="13898" y="597"/>
                  <a:pt x="13898" y="1344"/>
                </a:cubicBezTo>
                <a:lnTo>
                  <a:pt x="13898" y="20256"/>
                </a:lnTo>
                <a:cubicBezTo>
                  <a:pt x="13898" y="21003"/>
                  <a:pt x="14580" y="21600"/>
                  <a:pt x="15433" y="21600"/>
                </a:cubicBezTo>
                <a:lnTo>
                  <a:pt x="20065" y="21600"/>
                </a:lnTo>
                <a:cubicBezTo>
                  <a:pt x="20918" y="21600"/>
                  <a:pt x="21600" y="21003"/>
                  <a:pt x="21600" y="20256"/>
                </a:cubicBezTo>
                <a:lnTo>
                  <a:pt x="21600" y="1344"/>
                </a:lnTo>
                <a:cubicBezTo>
                  <a:pt x="21600" y="597"/>
                  <a:pt x="20918" y="0"/>
                  <a:pt x="20065" y="0"/>
                </a:cubicBezTo>
                <a:lnTo>
                  <a:pt x="15433" y="0"/>
                </a:lnTo>
                <a:close/>
              </a:path>
            </a:pathLst>
          </a:custGeom>
          <a:solidFill>
            <a:srgbClr val="5F5F5F"/>
          </a:solidFill>
          <a:ln w="12700">
            <a:miter lim="400000"/>
          </a:ln>
        </p:spPr>
        <p:txBody>
          <a:bodyPr lIns="45699" tIns="45699" rIns="45699" bIns="45699"/>
          <a:lstStyle/>
          <a:p>
            <a:pPr>
              <a:defRPr sz="900"/>
            </a:pPr>
            <a:endParaRPr/>
          </a:p>
        </p:txBody>
      </p:sp>
      <p:sp>
        <p:nvSpPr>
          <p:cNvPr id="514" name="Play"/>
          <p:cNvSpPr/>
          <p:nvPr/>
        </p:nvSpPr>
        <p:spPr>
          <a:xfrm>
            <a:off x="7649033" y="1667813"/>
            <a:ext cx="100014" cy="99624"/>
          </a:xfrm>
          <a:custGeom>
            <a:avLst/>
            <a:gdLst/>
            <a:ahLst/>
            <a:cxnLst>
              <a:cxn ang="0">
                <a:pos x="wd2" y="hd2"/>
              </a:cxn>
              <a:cxn ang="5400000">
                <a:pos x="wd2" y="hd2"/>
              </a:cxn>
              <a:cxn ang="10800000">
                <a:pos x="wd2" y="hd2"/>
              </a:cxn>
              <a:cxn ang="16200000">
                <a:pos x="wd2" y="hd2"/>
              </a:cxn>
            </a:cxnLst>
            <a:rect l="0" t="0" r="r" b="b"/>
            <a:pathLst>
              <a:path w="21600" h="21516" extrusionOk="0">
                <a:moveTo>
                  <a:pt x="20624" y="9206"/>
                </a:moveTo>
                <a:lnTo>
                  <a:pt x="2553" y="193"/>
                </a:lnTo>
                <a:cubicBezTo>
                  <a:pt x="2002" y="-84"/>
                  <a:pt x="1352" y="-59"/>
                  <a:pt x="826" y="243"/>
                </a:cubicBezTo>
                <a:cubicBezTo>
                  <a:pt x="325" y="571"/>
                  <a:pt x="0" y="1150"/>
                  <a:pt x="0" y="1754"/>
                </a:cubicBezTo>
                <a:lnTo>
                  <a:pt x="0" y="19779"/>
                </a:lnTo>
                <a:cubicBezTo>
                  <a:pt x="0" y="20383"/>
                  <a:pt x="325" y="20937"/>
                  <a:pt x="826" y="21264"/>
                </a:cubicBezTo>
                <a:cubicBezTo>
                  <a:pt x="1126" y="21440"/>
                  <a:pt x="1452" y="21516"/>
                  <a:pt x="1777" y="21516"/>
                </a:cubicBezTo>
                <a:cubicBezTo>
                  <a:pt x="2027" y="21516"/>
                  <a:pt x="2303" y="21466"/>
                  <a:pt x="2553" y="21340"/>
                </a:cubicBezTo>
                <a:lnTo>
                  <a:pt x="20649" y="12327"/>
                </a:lnTo>
                <a:cubicBezTo>
                  <a:pt x="21225" y="12025"/>
                  <a:pt x="21600" y="11421"/>
                  <a:pt x="21600" y="10766"/>
                </a:cubicBezTo>
                <a:cubicBezTo>
                  <a:pt x="21600" y="10087"/>
                  <a:pt x="21225" y="9482"/>
                  <a:pt x="20624" y="9206"/>
                </a:cubicBezTo>
                <a:close/>
              </a:path>
            </a:pathLst>
          </a:custGeom>
          <a:solidFill>
            <a:srgbClr val="5F5F5F"/>
          </a:solidFill>
          <a:ln w="12700">
            <a:miter lim="400000"/>
          </a:ln>
        </p:spPr>
        <p:txBody>
          <a:bodyPr lIns="45699" tIns="45699" rIns="45699" bIns="45699"/>
          <a:lstStyle/>
          <a:p>
            <a:pPr>
              <a:defRPr sz="900"/>
            </a:pPr>
            <a:endParaRPr/>
          </a:p>
        </p:txBody>
      </p:sp>
      <p:sp>
        <p:nvSpPr>
          <p:cNvPr id="515" name="Skip Back"/>
          <p:cNvSpPr/>
          <p:nvPr/>
        </p:nvSpPr>
        <p:spPr>
          <a:xfrm>
            <a:off x="7655383" y="1959885"/>
            <a:ext cx="87314" cy="100014"/>
          </a:xfrm>
          <a:custGeom>
            <a:avLst/>
            <a:gdLst/>
            <a:ahLst/>
            <a:cxnLst>
              <a:cxn ang="0">
                <a:pos x="wd2" y="hd2"/>
              </a:cxn>
              <a:cxn ang="5400000">
                <a:pos x="wd2" y="hd2"/>
              </a:cxn>
              <a:cxn ang="10800000">
                <a:pos x="wd2" y="hd2"/>
              </a:cxn>
              <a:cxn ang="16200000">
                <a:pos x="wd2" y="hd2"/>
              </a:cxn>
            </a:cxnLst>
            <a:rect l="0" t="0" r="r" b="b"/>
            <a:pathLst>
              <a:path w="21600" h="21600" extrusionOk="0">
                <a:moveTo>
                  <a:pt x="1563" y="0"/>
                </a:moveTo>
                <a:cubicBezTo>
                  <a:pt x="711" y="0"/>
                  <a:pt x="0" y="597"/>
                  <a:pt x="0" y="1344"/>
                </a:cubicBezTo>
                <a:lnTo>
                  <a:pt x="0" y="20256"/>
                </a:lnTo>
                <a:cubicBezTo>
                  <a:pt x="0" y="21003"/>
                  <a:pt x="711" y="21600"/>
                  <a:pt x="1563" y="21600"/>
                </a:cubicBezTo>
                <a:lnTo>
                  <a:pt x="6167" y="21600"/>
                </a:lnTo>
                <a:cubicBezTo>
                  <a:pt x="7020" y="21600"/>
                  <a:pt x="7731" y="21003"/>
                  <a:pt x="7731" y="20256"/>
                </a:cubicBezTo>
                <a:lnTo>
                  <a:pt x="7731" y="13637"/>
                </a:lnTo>
                <a:lnTo>
                  <a:pt x="18673" y="21276"/>
                </a:lnTo>
                <a:cubicBezTo>
                  <a:pt x="19298" y="21550"/>
                  <a:pt x="20037" y="21500"/>
                  <a:pt x="20634" y="21177"/>
                </a:cubicBezTo>
                <a:cubicBezTo>
                  <a:pt x="21231" y="20878"/>
                  <a:pt x="21600" y="20306"/>
                  <a:pt x="21600" y="19709"/>
                </a:cubicBezTo>
                <a:lnTo>
                  <a:pt x="21600" y="1891"/>
                </a:lnTo>
                <a:cubicBezTo>
                  <a:pt x="21600" y="1294"/>
                  <a:pt x="21231" y="722"/>
                  <a:pt x="20634" y="423"/>
                </a:cubicBezTo>
                <a:cubicBezTo>
                  <a:pt x="20321" y="249"/>
                  <a:pt x="19952" y="174"/>
                  <a:pt x="19582" y="174"/>
                </a:cubicBezTo>
                <a:cubicBezTo>
                  <a:pt x="19269" y="174"/>
                  <a:pt x="18957" y="199"/>
                  <a:pt x="18673" y="324"/>
                </a:cubicBezTo>
                <a:lnTo>
                  <a:pt x="7731" y="8013"/>
                </a:lnTo>
                <a:lnTo>
                  <a:pt x="7731" y="1344"/>
                </a:lnTo>
                <a:cubicBezTo>
                  <a:pt x="7731" y="597"/>
                  <a:pt x="7020" y="0"/>
                  <a:pt x="6167" y="0"/>
                </a:cubicBezTo>
                <a:lnTo>
                  <a:pt x="1563" y="0"/>
                </a:lnTo>
                <a:close/>
              </a:path>
            </a:pathLst>
          </a:custGeom>
          <a:solidFill>
            <a:srgbClr val="5F5F5F"/>
          </a:solidFill>
          <a:ln w="12700">
            <a:miter lim="400000"/>
          </a:ln>
        </p:spPr>
        <p:txBody>
          <a:bodyPr lIns="45699" tIns="45699" rIns="45699" bIns="45699"/>
          <a:lstStyle/>
          <a:p>
            <a:pPr>
              <a:defRPr sz="900"/>
            </a:pPr>
            <a:endParaRPr/>
          </a:p>
        </p:txBody>
      </p:sp>
      <p:sp>
        <p:nvSpPr>
          <p:cNvPr id="516" name="Skip Forward"/>
          <p:cNvSpPr/>
          <p:nvPr/>
        </p:nvSpPr>
        <p:spPr>
          <a:xfrm>
            <a:off x="7655383" y="2254438"/>
            <a:ext cx="87314" cy="100014"/>
          </a:xfrm>
          <a:custGeom>
            <a:avLst/>
            <a:gdLst/>
            <a:ahLst/>
            <a:cxnLst>
              <a:cxn ang="0">
                <a:pos x="wd2" y="hd2"/>
              </a:cxn>
              <a:cxn ang="5400000">
                <a:pos x="wd2" y="hd2"/>
              </a:cxn>
              <a:cxn ang="10800000">
                <a:pos x="wd2" y="hd2"/>
              </a:cxn>
              <a:cxn ang="16200000">
                <a:pos x="wd2" y="hd2"/>
              </a:cxn>
            </a:cxnLst>
            <a:rect l="0" t="0" r="r" b="b"/>
            <a:pathLst>
              <a:path w="21600" h="21600" extrusionOk="0">
                <a:moveTo>
                  <a:pt x="15416" y="0"/>
                </a:moveTo>
                <a:cubicBezTo>
                  <a:pt x="14561" y="0"/>
                  <a:pt x="13849" y="597"/>
                  <a:pt x="13849" y="1344"/>
                </a:cubicBezTo>
                <a:lnTo>
                  <a:pt x="13849" y="7988"/>
                </a:lnTo>
                <a:lnTo>
                  <a:pt x="2878" y="348"/>
                </a:lnTo>
                <a:cubicBezTo>
                  <a:pt x="2280" y="75"/>
                  <a:pt x="1539" y="100"/>
                  <a:pt x="969" y="423"/>
                </a:cubicBezTo>
                <a:cubicBezTo>
                  <a:pt x="370" y="747"/>
                  <a:pt x="0" y="1294"/>
                  <a:pt x="0" y="1891"/>
                </a:cubicBezTo>
                <a:lnTo>
                  <a:pt x="0" y="19709"/>
                </a:lnTo>
                <a:cubicBezTo>
                  <a:pt x="0" y="20306"/>
                  <a:pt x="370" y="20878"/>
                  <a:pt x="969" y="21177"/>
                </a:cubicBezTo>
                <a:cubicBezTo>
                  <a:pt x="1282" y="21351"/>
                  <a:pt x="1653" y="21451"/>
                  <a:pt x="2023" y="21451"/>
                </a:cubicBezTo>
                <a:cubicBezTo>
                  <a:pt x="2337" y="21451"/>
                  <a:pt x="2593" y="21401"/>
                  <a:pt x="2878" y="21276"/>
                </a:cubicBezTo>
                <a:lnTo>
                  <a:pt x="13849" y="13687"/>
                </a:lnTo>
                <a:lnTo>
                  <a:pt x="13849" y="20256"/>
                </a:lnTo>
                <a:cubicBezTo>
                  <a:pt x="13849" y="21003"/>
                  <a:pt x="14561" y="21600"/>
                  <a:pt x="15416" y="21600"/>
                </a:cubicBezTo>
                <a:lnTo>
                  <a:pt x="20061" y="21600"/>
                </a:lnTo>
                <a:cubicBezTo>
                  <a:pt x="20888" y="21600"/>
                  <a:pt x="21600" y="21003"/>
                  <a:pt x="21600" y="20256"/>
                </a:cubicBezTo>
                <a:lnTo>
                  <a:pt x="21600" y="1344"/>
                </a:lnTo>
                <a:cubicBezTo>
                  <a:pt x="21600" y="597"/>
                  <a:pt x="20888" y="0"/>
                  <a:pt x="20061" y="0"/>
                </a:cubicBezTo>
                <a:lnTo>
                  <a:pt x="15416" y="0"/>
                </a:lnTo>
                <a:close/>
              </a:path>
            </a:pathLst>
          </a:custGeom>
          <a:solidFill>
            <a:srgbClr val="5F5F5F"/>
          </a:solidFill>
          <a:ln w="12700">
            <a:miter lim="400000"/>
          </a:ln>
        </p:spPr>
        <p:txBody>
          <a:bodyPr lIns="45699" tIns="45699" rIns="45699" bIns="45699"/>
          <a:lstStyle/>
          <a:p>
            <a:pPr>
              <a:defRPr sz="900"/>
            </a:pPr>
            <a:endParaRPr/>
          </a:p>
        </p:txBody>
      </p:sp>
      <p:sp>
        <p:nvSpPr>
          <p:cNvPr id="517" name="Stop"/>
          <p:cNvSpPr/>
          <p:nvPr/>
        </p:nvSpPr>
        <p:spPr>
          <a:xfrm>
            <a:off x="7649033" y="2552532"/>
            <a:ext cx="100014" cy="100014"/>
          </a:xfrm>
          <a:custGeom>
            <a:avLst/>
            <a:gdLst/>
            <a:ahLst/>
            <a:cxnLst>
              <a:cxn ang="0">
                <a:pos x="wd2" y="hd2"/>
              </a:cxn>
              <a:cxn ang="5400000">
                <a:pos x="wd2" y="hd2"/>
              </a:cxn>
              <a:cxn ang="10800000">
                <a:pos x="wd2" y="hd2"/>
              </a:cxn>
              <a:cxn ang="16200000">
                <a:pos x="wd2" y="hd2"/>
              </a:cxn>
            </a:cxnLst>
            <a:rect l="0" t="0" r="r" b="b"/>
            <a:pathLst>
              <a:path w="21600" h="21600" extrusionOk="0">
                <a:moveTo>
                  <a:pt x="21600" y="20256"/>
                </a:moveTo>
                <a:cubicBezTo>
                  <a:pt x="21600" y="21003"/>
                  <a:pt x="21003" y="21600"/>
                  <a:pt x="20256" y="21600"/>
                </a:cubicBezTo>
                <a:lnTo>
                  <a:pt x="1344" y="21600"/>
                </a:lnTo>
                <a:cubicBezTo>
                  <a:pt x="597" y="21600"/>
                  <a:pt x="0" y="21003"/>
                  <a:pt x="0" y="20256"/>
                </a:cubicBezTo>
                <a:lnTo>
                  <a:pt x="0" y="1344"/>
                </a:lnTo>
                <a:cubicBezTo>
                  <a:pt x="0" y="597"/>
                  <a:pt x="597" y="0"/>
                  <a:pt x="1344" y="0"/>
                </a:cubicBezTo>
                <a:lnTo>
                  <a:pt x="20256" y="0"/>
                </a:lnTo>
                <a:cubicBezTo>
                  <a:pt x="21003" y="0"/>
                  <a:pt x="21600" y="597"/>
                  <a:pt x="21600" y="1344"/>
                </a:cubicBezTo>
                <a:lnTo>
                  <a:pt x="21600" y="20256"/>
                </a:lnTo>
                <a:close/>
              </a:path>
            </a:pathLst>
          </a:custGeom>
          <a:solidFill>
            <a:srgbClr val="5F5F5F"/>
          </a:solidFill>
          <a:ln w="12700">
            <a:miter lim="400000"/>
          </a:ln>
        </p:spPr>
        <p:txBody>
          <a:bodyPr lIns="45699" tIns="45699" rIns="45699" bIns="45699"/>
          <a:lstStyle/>
          <a:p>
            <a:pPr>
              <a:defRPr sz="900"/>
            </a:pPr>
            <a:endParaRPr/>
          </a:p>
        </p:txBody>
      </p:sp>
      <p:sp>
        <p:nvSpPr>
          <p:cNvPr id="518" name="Volume Up"/>
          <p:cNvSpPr/>
          <p:nvPr/>
        </p:nvSpPr>
        <p:spPr>
          <a:xfrm>
            <a:off x="7618076" y="2831522"/>
            <a:ext cx="161926" cy="136695"/>
          </a:xfrm>
          <a:custGeom>
            <a:avLst/>
            <a:gdLst/>
            <a:ahLst/>
            <a:cxnLst>
              <a:cxn ang="0">
                <a:pos x="wd2" y="hd2"/>
              </a:cxn>
              <a:cxn ang="5400000">
                <a:pos x="wd2" y="hd2"/>
              </a:cxn>
              <a:cxn ang="10800000">
                <a:pos x="wd2" y="hd2"/>
              </a:cxn>
              <a:cxn ang="16200000">
                <a:pos x="wd2" y="hd2"/>
              </a:cxn>
            </a:cxnLst>
            <a:rect l="0" t="0" r="r" b="b"/>
            <a:pathLst>
              <a:path w="21600" h="21135" extrusionOk="0">
                <a:moveTo>
                  <a:pt x="9996" y="0"/>
                </a:moveTo>
                <a:cubicBezTo>
                  <a:pt x="9721" y="0"/>
                  <a:pt x="9430" y="142"/>
                  <a:pt x="9154" y="462"/>
                </a:cubicBezTo>
                <a:lnTo>
                  <a:pt x="3689" y="6702"/>
                </a:lnTo>
                <a:lnTo>
                  <a:pt x="827" y="6702"/>
                </a:lnTo>
                <a:cubicBezTo>
                  <a:pt x="367" y="6702"/>
                  <a:pt x="0" y="7129"/>
                  <a:pt x="0" y="7662"/>
                </a:cubicBezTo>
                <a:lnTo>
                  <a:pt x="0" y="13458"/>
                </a:lnTo>
                <a:cubicBezTo>
                  <a:pt x="0" y="13991"/>
                  <a:pt x="367" y="14418"/>
                  <a:pt x="827" y="14418"/>
                </a:cubicBezTo>
                <a:lnTo>
                  <a:pt x="3689" y="14418"/>
                </a:lnTo>
                <a:lnTo>
                  <a:pt x="9139" y="20622"/>
                </a:lnTo>
                <a:cubicBezTo>
                  <a:pt x="9966" y="21600"/>
                  <a:pt x="10792" y="21102"/>
                  <a:pt x="10792" y="19787"/>
                </a:cubicBezTo>
                <a:lnTo>
                  <a:pt x="10792" y="1173"/>
                </a:lnTo>
                <a:cubicBezTo>
                  <a:pt x="10792" y="409"/>
                  <a:pt x="10440" y="0"/>
                  <a:pt x="9996" y="0"/>
                </a:cubicBezTo>
                <a:close/>
                <a:moveTo>
                  <a:pt x="16012" y="978"/>
                </a:moveTo>
                <a:cubicBezTo>
                  <a:pt x="15676" y="1049"/>
                  <a:pt x="15415" y="1404"/>
                  <a:pt x="15370" y="1796"/>
                </a:cubicBezTo>
                <a:cubicBezTo>
                  <a:pt x="15339" y="2187"/>
                  <a:pt x="15523" y="2613"/>
                  <a:pt x="15829" y="2773"/>
                </a:cubicBezTo>
                <a:cubicBezTo>
                  <a:pt x="18278" y="4213"/>
                  <a:pt x="19931" y="7164"/>
                  <a:pt x="19931" y="10560"/>
                </a:cubicBezTo>
                <a:cubicBezTo>
                  <a:pt x="19931" y="13956"/>
                  <a:pt x="18278" y="16871"/>
                  <a:pt x="15829" y="18311"/>
                </a:cubicBezTo>
                <a:cubicBezTo>
                  <a:pt x="15431" y="18524"/>
                  <a:pt x="15232" y="19164"/>
                  <a:pt x="15446" y="19627"/>
                </a:cubicBezTo>
                <a:cubicBezTo>
                  <a:pt x="15645" y="20089"/>
                  <a:pt x="16196" y="20284"/>
                  <a:pt x="16594" y="20018"/>
                </a:cubicBezTo>
                <a:cubicBezTo>
                  <a:pt x="19564" y="18276"/>
                  <a:pt x="21600" y="14702"/>
                  <a:pt x="21600" y="10560"/>
                </a:cubicBezTo>
                <a:cubicBezTo>
                  <a:pt x="21600" y="6418"/>
                  <a:pt x="19564" y="2809"/>
                  <a:pt x="16594" y="1067"/>
                </a:cubicBezTo>
                <a:cubicBezTo>
                  <a:pt x="16410" y="960"/>
                  <a:pt x="16211" y="924"/>
                  <a:pt x="16012" y="978"/>
                </a:cubicBezTo>
                <a:close/>
                <a:moveTo>
                  <a:pt x="14298" y="3627"/>
                </a:moveTo>
                <a:cubicBezTo>
                  <a:pt x="13931" y="3644"/>
                  <a:pt x="13594" y="3982"/>
                  <a:pt x="13533" y="4409"/>
                </a:cubicBezTo>
                <a:cubicBezTo>
                  <a:pt x="13456" y="4818"/>
                  <a:pt x="13655" y="5280"/>
                  <a:pt x="13992" y="5458"/>
                </a:cubicBezTo>
                <a:cubicBezTo>
                  <a:pt x="15553" y="6436"/>
                  <a:pt x="16609" y="8338"/>
                  <a:pt x="16609" y="10560"/>
                </a:cubicBezTo>
                <a:cubicBezTo>
                  <a:pt x="16609" y="12764"/>
                  <a:pt x="15569" y="14667"/>
                  <a:pt x="14022" y="15662"/>
                </a:cubicBezTo>
                <a:cubicBezTo>
                  <a:pt x="13578" y="15858"/>
                  <a:pt x="13364" y="16533"/>
                  <a:pt x="13578" y="17013"/>
                </a:cubicBezTo>
                <a:cubicBezTo>
                  <a:pt x="13808" y="17493"/>
                  <a:pt x="14405" y="17653"/>
                  <a:pt x="14803" y="17333"/>
                </a:cubicBezTo>
                <a:cubicBezTo>
                  <a:pt x="16870" y="16036"/>
                  <a:pt x="18278" y="13476"/>
                  <a:pt x="18278" y="10560"/>
                </a:cubicBezTo>
                <a:cubicBezTo>
                  <a:pt x="18278" y="7627"/>
                  <a:pt x="16885" y="5049"/>
                  <a:pt x="14803" y="3751"/>
                </a:cubicBezTo>
                <a:cubicBezTo>
                  <a:pt x="14650" y="3644"/>
                  <a:pt x="14466" y="3609"/>
                  <a:pt x="14298" y="3627"/>
                </a:cubicBezTo>
                <a:close/>
                <a:moveTo>
                  <a:pt x="12155" y="6791"/>
                </a:moveTo>
                <a:cubicBezTo>
                  <a:pt x="11757" y="6827"/>
                  <a:pt x="11435" y="7236"/>
                  <a:pt x="11405" y="7680"/>
                </a:cubicBezTo>
                <a:cubicBezTo>
                  <a:pt x="11374" y="8142"/>
                  <a:pt x="11665" y="8587"/>
                  <a:pt x="12048" y="8693"/>
                </a:cubicBezTo>
                <a:cubicBezTo>
                  <a:pt x="12752" y="8907"/>
                  <a:pt x="13288" y="9653"/>
                  <a:pt x="13288" y="10560"/>
                </a:cubicBezTo>
                <a:cubicBezTo>
                  <a:pt x="13288" y="11467"/>
                  <a:pt x="12752" y="12213"/>
                  <a:pt x="12048" y="12427"/>
                </a:cubicBezTo>
                <a:cubicBezTo>
                  <a:pt x="11619" y="12569"/>
                  <a:pt x="11343" y="13138"/>
                  <a:pt x="11466" y="13618"/>
                </a:cubicBezTo>
                <a:cubicBezTo>
                  <a:pt x="11573" y="14116"/>
                  <a:pt x="12063" y="14436"/>
                  <a:pt x="12492" y="14293"/>
                </a:cubicBezTo>
                <a:cubicBezTo>
                  <a:pt x="13915" y="13867"/>
                  <a:pt x="14956" y="12338"/>
                  <a:pt x="14956" y="10560"/>
                </a:cubicBezTo>
                <a:cubicBezTo>
                  <a:pt x="14956" y="8764"/>
                  <a:pt x="13915" y="7253"/>
                  <a:pt x="12492" y="6827"/>
                </a:cubicBezTo>
                <a:cubicBezTo>
                  <a:pt x="12369" y="6791"/>
                  <a:pt x="12262" y="6773"/>
                  <a:pt x="12155" y="6791"/>
                </a:cubicBezTo>
                <a:close/>
              </a:path>
            </a:pathLst>
          </a:custGeom>
          <a:solidFill>
            <a:srgbClr val="5F5F5F"/>
          </a:solidFill>
          <a:ln w="12700">
            <a:miter lim="400000"/>
          </a:ln>
        </p:spPr>
        <p:txBody>
          <a:bodyPr lIns="45699" tIns="45699" rIns="45699" bIns="45699"/>
          <a:lstStyle/>
          <a:p>
            <a:pPr>
              <a:defRPr sz="900"/>
            </a:pPr>
            <a:endParaRPr/>
          </a:p>
        </p:txBody>
      </p:sp>
      <p:sp>
        <p:nvSpPr>
          <p:cNvPr id="519" name="TextBox 313"/>
          <p:cNvSpPr txBox="1"/>
          <p:nvPr/>
        </p:nvSpPr>
        <p:spPr>
          <a:xfrm>
            <a:off x="7458773" y="3071427"/>
            <a:ext cx="918727" cy="2462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000" b="1">
                <a:solidFill>
                  <a:srgbClr val="C00000"/>
                </a:solidFill>
              </a:defRPr>
            </a:lvl1pPr>
          </a:lstStyle>
          <a:p>
            <a:r>
              <a:t>■ Time &amp; Map</a:t>
            </a:r>
          </a:p>
        </p:txBody>
      </p:sp>
      <p:graphicFrame>
        <p:nvGraphicFramePr>
          <p:cNvPr id="520" name="표 314"/>
          <p:cNvGraphicFramePr/>
          <p:nvPr/>
        </p:nvGraphicFramePr>
        <p:xfrm>
          <a:off x="7413348" y="3337228"/>
          <a:ext cx="1872208" cy="1486000"/>
        </p:xfrm>
        <a:graphic>
          <a:graphicData uri="http://schemas.openxmlformats.org/drawingml/2006/table">
            <a:tbl>
              <a:tblPr firstRow="1">
                <a:tableStyleId>{4C3C2611-4C71-4FC5-86AE-919BDF0F9419}</a:tableStyleId>
              </a:tblPr>
              <a:tblGrid>
                <a:gridCol w="586992">
                  <a:extLst>
                    <a:ext uri="{9D8B030D-6E8A-4147-A177-3AD203B41FA5}">
                      <a16:colId xmlns:a16="http://schemas.microsoft.com/office/drawing/2014/main" val="20000"/>
                    </a:ext>
                  </a:extLst>
                </a:gridCol>
                <a:gridCol w="1285216">
                  <a:extLst>
                    <a:ext uri="{9D8B030D-6E8A-4147-A177-3AD203B41FA5}">
                      <a16:colId xmlns:a16="http://schemas.microsoft.com/office/drawing/2014/main" val="20001"/>
                    </a:ext>
                  </a:extLst>
                </a:gridCol>
              </a:tblGrid>
              <a:tr h="297200">
                <a:tc>
                  <a:txBody>
                    <a:bodyPr/>
                    <a:lstStyle/>
                    <a:p>
                      <a:pPr algn="l">
                        <a:defRPr sz="1000"/>
                      </a:pPr>
                      <a:endParaRPr/>
                    </a:p>
                  </a:txBody>
                  <a:tcPr marL="45720" marR="45720" horzOverflow="overflow">
                    <a:lnL w="12700">
                      <a:miter lim="400000"/>
                    </a:lnL>
                    <a:lnR w="3175">
                      <a:solidFill>
                        <a:srgbClr val="808080"/>
                      </a:solidFill>
                    </a:lnR>
                    <a:lnT w="12700">
                      <a:solidFill>
                        <a:srgbClr val="808080"/>
                      </a:solidFill>
                    </a:lnT>
                    <a:lnB w="3175">
                      <a:solidFill>
                        <a:srgbClr val="808080"/>
                      </a:solidFill>
                    </a:lnB>
                    <a:solidFill>
                      <a:srgbClr val="FFFFFF"/>
                    </a:solidFill>
                  </a:tcPr>
                </a:tc>
                <a:tc>
                  <a:txBody>
                    <a:bodyPr/>
                    <a:lstStyle/>
                    <a:p>
                      <a:pPr algn="l">
                        <a:defRPr sz="1800" b="0">
                          <a:solidFill>
                            <a:srgbClr val="000000"/>
                          </a:solidFill>
                        </a:defRPr>
                      </a:pPr>
                      <a:r>
                        <a:rPr sz="800"/>
                        <a:t>알람</a:t>
                      </a:r>
                    </a:p>
                  </a:txBody>
                  <a:tcPr marL="45720" marR="45720" anchor="ctr" horzOverflow="overflow">
                    <a:lnL w="3175">
                      <a:solidFill>
                        <a:srgbClr val="808080"/>
                      </a:solidFill>
                    </a:lnL>
                    <a:lnR w="12700">
                      <a:miter lim="400000"/>
                    </a:lnR>
                    <a:lnT w="12700">
                      <a:solidFill>
                        <a:srgbClr val="808080"/>
                      </a:solidFill>
                    </a:lnT>
                    <a:lnB w="3175">
                      <a:solidFill>
                        <a:srgbClr val="808080"/>
                      </a:solidFill>
                    </a:lnB>
                    <a:solidFill>
                      <a:srgbClr val="FFFFFF"/>
                    </a:solidFill>
                  </a:tcPr>
                </a:tc>
                <a:extLst>
                  <a:ext uri="{0D108BD9-81ED-4DB2-BD59-A6C34878D82A}">
                    <a16:rowId xmlns:a16="http://schemas.microsoft.com/office/drawing/2014/main" val="10000"/>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달력</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1"/>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시계</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2"/>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지도</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3"/>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12700">
                      <a:solidFill>
                        <a:srgbClr val="808080"/>
                      </a:solidFill>
                    </a:lnB>
                    <a:solidFill>
                      <a:srgbClr val="FFFFFF"/>
                    </a:solidFill>
                  </a:tcPr>
                </a:tc>
                <a:tc>
                  <a:txBody>
                    <a:bodyPr/>
                    <a:lstStyle/>
                    <a:p>
                      <a:pPr algn="l">
                        <a:defRPr sz="1800"/>
                      </a:pPr>
                      <a:r>
                        <a:rPr sz="800"/>
                        <a:t>핀포인트</a:t>
                      </a:r>
                    </a:p>
                  </a:txBody>
                  <a:tcPr marL="45720" marR="45720" anchor="ctr" horzOverflow="overflow">
                    <a:lnL w="3175">
                      <a:solidFill>
                        <a:srgbClr val="808080"/>
                      </a:solidFill>
                    </a:lnL>
                    <a:lnR w="12700">
                      <a:miter lim="400000"/>
                    </a:lnR>
                    <a:lnT w="3175">
                      <a:solidFill>
                        <a:srgbClr val="808080"/>
                      </a:solidFill>
                    </a:lnT>
                    <a:lnB w="12700">
                      <a:solidFill>
                        <a:srgbClr val="808080"/>
                      </a:solidFill>
                    </a:lnB>
                    <a:solidFill>
                      <a:srgbClr val="FFFFFF"/>
                    </a:solidFill>
                  </a:tcPr>
                </a:tc>
                <a:extLst>
                  <a:ext uri="{0D108BD9-81ED-4DB2-BD59-A6C34878D82A}">
                    <a16:rowId xmlns:a16="http://schemas.microsoft.com/office/drawing/2014/main" val="10004"/>
                  </a:ext>
                </a:extLst>
              </a:tr>
            </a:tbl>
          </a:graphicData>
        </a:graphic>
      </p:graphicFrame>
      <p:sp>
        <p:nvSpPr>
          <p:cNvPr id="521" name="Alarm"/>
          <p:cNvSpPr/>
          <p:nvPr/>
        </p:nvSpPr>
        <p:spPr>
          <a:xfrm>
            <a:off x="7621000" y="3413626"/>
            <a:ext cx="156060" cy="161101"/>
          </a:xfrm>
          <a:custGeom>
            <a:avLst/>
            <a:gdLst/>
            <a:ahLst/>
            <a:cxnLst>
              <a:cxn ang="0">
                <a:pos x="wd2" y="hd2"/>
              </a:cxn>
              <a:cxn ang="5400000">
                <a:pos x="wd2" y="hd2"/>
              </a:cxn>
              <a:cxn ang="10800000">
                <a:pos x="wd2" y="hd2"/>
              </a:cxn>
              <a:cxn ang="16200000">
                <a:pos x="wd2" y="hd2"/>
              </a:cxn>
            </a:cxnLst>
            <a:rect l="0" t="0" r="r" b="b"/>
            <a:pathLst>
              <a:path w="20615" h="21490" extrusionOk="0">
                <a:moveTo>
                  <a:pt x="10309" y="0"/>
                </a:moveTo>
                <a:cubicBezTo>
                  <a:pt x="9396" y="0"/>
                  <a:pt x="8651" y="707"/>
                  <a:pt x="8651" y="1507"/>
                </a:cubicBezTo>
                <a:lnTo>
                  <a:pt x="11952" y="1507"/>
                </a:lnTo>
                <a:cubicBezTo>
                  <a:pt x="11952" y="753"/>
                  <a:pt x="11222" y="0"/>
                  <a:pt x="10309" y="0"/>
                </a:cubicBezTo>
                <a:close/>
                <a:moveTo>
                  <a:pt x="3677" y="261"/>
                </a:moveTo>
                <a:cubicBezTo>
                  <a:pt x="2810" y="323"/>
                  <a:pt x="1943" y="738"/>
                  <a:pt x="1228" y="1460"/>
                </a:cubicBezTo>
                <a:cubicBezTo>
                  <a:pt x="-202" y="2906"/>
                  <a:pt x="-491" y="4996"/>
                  <a:pt x="939" y="6442"/>
                </a:cubicBezTo>
                <a:lnTo>
                  <a:pt x="6126" y="1199"/>
                </a:lnTo>
                <a:cubicBezTo>
                  <a:pt x="5411" y="477"/>
                  <a:pt x="4544" y="184"/>
                  <a:pt x="3677" y="261"/>
                </a:cubicBezTo>
                <a:close/>
                <a:moveTo>
                  <a:pt x="16287" y="261"/>
                </a:moveTo>
                <a:cubicBezTo>
                  <a:pt x="15648" y="354"/>
                  <a:pt x="15024" y="661"/>
                  <a:pt x="14492" y="1199"/>
                </a:cubicBezTo>
                <a:lnTo>
                  <a:pt x="19664" y="6442"/>
                </a:lnTo>
                <a:cubicBezTo>
                  <a:pt x="21109" y="4996"/>
                  <a:pt x="20820" y="2906"/>
                  <a:pt x="19390" y="1460"/>
                </a:cubicBezTo>
                <a:cubicBezTo>
                  <a:pt x="18493" y="553"/>
                  <a:pt x="17367" y="108"/>
                  <a:pt x="16287" y="261"/>
                </a:cubicBezTo>
                <a:close/>
                <a:moveTo>
                  <a:pt x="10309" y="2506"/>
                </a:moveTo>
                <a:cubicBezTo>
                  <a:pt x="5381" y="2506"/>
                  <a:pt x="1380" y="6534"/>
                  <a:pt x="1380" y="11530"/>
                </a:cubicBezTo>
                <a:cubicBezTo>
                  <a:pt x="1380" y="14513"/>
                  <a:pt x="2825" y="17157"/>
                  <a:pt x="5046" y="18802"/>
                </a:cubicBezTo>
                <a:lnTo>
                  <a:pt x="4392" y="20724"/>
                </a:lnTo>
                <a:cubicBezTo>
                  <a:pt x="4331" y="20908"/>
                  <a:pt x="4361" y="21262"/>
                  <a:pt x="4726" y="21431"/>
                </a:cubicBezTo>
                <a:cubicBezTo>
                  <a:pt x="5107" y="21600"/>
                  <a:pt x="5396" y="21369"/>
                  <a:pt x="5487" y="21200"/>
                </a:cubicBezTo>
                <a:lnTo>
                  <a:pt x="6339" y="19601"/>
                </a:lnTo>
                <a:cubicBezTo>
                  <a:pt x="7525" y="20201"/>
                  <a:pt x="8879" y="20539"/>
                  <a:pt x="10309" y="20539"/>
                </a:cubicBezTo>
                <a:cubicBezTo>
                  <a:pt x="11739" y="20539"/>
                  <a:pt x="13077" y="20201"/>
                  <a:pt x="14279" y="19601"/>
                </a:cubicBezTo>
                <a:lnTo>
                  <a:pt x="15131" y="21200"/>
                </a:lnTo>
                <a:cubicBezTo>
                  <a:pt x="15207" y="21369"/>
                  <a:pt x="15496" y="21600"/>
                  <a:pt x="15876" y="21431"/>
                </a:cubicBezTo>
                <a:cubicBezTo>
                  <a:pt x="16257" y="21262"/>
                  <a:pt x="16272" y="20908"/>
                  <a:pt x="16211" y="20724"/>
                </a:cubicBezTo>
                <a:lnTo>
                  <a:pt x="15572" y="18802"/>
                </a:lnTo>
                <a:cubicBezTo>
                  <a:pt x="17778" y="17157"/>
                  <a:pt x="19238" y="14513"/>
                  <a:pt x="19238" y="11530"/>
                </a:cubicBezTo>
                <a:cubicBezTo>
                  <a:pt x="19238" y="6534"/>
                  <a:pt x="15237" y="2506"/>
                  <a:pt x="10309" y="2506"/>
                </a:cubicBezTo>
                <a:close/>
                <a:moveTo>
                  <a:pt x="9488" y="4689"/>
                </a:moveTo>
                <a:lnTo>
                  <a:pt x="9488" y="5258"/>
                </a:lnTo>
                <a:cubicBezTo>
                  <a:pt x="9488" y="5550"/>
                  <a:pt x="9640" y="5827"/>
                  <a:pt x="9868" y="5965"/>
                </a:cubicBezTo>
                <a:cubicBezTo>
                  <a:pt x="9807" y="6073"/>
                  <a:pt x="9777" y="6180"/>
                  <a:pt x="9761" y="6257"/>
                </a:cubicBezTo>
                <a:lnTo>
                  <a:pt x="9564" y="10454"/>
                </a:lnTo>
                <a:cubicBezTo>
                  <a:pt x="9229" y="10685"/>
                  <a:pt x="9016" y="11084"/>
                  <a:pt x="9016" y="11530"/>
                </a:cubicBezTo>
                <a:cubicBezTo>
                  <a:pt x="9016" y="12253"/>
                  <a:pt x="9594" y="12822"/>
                  <a:pt x="10309" y="12822"/>
                </a:cubicBezTo>
                <a:cubicBezTo>
                  <a:pt x="10355" y="12822"/>
                  <a:pt x="10385" y="12806"/>
                  <a:pt x="10431" y="12806"/>
                </a:cubicBezTo>
                <a:lnTo>
                  <a:pt x="12971" y="15066"/>
                </a:lnTo>
                <a:cubicBezTo>
                  <a:pt x="13108" y="15205"/>
                  <a:pt x="13458" y="15297"/>
                  <a:pt x="13762" y="14989"/>
                </a:cubicBezTo>
                <a:cubicBezTo>
                  <a:pt x="14066" y="14682"/>
                  <a:pt x="13960" y="14328"/>
                  <a:pt x="13838" y="14190"/>
                </a:cubicBezTo>
                <a:lnTo>
                  <a:pt x="11602" y="11576"/>
                </a:lnTo>
                <a:lnTo>
                  <a:pt x="11602" y="11530"/>
                </a:lnTo>
                <a:cubicBezTo>
                  <a:pt x="11602" y="11054"/>
                  <a:pt x="11359" y="10654"/>
                  <a:pt x="11009" y="10423"/>
                </a:cubicBezTo>
                <a:lnTo>
                  <a:pt x="10841" y="6257"/>
                </a:lnTo>
                <a:cubicBezTo>
                  <a:pt x="10841" y="6180"/>
                  <a:pt x="10811" y="6073"/>
                  <a:pt x="10750" y="5965"/>
                </a:cubicBezTo>
                <a:cubicBezTo>
                  <a:pt x="10978" y="5827"/>
                  <a:pt x="11130" y="5550"/>
                  <a:pt x="11130" y="5258"/>
                </a:cubicBezTo>
                <a:lnTo>
                  <a:pt x="11130" y="4689"/>
                </a:lnTo>
                <a:cubicBezTo>
                  <a:pt x="14188" y="5073"/>
                  <a:pt x="16652" y="7502"/>
                  <a:pt x="17063" y="10577"/>
                </a:cubicBezTo>
                <a:lnTo>
                  <a:pt x="16500" y="10577"/>
                </a:lnTo>
                <a:cubicBezTo>
                  <a:pt x="16439" y="10577"/>
                  <a:pt x="16378" y="10577"/>
                  <a:pt x="16317" y="10577"/>
                </a:cubicBezTo>
                <a:cubicBezTo>
                  <a:pt x="15876" y="10685"/>
                  <a:pt x="15557" y="11146"/>
                  <a:pt x="15587" y="11592"/>
                </a:cubicBezTo>
                <a:cubicBezTo>
                  <a:pt x="15633" y="12038"/>
                  <a:pt x="16044" y="12422"/>
                  <a:pt x="16500" y="12437"/>
                </a:cubicBezTo>
                <a:lnTo>
                  <a:pt x="17063" y="12437"/>
                </a:lnTo>
                <a:cubicBezTo>
                  <a:pt x="16667" y="15497"/>
                  <a:pt x="14249" y="17910"/>
                  <a:pt x="11237" y="18325"/>
                </a:cubicBezTo>
                <a:lnTo>
                  <a:pt x="11237" y="17787"/>
                </a:lnTo>
                <a:cubicBezTo>
                  <a:pt x="11252" y="17249"/>
                  <a:pt x="10735" y="16757"/>
                  <a:pt x="10203" y="16819"/>
                </a:cubicBezTo>
                <a:cubicBezTo>
                  <a:pt x="9746" y="16865"/>
                  <a:pt x="9366" y="17311"/>
                  <a:pt x="9381" y="17787"/>
                </a:cubicBezTo>
                <a:lnTo>
                  <a:pt x="9381" y="18325"/>
                </a:lnTo>
                <a:cubicBezTo>
                  <a:pt x="6354" y="17910"/>
                  <a:pt x="3951" y="15497"/>
                  <a:pt x="3540" y="12437"/>
                </a:cubicBezTo>
                <a:lnTo>
                  <a:pt x="4118" y="12437"/>
                </a:lnTo>
                <a:cubicBezTo>
                  <a:pt x="4635" y="12514"/>
                  <a:pt x="5183" y="12053"/>
                  <a:pt x="5183" y="11515"/>
                </a:cubicBezTo>
                <a:cubicBezTo>
                  <a:pt x="5183" y="10977"/>
                  <a:pt x="4635" y="10500"/>
                  <a:pt x="4118" y="10577"/>
                </a:cubicBezTo>
                <a:lnTo>
                  <a:pt x="3540" y="10577"/>
                </a:lnTo>
                <a:cubicBezTo>
                  <a:pt x="3966" y="7502"/>
                  <a:pt x="6415" y="5073"/>
                  <a:pt x="9488" y="4689"/>
                </a:cubicBezTo>
                <a:close/>
              </a:path>
            </a:pathLst>
          </a:custGeom>
          <a:solidFill>
            <a:srgbClr val="5F5F5F"/>
          </a:solidFill>
          <a:ln w="12700">
            <a:miter lim="400000"/>
          </a:ln>
        </p:spPr>
        <p:txBody>
          <a:bodyPr lIns="45699" tIns="45699" rIns="45699" bIns="45699"/>
          <a:lstStyle/>
          <a:p>
            <a:pPr>
              <a:defRPr sz="900"/>
            </a:pPr>
            <a:endParaRPr/>
          </a:p>
        </p:txBody>
      </p:sp>
      <p:sp>
        <p:nvSpPr>
          <p:cNvPr id="522" name="Calendar"/>
          <p:cNvSpPr/>
          <p:nvPr/>
        </p:nvSpPr>
        <p:spPr>
          <a:xfrm>
            <a:off x="7617283" y="3706459"/>
            <a:ext cx="163514" cy="161926"/>
          </a:xfrm>
          <a:custGeom>
            <a:avLst/>
            <a:gdLst/>
            <a:ahLst/>
            <a:cxnLst>
              <a:cxn ang="0">
                <a:pos x="wd2" y="hd2"/>
              </a:cxn>
              <a:cxn ang="5400000">
                <a:pos x="wd2" y="hd2"/>
              </a:cxn>
              <a:cxn ang="10800000">
                <a:pos x="wd2" y="hd2"/>
              </a:cxn>
              <a:cxn ang="16200000">
                <a:pos x="wd2" y="hd2"/>
              </a:cxn>
            </a:cxnLst>
            <a:rect l="0" t="0" r="r" b="b"/>
            <a:pathLst>
              <a:path w="21600" h="21600" extrusionOk="0">
                <a:moveTo>
                  <a:pt x="5817" y="0"/>
                </a:moveTo>
                <a:cubicBezTo>
                  <a:pt x="5358" y="0"/>
                  <a:pt x="4991" y="367"/>
                  <a:pt x="4991" y="827"/>
                </a:cubicBezTo>
                <a:lnTo>
                  <a:pt x="4991" y="3322"/>
                </a:lnTo>
                <a:cubicBezTo>
                  <a:pt x="4991" y="3781"/>
                  <a:pt x="5358" y="4149"/>
                  <a:pt x="5817" y="4149"/>
                </a:cubicBezTo>
                <a:cubicBezTo>
                  <a:pt x="6276" y="4149"/>
                  <a:pt x="6644" y="3781"/>
                  <a:pt x="6644" y="3322"/>
                </a:cubicBezTo>
                <a:lnTo>
                  <a:pt x="6644" y="827"/>
                </a:lnTo>
                <a:cubicBezTo>
                  <a:pt x="6644" y="367"/>
                  <a:pt x="6276" y="0"/>
                  <a:pt x="5817" y="0"/>
                </a:cubicBezTo>
                <a:close/>
                <a:moveTo>
                  <a:pt x="15783" y="0"/>
                </a:moveTo>
                <a:cubicBezTo>
                  <a:pt x="15324" y="0"/>
                  <a:pt x="14956" y="367"/>
                  <a:pt x="14956" y="827"/>
                </a:cubicBezTo>
                <a:lnTo>
                  <a:pt x="14956" y="3322"/>
                </a:lnTo>
                <a:cubicBezTo>
                  <a:pt x="14956" y="3781"/>
                  <a:pt x="15324" y="4149"/>
                  <a:pt x="15783" y="4149"/>
                </a:cubicBezTo>
                <a:cubicBezTo>
                  <a:pt x="16242" y="4149"/>
                  <a:pt x="16609" y="3781"/>
                  <a:pt x="16609" y="3322"/>
                </a:cubicBezTo>
                <a:lnTo>
                  <a:pt x="16609" y="827"/>
                </a:lnTo>
                <a:cubicBezTo>
                  <a:pt x="16609" y="367"/>
                  <a:pt x="16242" y="0"/>
                  <a:pt x="15783" y="0"/>
                </a:cubicBezTo>
                <a:close/>
                <a:moveTo>
                  <a:pt x="2495" y="1653"/>
                </a:moveTo>
                <a:cubicBezTo>
                  <a:pt x="1118" y="1653"/>
                  <a:pt x="0" y="2771"/>
                  <a:pt x="0" y="4149"/>
                </a:cubicBezTo>
                <a:lnTo>
                  <a:pt x="0" y="19105"/>
                </a:lnTo>
                <a:cubicBezTo>
                  <a:pt x="0" y="20482"/>
                  <a:pt x="1118" y="21600"/>
                  <a:pt x="2495" y="21600"/>
                </a:cubicBezTo>
                <a:lnTo>
                  <a:pt x="19105" y="21600"/>
                </a:lnTo>
                <a:cubicBezTo>
                  <a:pt x="20482" y="21600"/>
                  <a:pt x="21600" y="20482"/>
                  <a:pt x="21600" y="19105"/>
                </a:cubicBezTo>
                <a:lnTo>
                  <a:pt x="21600" y="4149"/>
                </a:lnTo>
                <a:cubicBezTo>
                  <a:pt x="21600" y="2771"/>
                  <a:pt x="20482" y="1653"/>
                  <a:pt x="19105" y="1653"/>
                </a:cubicBezTo>
                <a:lnTo>
                  <a:pt x="17451" y="1653"/>
                </a:lnTo>
                <a:lnTo>
                  <a:pt x="17451" y="3322"/>
                </a:lnTo>
                <a:cubicBezTo>
                  <a:pt x="17451" y="4240"/>
                  <a:pt x="16701" y="4991"/>
                  <a:pt x="15783" y="4991"/>
                </a:cubicBezTo>
                <a:cubicBezTo>
                  <a:pt x="14864" y="4991"/>
                  <a:pt x="14130" y="4240"/>
                  <a:pt x="14130" y="3322"/>
                </a:cubicBezTo>
                <a:lnTo>
                  <a:pt x="14130" y="1653"/>
                </a:lnTo>
                <a:lnTo>
                  <a:pt x="7470" y="1653"/>
                </a:lnTo>
                <a:lnTo>
                  <a:pt x="7470" y="3322"/>
                </a:lnTo>
                <a:cubicBezTo>
                  <a:pt x="7470" y="4240"/>
                  <a:pt x="6736" y="4991"/>
                  <a:pt x="5817" y="4991"/>
                </a:cubicBezTo>
                <a:cubicBezTo>
                  <a:pt x="4899" y="4991"/>
                  <a:pt x="4149" y="4240"/>
                  <a:pt x="4149" y="3322"/>
                </a:cubicBezTo>
                <a:lnTo>
                  <a:pt x="4149" y="1653"/>
                </a:lnTo>
                <a:lnTo>
                  <a:pt x="2495" y="1653"/>
                </a:lnTo>
                <a:close/>
                <a:moveTo>
                  <a:pt x="1653" y="7470"/>
                </a:moveTo>
                <a:lnTo>
                  <a:pt x="19931" y="7470"/>
                </a:lnTo>
                <a:lnTo>
                  <a:pt x="19931" y="19105"/>
                </a:lnTo>
                <a:cubicBezTo>
                  <a:pt x="19931" y="19564"/>
                  <a:pt x="19564" y="19931"/>
                  <a:pt x="19105" y="19931"/>
                </a:cubicBezTo>
                <a:lnTo>
                  <a:pt x="2495" y="19931"/>
                </a:lnTo>
                <a:cubicBezTo>
                  <a:pt x="2036" y="19931"/>
                  <a:pt x="1653" y="19564"/>
                  <a:pt x="1653" y="19105"/>
                </a:cubicBezTo>
                <a:lnTo>
                  <a:pt x="1653" y="7470"/>
                </a:lnTo>
                <a:close/>
                <a:moveTo>
                  <a:pt x="7470" y="9966"/>
                </a:moveTo>
                <a:lnTo>
                  <a:pt x="7470" y="11895"/>
                </a:lnTo>
                <a:lnTo>
                  <a:pt x="11481" y="11895"/>
                </a:lnTo>
                <a:lnTo>
                  <a:pt x="8328" y="18278"/>
                </a:lnTo>
                <a:lnTo>
                  <a:pt x="11221" y="18278"/>
                </a:lnTo>
                <a:lnTo>
                  <a:pt x="14099" y="11267"/>
                </a:lnTo>
                <a:lnTo>
                  <a:pt x="14099" y="9966"/>
                </a:lnTo>
                <a:lnTo>
                  <a:pt x="7470" y="9966"/>
                </a:lnTo>
                <a:close/>
              </a:path>
            </a:pathLst>
          </a:custGeom>
          <a:solidFill>
            <a:srgbClr val="5F5F5F"/>
          </a:solidFill>
          <a:ln w="12700">
            <a:miter lim="400000"/>
          </a:ln>
        </p:spPr>
        <p:txBody>
          <a:bodyPr lIns="45699" tIns="45699" rIns="45699" bIns="45699"/>
          <a:lstStyle/>
          <a:p>
            <a:pPr>
              <a:defRPr sz="900"/>
            </a:pPr>
            <a:endParaRPr/>
          </a:p>
        </p:txBody>
      </p:sp>
      <p:sp>
        <p:nvSpPr>
          <p:cNvPr id="523" name="Clock"/>
          <p:cNvSpPr/>
          <p:nvPr/>
        </p:nvSpPr>
        <p:spPr>
          <a:xfrm>
            <a:off x="7618076" y="3994413"/>
            <a:ext cx="161926" cy="160339"/>
          </a:xfrm>
          <a:custGeom>
            <a:avLst/>
            <a:gdLst/>
            <a:ahLst/>
            <a:cxnLst>
              <a:cxn ang="0">
                <a:pos x="wd2" y="hd2"/>
              </a:cxn>
              <a:cxn ang="5400000">
                <a:pos x="wd2" y="hd2"/>
              </a:cxn>
              <a:cxn ang="10800000">
                <a:pos x="wd2" y="hd2"/>
              </a:cxn>
              <a:cxn ang="16200000">
                <a:pos x="wd2" y="hd2"/>
              </a:cxn>
            </a:cxnLst>
            <a:rect l="0" t="0" r="r" b="b"/>
            <a:pathLst>
              <a:path w="21600" h="21600" extrusionOk="0">
                <a:moveTo>
                  <a:pt x="10808" y="0"/>
                </a:moveTo>
                <a:cubicBezTo>
                  <a:pt x="4846" y="0"/>
                  <a:pt x="0" y="4834"/>
                  <a:pt x="0" y="10800"/>
                </a:cubicBezTo>
                <a:cubicBezTo>
                  <a:pt x="0" y="16750"/>
                  <a:pt x="4846" y="21600"/>
                  <a:pt x="10808" y="21600"/>
                </a:cubicBezTo>
                <a:cubicBezTo>
                  <a:pt x="16754" y="21600"/>
                  <a:pt x="21600" y="16750"/>
                  <a:pt x="21600" y="10800"/>
                </a:cubicBezTo>
                <a:cubicBezTo>
                  <a:pt x="21600" y="4834"/>
                  <a:pt x="16754" y="0"/>
                  <a:pt x="10808" y="0"/>
                </a:cubicBezTo>
                <a:close/>
                <a:moveTo>
                  <a:pt x="9941" y="2386"/>
                </a:moveTo>
                <a:lnTo>
                  <a:pt x="10034" y="2386"/>
                </a:lnTo>
                <a:lnTo>
                  <a:pt x="10034" y="2805"/>
                </a:lnTo>
                <a:cubicBezTo>
                  <a:pt x="10034" y="3192"/>
                  <a:pt x="10390" y="3564"/>
                  <a:pt x="10808" y="3564"/>
                </a:cubicBezTo>
                <a:cubicBezTo>
                  <a:pt x="11195" y="3564"/>
                  <a:pt x="11566" y="3192"/>
                  <a:pt x="11566" y="2805"/>
                </a:cubicBezTo>
                <a:lnTo>
                  <a:pt x="11566" y="2386"/>
                </a:lnTo>
                <a:cubicBezTo>
                  <a:pt x="15639" y="2743"/>
                  <a:pt x="18844" y="5950"/>
                  <a:pt x="19200" y="10041"/>
                </a:cubicBezTo>
                <a:lnTo>
                  <a:pt x="18782" y="10041"/>
                </a:lnTo>
                <a:cubicBezTo>
                  <a:pt x="18751" y="10010"/>
                  <a:pt x="18735" y="10010"/>
                  <a:pt x="18705" y="10041"/>
                </a:cubicBezTo>
                <a:cubicBezTo>
                  <a:pt x="18317" y="10041"/>
                  <a:pt x="17946" y="10444"/>
                  <a:pt x="17977" y="10831"/>
                </a:cubicBezTo>
                <a:cubicBezTo>
                  <a:pt x="17992" y="11234"/>
                  <a:pt x="18395" y="11559"/>
                  <a:pt x="18782" y="11559"/>
                </a:cubicBezTo>
                <a:lnTo>
                  <a:pt x="19200" y="11559"/>
                </a:lnTo>
                <a:cubicBezTo>
                  <a:pt x="18844" y="15619"/>
                  <a:pt x="15639" y="18826"/>
                  <a:pt x="11566" y="19183"/>
                </a:cubicBezTo>
                <a:lnTo>
                  <a:pt x="11566" y="18764"/>
                </a:lnTo>
                <a:cubicBezTo>
                  <a:pt x="11597" y="18346"/>
                  <a:pt x="11164" y="17959"/>
                  <a:pt x="10715" y="18021"/>
                </a:cubicBezTo>
                <a:cubicBezTo>
                  <a:pt x="10359" y="18052"/>
                  <a:pt x="10034" y="18408"/>
                  <a:pt x="10034" y="18764"/>
                </a:cubicBezTo>
                <a:lnTo>
                  <a:pt x="10034" y="19183"/>
                </a:lnTo>
                <a:cubicBezTo>
                  <a:pt x="6008" y="18811"/>
                  <a:pt x="2756" y="15619"/>
                  <a:pt x="2400" y="11559"/>
                </a:cubicBezTo>
                <a:lnTo>
                  <a:pt x="2818" y="11559"/>
                </a:lnTo>
                <a:cubicBezTo>
                  <a:pt x="3205" y="11559"/>
                  <a:pt x="3577" y="11218"/>
                  <a:pt x="3577" y="10800"/>
                </a:cubicBezTo>
                <a:cubicBezTo>
                  <a:pt x="3577" y="10413"/>
                  <a:pt x="3205" y="10041"/>
                  <a:pt x="2818" y="10041"/>
                </a:cubicBezTo>
                <a:lnTo>
                  <a:pt x="2400" y="10041"/>
                </a:lnTo>
                <a:cubicBezTo>
                  <a:pt x="2756" y="6028"/>
                  <a:pt x="5930" y="2774"/>
                  <a:pt x="9941" y="2386"/>
                </a:cubicBezTo>
                <a:close/>
                <a:moveTo>
                  <a:pt x="10808" y="4432"/>
                </a:moveTo>
                <a:cubicBezTo>
                  <a:pt x="10390" y="4432"/>
                  <a:pt x="10204" y="4803"/>
                  <a:pt x="10204" y="5020"/>
                </a:cubicBezTo>
                <a:lnTo>
                  <a:pt x="9956" y="9452"/>
                </a:lnTo>
                <a:cubicBezTo>
                  <a:pt x="9507" y="9731"/>
                  <a:pt x="9197" y="10242"/>
                  <a:pt x="9197" y="10800"/>
                </a:cubicBezTo>
                <a:cubicBezTo>
                  <a:pt x="9197" y="11699"/>
                  <a:pt x="9910" y="12396"/>
                  <a:pt x="10808" y="12396"/>
                </a:cubicBezTo>
                <a:cubicBezTo>
                  <a:pt x="10854" y="12396"/>
                  <a:pt x="10901" y="12411"/>
                  <a:pt x="10963" y="12396"/>
                </a:cubicBezTo>
                <a:lnTo>
                  <a:pt x="14508" y="15588"/>
                </a:lnTo>
                <a:cubicBezTo>
                  <a:pt x="14679" y="15727"/>
                  <a:pt x="15081" y="15867"/>
                  <a:pt x="15468" y="15479"/>
                </a:cubicBezTo>
                <a:cubicBezTo>
                  <a:pt x="15855" y="15092"/>
                  <a:pt x="15763" y="14627"/>
                  <a:pt x="15608" y="14472"/>
                </a:cubicBezTo>
                <a:lnTo>
                  <a:pt x="12372" y="10800"/>
                </a:lnTo>
                <a:cubicBezTo>
                  <a:pt x="12372" y="10211"/>
                  <a:pt x="12062" y="9700"/>
                  <a:pt x="11582" y="9436"/>
                </a:cubicBezTo>
                <a:lnTo>
                  <a:pt x="11412" y="5020"/>
                </a:lnTo>
                <a:cubicBezTo>
                  <a:pt x="11381" y="4803"/>
                  <a:pt x="11210" y="4432"/>
                  <a:pt x="10808" y="4432"/>
                </a:cubicBezTo>
                <a:close/>
              </a:path>
            </a:pathLst>
          </a:custGeom>
          <a:solidFill>
            <a:srgbClr val="5F5F5F"/>
          </a:solidFill>
          <a:ln w="12700">
            <a:miter lim="400000"/>
          </a:ln>
        </p:spPr>
        <p:txBody>
          <a:bodyPr lIns="45699" tIns="45699" rIns="45699" bIns="45699"/>
          <a:lstStyle/>
          <a:p>
            <a:pPr>
              <a:defRPr sz="900"/>
            </a:pPr>
            <a:endParaRPr/>
          </a:p>
        </p:txBody>
      </p:sp>
      <p:sp>
        <p:nvSpPr>
          <p:cNvPr id="524" name="Map"/>
          <p:cNvSpPr/>
          <p:nvPr/>
        </p:nvSpPr>
        <p:spPr>
          <a:xfrm>
            <a:off x="7618076" y="4297607"/>
            <a:ext cx="161926" cy="1619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105"/>
                </a:lnTo>
                <a:lnTo>
                  <a:pt x="5817" y="21600"/>
                </a:lnTo>
                <a:lnTo>
                  <a:pt x="10792" y="19105"/>
                </a:lnTo>
                <a:lnTo>
                  <a:pt x="15752" y="21233"/>
                </a:lnTo>
                <a:lnTo>
                  <a:pt x="16609" y="21600"/>
                </a:lnTo>
                <a:lnTo>
                  <a:pt x="21600" y="19105"/>
                </a:lnTo>
                <a:lnTo>
                  <a:pt x="21600" y="0"/>
                </a:lnTo>
                <a:lnTo>
                  <a:pt x="16609" y="2480"/>
                </a:lnTo>
                <a:lnTo>
                  <a:pt x="10792" y="0"/>
                </a:lnTo>
                <a:lnTo>
                  <a:pt x="5817" y="2480"/>
                </a:lnTo>
                <a:lnTo>
                  <a:pt x="0" y="0"/>
                </a:lnTo>
                <a:close/>
                <a:moveTo>
                  <a:pt x="10854" y="1837"/>
                </a:moveTo>
                <a:cubicBezTo>
                  <a:pt x="12782" y="2664"/>
                  <a:pt x="14727" y="3506"/>
                  <a:pt x="16655" y="4332"/>
                </a:cubicBezTo>
                <a:cubicBezTo>
                  <a:pt x="17727" y="3751"/>
                  <a:pt x="18845" y="3230"/>
                  <a:pt x="19931" y="2694"/>
                </a:cubicBezTo>
                <a:lnTo>
                  <a:pt x="19931" y="5787"/>
                </a:lnTo>
                <a:lnTo>
                  <a:pt x="14329" y="8894"/>
                </a:lnTo>
                <a:cubicBezTo>
                  <a:pt x="13288" y="8006"/>
                  <a:pt x="12247" y="7103"/>
                  <a:pt x="11206" y="6200"/>
                </a:cubicBezTo>
                <a:cubicBezTo>
                  <a:pt x="9491" y="6292"/>
                  <a:pt x="7777" y="6414"/>
                  <a:pt x="6062" y="6537"/>
                </a:cubicBezTo>
                <a:lnTo>
                  <a:pt x="1653" y="4485"/>
                </a:lnTo>
                <a:lnTo>
                  <a:pt x="1653" y="2511"/>
                </a:lnTo>
                <a:cubicBezTo>
                  <a:pt x="3062" y="3123"/>
                  <a:pt x="4455" y="3735"/>
                  <a:pt x="5863" y="4332"/>
                </a:cubicBezTo>
                <a:cubicBezTo>
                  <a:pt x="7501" y="3460"/>
                  <a:pt x="9185" y="2664"/>
                  <a:pt x="10854" y="1837"/>
                </a:cubicBezTo>
                <a:close/>
                <a:moveTo>
                  <a:pt x="19931" y="6751"/>
                </a:moveTo>
                <a:lnTo>
                  <a:pt x="19931" y="13624"/>
                </a:lnTo>
                <a:cubicBezTo>
                  <a:pt x="18247" y="12308"/>
                  <a:pt x="16625" y="10900"/>
                  <a:pt x="15002" y="9491"/>
                </a:cubicBezTo>
                <a:lnTo>
                  <a:pt x="19931" y="6751"/>
                </a:lnTo>
                <a:close/>
                <a:moveTo>
                  <a:pt x="1653" y="7210"/>
                </a:moveTo>
                <a:cubicBezTo>
                  <a:pt x="2955" y="7838"/>
                  <a:pt x="4271" y="8435"/>
                  <a:pt x="5557" y="9078"/>
                </a:cubicBezTo>
                <a:cubicBezTo>
                  <a:pt x="7164" y="8955"/>
                  <a:pt x="8772" y="8848"/>
                  <a:pt x="10379" y="8741"/>
                </a:cubicBezTo>
                <a:cubicBezTo>
                  <a:pt x="13471" y="11588"/>
                  <a:pt x="16686" y="14175"/>
                  <a:pt x="19931" y="16824"/>
                </a:cubicBezTo>
                <a:lnTo>
                  <a:pt x="19931" y="18094"/>
                </a:lnTo>
                <a:lnTo>
                  <a:pt x="16564" y="19778"/>
                </a:lnTo>
                <a:lnTo>
                  <a:pt x="15553" y="19334"/>
                </a:lnTo>
                <a:cubicBezTo>
                  <a:pt x="14849" y="15461"/>
                  <a:pt x="12599" y="14773"/>
                  <a:pt x="10792" y="14773"/>
                </a:cubicBezTo>
                <a:cubicBezTo>
                  <a:pt x="10348" y="14773"/>
                  <a:pt x="9996" y="15308"/>
                  <a:pt x="9139" y="14818"/>
                </a:cubicBezTo>
                <a:cubicBezTo>
                  <a:pt x="7685" y="14007"/>
                  <a:pt x="8144" y="11757"/>
                  <a:pt x="5817" y="11619"/>
                </a:cubicBezTo>
                <a:cubicBezTo>
                  <a:pt x="4424" y="10241"/>
                  <a:pt x="2664" y="9966"/>
                  <a:pt x="1653" y="9935"/>
                </a:cubicBezTo>
                <a:lnTo>
                  <a:pt x="1653" y="7210"/>
                </a:lnTo>
                <a:close/>
              </a:path>
            </a:pathLst>
          </a:custGeom>
          <a:solidFill>
            <a:srgbClr val="5F5F5F"/>
          </a:solidFill>
          <a:ln w="12700">
            <a:miter lim="400000"/>
          </a:ln>
        </p:spPr>
        <p:txBody>
          <a:bodyPr lIns="45699" tIns="45699" rIns="45699" bIns="45699"/>
          <a:lstStyle/>
          <a:p>
            <a:pPr>
              <a:defRPr sz="900"/>
            </a:pPr>
            <a:endParaRPr/>
          </a:p>
        </p:txBody>
      </p:sp>
      <p:sp>
        <p:nvSpPr>
          <p:cNvPr id="525" name="Location"/>
          <p:cNvSpPr/>
          <p:nvPr/>
        </p:nvSpPr>
        <p:spPr>
          <a:xfrm>
            <a:off x="7649826" y="4596212"/>
            <a:ext cx="98426" cy="1603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0" y="0"/>
                  <a:pt x="0" y="2950"/>
                  <a:pt x="0" y="6584"/>
                </a:cubicBezTo>
                <a:cubicBezTo>
                  <a:pt x="0" y="10233"/>
                  <a:pt x="9425" y="16709"/>
                  <a:pt x="9425" y="21600"/>
                </a:cubicBezTo>
                <a:lnTo>
                  <a:pt x="12175" y="21600"/>
                </a:lnTo>
                <a:cubicBezTo>
                  <a:pt x="12175" y="16724"/>
                  <a:pt x="21600" y="9938"/>
                  <a:pt x="21600" y="6584"/>
                </a:cubicBezTo>
                <a:cubicBezTo>
                  <a:pt x="21600" y="2950"/>
                  <a:pt x="16760" y="0"/>
                  <a:pt x="10800" y="0"/>
                </a:cubicBezTo>
                <a:close/>
                <a:moveTo>
                  <a:pt x="10800" y="3898"/>
                </a:moveTo>
                <a:cubicBezTo>
                  <a:pt x="13245" y="3898"/>
                  <a:pt x="15207" y="5109"/>
                  <a:pt x="15207" y="6584"/>
                </a:cubicBezTo>
                <a:cubicBezTo>
                  <a:pt x="15207" y="8075"/>
                  <a:pt x="13245" y="9302"/>
                  <a:pt x="10800" y="9302"/>
                </a:cubicBezTo>
                <a:cubicBezTo>
                  <a:pt x="8355" y="9302"/>
                  <a:pt x="6393" y="8075"/>
                  <a:pt x="6393" y="6584"/>
                </a:cubicBezTo>
                <a:cubicBezTo>
                  <a:pt x="6393" y="5109"/>
                  <a:pt x="8355" y="3898"/>
                  <a:pt x="10800" y="3898"/>
                </a:cubicBezTo>
                <a:close/>
              </a:path>
            </a:pathLst>
          </a:custGeom>
          <a:solidFill>
            <a:srgbClr val="5F5F5F"/>
          </a:solidFill>
          <a:ln w="12700">
            <a:miter lim="400000"/>
          </a:ln>
        </p:spPr>
        <p:txBody>
          <a:bodyPr lIns="45699" tIns="45699" rIns="45699" bIns="45699"/>
          <a:lstStyle/>
          <a:p>
            <a:pPr>
              <a:defRPr sz="900"/>
            </a:pPr>
            <a:endParaRPr/>
          </a:p>
        </p:txBody>
      </p:sp>
      <p:sp>
        <p:nvSpPr>
          <p:cNvPr id="526" name="TextBox 321"/>
          <p:cNvSpPr txBox="1"/>
          <p:nvPr/>
        </p:nvSpPr>
        <p:spPr>
          <a:xfrm>
            <a:off x="7458773" y="4868650"/>
            <a:ext cx="497544" cy="2462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000" b="1">
                <a:solidFill>
                  <a:srgbClr val="C00000"/>
                </a:solidFill>
              </a:defRPr>
            </a:lvl1pPr>
          </a:lstStyle>
          <a:p>
            <a:r>
              <a:t>■ ETC.</a:t>
            </a:r>
          </a:p>
        </p:txBody>
      </p:sp>
      <p:graphicFrame>
        <p:nvGraphicFramePr>
          <p:cNvPr id="527" name="표 322"/>
          <p:cNvGraphicFramePr/>
          <p:nvPr/>
        </p:nvGraphicFramePr>
        <p:xfrm>
          <a:off x="7413053" y="5136681"/>
          <a:ext cx="1872208" cy="891600"/>
        </p:xfrm>
        <a:graphic>
          <a:graphicData uri="http://schemas.openxmlformats.org/drawingml/2006/table">
            <a:tbl>
              <a:tblPr firstRow="1">
                <a:tableStyleId>{4C3C2611-4C71-4FC5-86AE-919BDF0F9419}</a:tableStyleId>
              </a:tblPr>
              <a:tblGrid>
                <a:gridCol w="586992">
                  <a:extLst>
                    <a:ext uri="{9D8B030D-6E8A-4147-A177-3AD203B41FA5}">
                      <a16:colId xmlns:a16="http://schemas.microsoft.com/office/drawing/2014/main" val="20000"/>
                    </a:ext>
                  </a:extLst>
                </a:gridCol>
                <a:gridCol w="1285216">
                  <a:extLst>
                    <a:ext uri="{9D8B030D-6E8A-4147-A177-3AD203B41FA5}">
                      <a16:colId xmlns:a16="http://schemas.microsoft.com/office/drawing/2014/main" val="20001"/>
                    </a:ext>
                  </a:extLst>
                </a:gridCol>
              </a:tblGrid>
              <a:tr h="297200">
                <a:tc>
                  <a:txBody>
                    <a:bodyPr/>
                    <a:lstStyle/>
                    <a:p>
                      <a:pPr algn="l">
                        <a:defRPr sz="1000"/>
                      </a:pPr>
                      <a:endParaRPr/>
                    </a:p>
                  </a:txBody>
                  <a:tcPr marL="45720" marR="45720" horzOverflow="overflow">
                    <a:lnL w="12700">
                      <a:miter lim="400000"/>
                    </a:lnL>
                    <a:lnR w="3175">
                      <a:solidFill>
                        <a:srgbClr val="808080"/>
                      </a:solidFill>
                    </a:lnR>
                    <a:lnT w="12700">
                      <a:solidFill>
                        <a:srgbClr val="808080"/>
                      </a:solidFill>
                    </a:lnT>
                    <a:lnB w="3175">
                      <a:solidFill>
                        <a:srgbClr val="808080"/>
                      </a:solidFill>
                    </a:lnB>
                    <a:solidFill>
                      <a:srgbClr val="FFFFFF"/>
                    </a:solidFill>
                  </a:tcPr>
                </a:tc>
                <a:tc>
                  <a:txBody>
                    <a:bodyPr/>
                    <a:lstStyle/>
                    <a:p>
                      <a:pPr algn="l">
                        <a:defRPr sz="800" b="0">
                          <a:solidFill>
                            <a:srgbClr val="000000"/>
                          </a:solidFill>
                        </a:defRPr>
                      </a:pPr>
                      <a:r>
                        <a:t>전체메뉴(카테고리)</a:t>
                      </a:r>
                    </a:p>
                  </a:txBody>
                  <a:tcPr marL="45720" marR="45720" anchor="ctr" horzOverflow="overflow">
                    <a:lnL w="3175">
                      <a:solidFill>
                        <a:srgbClr val="808080"/>
                      </a:solidFill>
                    </a:lnL>
                    <a:lnR w="12700">
                      <a:miter lim="400000"/>
                    </a:lnR>
                    <a:lnT w="12700">
                      <a:solidFill>
                        <a:srgbClr val="808080"/>
                      </a:solidFill>
                    </a:lnT>
                    <a:lnB w="3175">
                      <a:solidFill>
                        <a:srgbClr val="808080"/>
                      </a:solidFill>
                    </a:lnB>
                    <a:solidFill>
                      <a:srgbClr val="FFFFFF"/>
                    </a:solidFill>
                  </a:tcPr>
                </a:tc>
                <a:extLst>
                  <a:ext uri="{0D108BD9-81ED-4DB2-BD59-A6C34878D82A}">
                    <a16:rowId xmlns:a16="http://schemas.microsoft.com/office/drawing/2014/main" val="10000"/>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설정</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1"/>
                  </a:ext>
                </a:extLst>
              </a:tr>
              <a:tr h="297200">
                <a:tc>
                  <a:txBody>
                    <a:bodyPr/>
                    <a:lstStyle/>
                    <a:p>
                      <a:pPr algn="l">
                        <a:defRPr sz="1000"/>
                      </a:pPr>
                      <a:endParaRPr/>
                    </a:p>
                  </a:txBody>
                  <a:tcPr marL="45720" marR="45720" horzOverflow="overflow">
                    <a:lnL w="12700">
                      <a:miter lim="400000"/>
                    </a:lnL>
                    <a:lnR w="3175">
                      <a:solidFill>
                        <a:srgbClr val="808080"/>
                      </a:solidFill>
                    </a:lnR>
                    <a:lnT w="3175">
                      <a:solidFill>
                        <a:srgbClr val="808080"/>
                      </a:solidFill>
                    </a:lnT>
                    <a:lnB w="3175">
                      <a:solidFill>
                        <a:srgbClr val="808080"/>
                      </a:solidFill>
                    </a:lnB>
                    <a:solidFill>
                      <a:srgbClr val="FFFFFF"/>
                    </a:solidFill>
                  </a:tcPr>
                </a:tc>
                <a:tc>
                  <a:txBody>
                    <a:bodyPr/>
                    <a:lstStyle/>
                    <a:p>
                      <a:pPr algn="l">
                        <a:defRPr sz="1800"/>
                      </a:pPr>
                      <a:r>
                        <a:rPr sz="800"/>
                        <a:t>마이페이지</a:t>
                      </a:r>
                    </a:p>
                  </a:txBody>
                  <a:tcPr marL="45720" marR="45720" anchor="ctr" horzOverflow="overflow">
                    <a:lnL w="3175">
                      <a:solidFill>
                        <a:srgbClr val="808080"/>
                      </a:solidFill>
                    </a:lnL>
                    <a:lnR w="12700">
                      <a:miter lim="400000"/>
                    </a:lnR>
                    <a:lnT w="3175">
                      <a:solidFill>
                        <a:srgbClr val="808080"/>
                      </a:solidFill>
                    </a:lnT>
                    <a:lnB w="3175">
                      <a:solidFill>
                        <a:srgbClr val="808080"/>
                      </a:solidFill>
                    </a:lnB>
                    <a:solidFill>
                      <a:srgbClr val="FFFFFF"/>
                    </a:solidFill>
                  </a:tcPr>
                </a:tc>
                <a:extLst>
                  <a:ext uri="{0D108BD9-81ED-4DB2-BD59-A6C34878D82A}">
                    <a16:rowId xmlns:a16="http://schemas.microsoft.com/office/drawing/2014/main" val="10002"/>
                  </a:ext>
                </a:extLst>
              </a:tr>
            </a:tbl>
          </a:graphicData>
        </a:graphic>
      </p:graphicFrame>
      <p:sp>
        <p:nvSpPr>
          <p:cNvPr id="528" name="Menu"/>
          <p:cNvSpPr/>
          <p:nvPr/>
        </p:nvSpPr>
        <p:spPr>
          <a:xfrm>
            <a:off x="7618076" y="5247313"/>
            <a:ext cx="161926" cy="1111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388"/>
                </a:lnTo>
                <a:lnTo>
                  <a:pt x="21600" y="2388"/>
                </a:lnTo>
                <a:lnTo>
                  <a:pt x="21600" y="0"/>
                </a:lnTo>
                <a:lnTo>
                  <a:pt x="0" y="0"/>
                </a:lnTo>
                <a:close/>
                <a:moveTo>
                  <a:pt x="0" y="9595"/>
                </a:moveTo>
                <a:lnTo>
                  <a:pt x="0" y="11983"/>
                </a:lnTo>
                <a:lnTo>
                  <a:pt x="21600" y="11983"/>
                </a:lnTo>
                <a:lnTo>
                  <a:pt x="21600" y="9595"/>
                </a:lnTo>
                <a:lnTo>
                  <a:pt x="0" y="9595"/>
                </a:lnTo>
                <a:close/>
                <a:moveTo>
                  <a:pt x="0" y="19190"/>
                </a:moveTo>
                <a:lnTo>
                  <a:pt x="0" y="21600"/>
                </a:lnTo>
                <a:lnTo>
                  <a:pt x="21600" y="21600"/>
                </a:lnTo>
                <a:lnTo>
                  <a:pt x="21600" y="19190"/>
                </a:lnTo>
                <a:lnTo>
                  <a:pt x="0" y="19190"/>
                </a:lnTo>
                <a:close/>
              </a:path>
            </a:pathLst>
          </a:custGeom>
          <a:solidFill>
            <a:srgbClr val="5F5F5F"/>
          </a:solidFill>
          <a:ln w="12700">
            <a:miter lim="400000"/>
          </a:ln>
        </p:spPr>
        <p:txBody>
          <a:bodyPr lIns="45699" tIns="45699" rIns="45699" bIns="45699"/>
          <a:lstStyle/>
          <a:p>
            <a:pPr>
              <a:defRPr sz="900"/>
            </a:pPr>
            <a:endParaRPr/>
          </a:p>
        </p:txBody>
      </p:sp>
      <p:pic>
        <p:nvPicPr>
          <p:cNvPr id="529" name="그림 325" descr="그림 325"/>
          <p:cNvPicPr>
            <a:picLocks noChangeAspect="1"/>
          </p:cNvPicPr>
          <p:nvPr/>
        </p:nvPicPr>
        <p:blipFill>
          <a:blip r:embed="rId2">
            <a:extLst/>
          </a:blip>
          <a:stretch>
            <a:fillRect/>
          </a:stretch>
        </p:blipFill>
        <p:spPr>
          <a:xfrm>
            <a:off x="7616528" y="5498427"/>
            <a:ext cx="165021" cy="165021"/>
          </a:xfrm>
          <a:prstGeom prst="rect">
            <a:avLst/>
          </a:prstGeom>
          <a:ln w="12700">
            <a:miter lim="400000"/>
          </a:ln>
        </p:spPr>
      </p:pic>
      <p:pic>
        <p:nvPicPr>
          <p:cNvPr id="530" name="그림 332" descr="그림 332"/>
          <p:cNvPicPr>
            <a:picLocks noChangeAspect="1"/>
          </p:cNvPicPr>
          <p:nvPr/>
        </p:nvPicPr>
        <p:blipFill>
          <a:blip r:embed="rId3">
            <a:extLst/>
          </a:blip>
          <a:stretch>
            <a:fillRect/>
          </a:stretch>
        </p:blipFill>
        <p:spPr>
          <a:xfrm>
            <a:off x="7627708" y="5808293"/>
            <a:ext cx="142663" cy="142663"/>
          </a:xfrm>
          <a:prstGeom prst="rect">
            <a:avLst/>
          </a:prstGeom>
          <a:ln w="12700">
            <a:miter lim="400000"/>
          </a:ln>
        </p:spPr>
      </p:pic>
      <p:pic>
        <p:nvPicPr>
          <p:cNvPr id="531" name="그림 333" descr="그림 333"/>
          <p:cNvPicPr>
            <a:picLocks noChangeAspect="1"/>
          </p:cNvPicPr>
          <p:nvPr/>
        </p:nvPicPr>
        <p:blipFill>
          <a:blip r:embed="rId4">
            <a:extLst/>
          </a:blip>
          <a:stretch>
            <a:fillRect/>
          </a:stretch>
        </p:blipFill>
        <p:spPr>
          <a:xfrm>
            <a:off x="9993324" y="1044182"/>
            <a:ext cx="151877" cy="151877"/>
          </a:xfrm>
          <a:prstGeom prst="rect">
            <a:avLst/>
          </a:prstGeom>
          <a:ln w="12700">
            <a:miter lim="400000"/>
          </a:ln>
        </p:spPr>
      </p:pic>
      <p:grpSp>
        <p:nvGrpSpPr>
          <p:cNvPr id="536" name="그룹 334"/>
          <p:cNvGrpSpPr/>
          <p:nvPr/>
        </p:nvGrpSpPr>
        <p:grpSpPr>
          <a:xfrm>
            <a:off x="9988550" y="1320705"/>
            <a:ext cx="161427" cy="173924"/>
            <a:chOff x="0" y="0"/>
            <a:chExt cx="161426" cy="173923"/>
          </a:xfrm>
        </p:grpSpPr>
        <p:pic>
          <p:nvPicPr>
            <p:cNvPr id="532" name="그림 335" descr="그림 335"/>
            <p:cNvPicPr>
              <a:picLocks noChangeAspect="1"/>
            </p:cNvPicPr>
            <p:nvPr/>
          </p:nvPicPr>
          <p:blipFill>
            <a:blip r:embed="rId4">
              <a:extLst/>
            </a:blip>
            <a:stretch>
              <a:fillRect/>
            </a:stretch>
          </p:blipFill>
          <p:spPr>
            <a:xfrm>
              <a:off x="0" y="22047"/>
              <a:ext cx="151877" cy="151877"/>
            </a:xfrm>
            <a:prstGeom prst="rect">
              <a:avLst/>
            </a:prstGeom>
            <a:ln w="12700" cap="flat">
              <a:noFill/>
              <a:miter lim="400000"/>
            </a:ln>
            <a:effectLst/>
          </p:spPr>
        </p:pic>
        <p:grpSp>
          <p:nvGrpSpPr>
            <p:cNvPr id="535" name="그룹 336"/>
            <p:cNvGrpSpPr/>
            <p:nvPr/>
          </p:nvGrpSpPr>
          <p:grpSpPr>
            <a:xfrm>
              <a:off x="67402" y="0"/>
              <a:ext cx="94025" cy="127000"/>
              <a:chOff x="0" y="0"/>
              <a:chExt cx="94023" cy="127000"/>
            </a:xfrm>
          </p:grpSpPr>
          <p:sp>
            <p:nvSpPr>
              <p:cNvPr id="533" name="타원 337"/>
              <p:cNvSpPr/>
              <p:nvPr/>
            </p:nvSpPr>
            <p:spPr>
              <a:xfrm>
                <a:off x="0" y="17417"/>
                <a:ext cx="92337" cy="92337"/>
              </a:xfrm>
              <a:prstGeom prst="ellipse">
                <a:avLst/>
              </a:prstGeom>
              <a:solidFill>
                <a:srgbClr val="FF4F4F"/>
              </a:solidFill>
              <a:ln w="3175" cap="flat">
                <a:solidFill>
                  <a:srgbClr val="C00000"/>
                </a:solidFill>
                <a:prstDash val="solid"/>
                <a:miter lim="800000"/>
              </a:ln>
              <a:effectLst/>
            </p:spPr>
            <p:txBody>
              <a:bodyPr wrap="square" lIns="45699" tIns="45699" rIns="45699" bIns="45699" numCol="1" anchor="ctr">
                <a:noAutofit/>
              </a:bodyPr>
              <a:lstStyle/>
              <a:p>
                <a:pPr algn="ctr" defTabSz="457200">
                  <a:defRPr sz="100">
                    <a:solidFill>
                      <a:srgbClr val="FFFFFF"/>
                    </a:solidFill>
                  </a:defRPr>
                </a:pPr>
                <a:endParaRPr/>
              </a:p>
            </p:txBody>
          </p:sp>
          <p:sp>
            <p:nvSpPr>
              <p:cNvPr id="534" name="TextBox 338"/>
              <p:cNvSpPr txBox="1"/>
              <p:nvPr/>
            </p:nvSpPr>
            <p:spPr>
              <a:xfrm>
                <a:off x="4547" y="0"/>
                <a:ext cx="89477" cy="127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defTabSz="457200">
                  <a:defRPr sz="400" b="1">
                    <a:solidFill>
                      <a:srgbClr val="FFFFFF"/>
                    </a:solidFill>
                  </a:defRPr>
                </a:lvl1pPr>
              </a:lstStyle>
              <a:p>
                <a:r>
                  <a:t>99</a:t>
                </a:r>
              </a:p>
            </p:txBody>
          </p:sp>
        </p:grpSp>
      </p:grpSp>
      <p:sp>
        <p:nvSpPr>
          <p:cNvPr id="537" name="Opened Folder"/>
          <p:cNvSpPr/>
          <p:nvPr/>
        </p:nvSpPr>
        <p:spPr>
          <a:xfrm>
            <a:off x="9987506" y="1655119"/>
            <a:ext cx="162964" cy="123826"/>
          </a:xfrm>
          <a:custGeom>
            <a:avLst/>
            <a:gdLst/>
            <a:ahLst/>
            <a:cxnLst>
              <a:cxn ang="0">
                <a:pos x="wd2" y="hd2"/>
              </a:cxn>
              <a:cxn ang="5400000">
                <a:pos x="wd2" y="hd2"/>
              </a:cxn>
              <a:cxn ang="10800000">
                <a:pos x="wd2" y="hd2"/>
              </a:cxn>
              <a:cxn ang="16200000">
                <a:pos x="wd2" y="hd2"/>
              </a:cxn>
            </a:cxnLst>
            <a:rect l="0" t="0" r="r" b="b"/>
            <a:pathLst>
              <a:path w="21527" h="21600" extrusionOk="0">
                <a:moveTo>
                  <a:pt x="2488" y="0"/>
                </a:moveTo>
                <a:cubicBezTo>
                  <a:pt x="1114" y="0"/>
                  <a:pt x="0" y="1453"/>
                  <a:pt x="0" y="3245"/>
                </a:cubicBezTo>
                <a:lnTo>
                  <a:pt x="0" y="18355"/>
                </a:lnTo>
                <a:cubicBezTo>
                  <a:pt x="0" y="20863"/>
                  <a:pt x="962" y="21600"/>
                  <a:pt x="2458" y="21600"/>
                </a:cubicBezTo>
                <a:lnTo>
                  <a:pt x="15708" y="21600"/>
                </a:lnTo>
                <a:cubicBezTo>
                  <a:pt x="17036" y="21600"/>
                  <a:pt x="18272" y="20525"/>
                  <a:pt x="18791" y="18932"/>
                </a:cubicBezTo>
                <a:lnTo>
                  <a:pt x="18791" y="18912"/>
                </a:lnTo>
                <a:cubicBezTo>
                  <a:pt x="19646" y="15926"/>
                  <a:pt x="20516" y="12801"/>
                  <a:pt x="21356" y="9894"/>
                </a:cubicBezTo>
                <a:cubicBezTo>
                  <a:pt x="21600" y="9098"/>
                  <a:pt x="21600" y="8202"/>
                  <a:pt x="21249" y="7525"/>
                </a:cubicBezTo>
                <a:cubicBezTo>
                  <a:pt x="20898" y="6828"/>
                  <a:pt x="20226" y="6470"/>
                  <a:pt x="19570" y="6470"/>
                </a:cubicBezTo>
                <a:lnTo>
                  <a:pt x="18226" y="6470"/>
                </a:lnTo>
                <a:cubicBezTo>
                  <a:pt x="18226" y="4698"/>
                  <a:pt x="17112" y="3245"/>
                  <a:pt x="15738" y="3245"/>
                </a:cubicBezTo>
                <a:lnTo>
                  <a:pt x="9113" y="3245"/>
                </a:lnTo>
                <a:cubicBezTo>
                  <a:pt x="9113" y="1453"/>
                  <a:pt x="7999" y="0"/>
                  <a:pt x="6625" y="0"/>
                </a:cubicBezTo>
                <a:lnTo>
                  <a:pt x="2488" y="0"/>
                </a:lnTo>
                <a:close/>
                <a:moveTo>
                  <a:pt x="19570" y="8640"/>
                </a:moveTo>
                <a:cubicBezTo>
                  <a:pt x="20028" y="8640"/>
                  <a:pt x="19829" y="8959"/>
                  <a:pt x="19799" y="9138"/>
                </a:cubicBezTo>
                <a:cubicBezTo>
                  <a:pt x="18944" y="12144"/>
                  <a:pt x="18104" y="15170"/>
                  <a:pt x="17234" y="18156"/>
                </a:cubicBezTo>
                <a:cubicBezTo>
                  <a:pt x="17020" y="18753"/>
                  <a:pt x="16196" y="19450"/>
                  <a:pt x="15708" y="19450"/>
                </a:cubicBezTo>
                <a:lnTo>
                  <a:pt x="2458" y="19450"/>
                </a:lnTo>
                <a:cubicBezTo>
                  <a:pt x="2107" y="19450"/>
                  <a:pt x="2107" y="19291"/>
                  <a:pt x="2229" y="18912"/>
                </a:cubicBezTo>
                <a:lnTo>
                  <a:pt x="4763" y="9954"/>
                </a:lnTo>
                <a:lnTo>
                  <a:pt x="4793" y="9954"/>
                </a:lnTo>
                <a:cubicBezTo>
                  <a:pt x="4976" y="9357"/>
                  <a:pt x="5327" y="8640"/>
                  <a:pt x="6060" y="8640"/>
                </a:cubicBezTo>
                <a:lnTo>
                  <a:pt x="19570" y="8640"/>
                </a:lnTo>
                <a:close/>
              </a:path>
            </a:pathLst>
          </a:custGeom>
          <a:solidFill>
            <a:srgbClr val="5F5F5F"/>
          </a:solidFill>
          <a:ln w="12700">
            <a:miter lim="400000"/>
          </a:ln>
        </p:spPr>
        <p:txBody>
          <a:bodyPr lIns="45699" tIns="45699" rIns="45699" bIns="45699"/>
          <a:lstStyle/>
          <a:p>
            <a:pPr>
              <a:defRPr sz="900"/>
            </a:pPr>
            <a:endParaRPr/>
          </a:p>
        </p:txBody>
      </p:sp>
      <p:grpSp>
        <p:nvGrpSpPr>
          <p:cNvPr id="540" name="그룹 340"/>
          <p:cNvGrpSpPr/>
          <p:nvPr/>
        </p:nvGrpSpPr>
        <p:grpSpPr>
          <a:xfrm>
            <a:off x="9974668" y="2208291"/>
            <a:ext cx="189189" cy="189189"/>
            <a:chOff x="0" y="0"/>
            <a:chExt cx="189188" cy="189188"/>
          </a:xfrm>
        </p:grpSpPr>
        <p:pic>
          <p:nvPicPr>
            <p:cNvPr id="538" name="그림 341" descr="그림 341"/>
            <p:cNvPicPr>
              <a:picLocks noChangeAspect="1"/>
            </p:cNvPicPr>
            <p:nvPr/>
          </p:nvPicPr>
          <p:blipFill>
            <a:blip r:embed="rId5">
              <a:extLst/>
            </a:blip>
            <a:stretch>
              <a:fillRect/>
            </a:stretch>
          </p:blipFill>
          <p:spPr>
            <a:xfrm>
              <a:off x="-1" y="-1"/>
              <a:ext cx="189184" cy="189184"/>
            </a:xfrm>
            <a:prstGeom prst="rect">
              <a:avLst/>
            </a:prstGeom>
            <a:ln w="12700" cap="flat">
              <a:noFill/>
              <a:miter lim="400000"/>
            </a:ln>
            <a:effectLst/>
          </p:spPr>
        </p:pic>
        <p:pic>
          <p:nvPicPr>
            <p:cNvPr id="539" name="그림 342" descr="그림 342"/>
            <p:cNvPicPr>
              <a:picLocks noChangeAspect="1"/>
            </p:cNvPicPr>
            <p:nvPr/>
          </p:nvPicPr>
          <p:blipFill>
            <a:blip r:embed="rId5">
              <a:extLst/>
            </a:blip>
            <a:stretch>
              <a:fillRect/>
            </a:stretch>
          </p:blipFill>
          <p:spPr>
            <a:xfrm>
              <a:off x="5" y="5"/>
              <a:ext cx="189184" cy="189184"/>
            </a:xfrm>
            <a:prstGeom prst="rect">
              <a:avLst/>
            </a:prstGeom>
            <a:ln w="12700" cap="flat">
              <a:noFill/>
              <a:miter lim="400000"/>
            </a:ln>
            <a:effectLst/>
          </p:spPr>
        </p:pic>
      </p:grpSp>
      <p:grpSp>
        <p:nvGrpSpPr>
          <p:cNvPr id="543" name="그룹 343"/>
          <p:cNvGrpSpPr/>
          <p:nvPr/>
        </p:nvGrpSpPr>
        <p:grpSpPr>
          <a:xfrm>
            <a:off x="9974668" y="1909657"/>
            <a:ext cx="189189" cy="189189"/>
            <a:chOff x="0" y="0"/>
            <a:chExt cx="189188" cy="189188"/>
          </a:xfrm>
        </p:grpSpPr>
        <p:pic>
          <p:nvPicPr>
            <p:cNvPr id="541" name="그림 344" descr="그림 344"/>
            <p:cNvPicPr>
              <a:picLocks noChangeAspect="1"/>
            </p:cNvPicPr>
            <p:nvPr/>
          </p:nvPicPr>
          <p:blipFill>
            <a:blip r:embed="rId6">
              <a:extLst/>
            </a:blip>
            <a:stretch>
              <a:fillRect/>
            </a:stretch>
          </p:blipFill>
          <p:spPr>
            <a:xfrm>
              <a:off x="-1" y="-1"/>
              <a:ext cx="189184" cy="189184"/>
            </a:xfrm>
            <a:prstGeom prst="rect">
              <a:avLst/>
            </a:prstGeom>
            <a:ln w="12700" cap="flat">
              <a:noFill/>
              <a:miter lim="400000"/>
            </a:ln>
            <a:effectLst/>
          </p:spPr>
        </p:pic>
        <p:pic>
          <p:nvPicPr>
            <p:cNvPr id="542" name="그림 345" descr="그림 345"/>
            <p:cNvPicPr>
              <a:picLocks noChangeAspect="1"/>
            </p:cNvPicPr>
            <p:nvPr/>
          </p:nvPicPr>
          <p:blipFill>
            <a:blip r:embed="rId6">
              <a:extLst/>
            </a:blip>
            <a:stretch>
              <a:fillRect/>
            </a:stretch>
          </p:blipFill>
          <p:spPr>
            <a:xfrm>
              <a:off x="5" y="5"/>
              <a:ext cx="189184" cy="189184"/>
            </a:xfrm>
            <a:prstGeom prst="rect">
              <a:avLst/>
            </a:prstGeom>
            <a:ln w="12700" cap="flat">
              <a:noFill/>
              <a:miter lim="400000"/>
            </a:ln>
            <a:effectLst/>
          </p:spPr>
        </p:pic>
      </p:grpSp>
      <p:grpSp>
        <p:nvGrpSpPr>
          <p:cNvPr id="546" name="그룹 346"/>
          <p:cNvGrpSpPr/>
          <p:nvPr/>
        </p:nvGrpSpPr>
        <p:grpSpPr>
          <a:xfrm>
            <a:off x="9974668" y="2506927"/>
            <a:ext cx="189189" cy="189189"/>
            <a:chOff x="0" y="0"/>
            <a:chExt cx="189188" cy="189188"/>
          </a:xfrm>
        </p:grpSpPr>
        <p:pic>
          <p:nvPicPr>
            <p:cNvPr id="544" name="그림 347" descr="그림 347"/>
            <p:cNvPicPr>
              <a:picLocks noChangeAspect="1"/>
            </p:cNvPicPr>
            <p:nvPr/>
          </p:nvPicPr>
          <p:blipFill>
            <a:blip r:embed="rId7">
              <a:extLst/>
            </a:blip>
            <a:stretch>
              <a:fillRect/>
            </a:stretch>
          </p:blipFill>
          <p:spPr>
            <a:xfrm>
              <a:off x="-1" y="-1"/>
              <a:ext cx="189184" cy="189184"/>
            </a:xfrm>
            <a:prstGeom prst="rect">
              <a:avLst/>
            </a:prstGeom>
            <a:ln w="12700" cap="flat">
              <a:noFill/>
              <a:miter lim="400000"/>
            </a:ln>
            <a:effectLst/>
          </p:spPr>
        </p:pic>
        <p:pic>
          <p:nvPicPr>
            <p:cNvPr id="545" name="그림 348" descr="그림 348"/>
            <p:cNvPicPr>
              <a:picLocks noChangeAspect="1"/>
            </p:cNvPicPr>
            <p:nvPr/>
          </p:nvPicPr>
          <p:blipFill>
            <a:blip r:embed="rId7">
              <a:extLst/>
            </a:blip>
            <a:stretch>
              <a:fillRect/>
            </a:stretch>
          </p:blipFill>
          <p:spPr>
            <a:xfrm>
              <a:off x="5" y="5"/>
              <a:ext cx="189184" cy="189184"/>
            </a:xfrm>
            <a:prstGeom prst="rect">
              <a:avLst/>
            </a:prstGeom>
            <a:ln w="12700" cap="flat">
              <a:noFill/>
              <a:miter lim="400000"/>
            </a:ln>
            <a:effectLst/>
          </p:spPr>
        </p:pic>
      </p:grpSp>
      <p:grpSp>
        <p:nvGrpSpPr>
          <p:cNvPr id="549" name="그룹 349"/>
          <p:cNvGrpSpPr/>
          <p:nvPr/>
        </p:nvGrpSpPr>
        <p:grpSpPr>
          <a:xfrm>
            <a:off x="9990559" y="2819799"/>
            <a:ext cx="157410" cy="156627"/>
            <a:chOff x="0" y="0"/>
            <a:chExt cx="157408" cy="156626"/>
          </a:xfrm>
        </p:grpSpPr>
        <p:pic>
          <p:nvPicPr>
            <p:cNvPr id="547" name="그림 350" descr="그림 350"/>
            <p:cNvPicPr>
              <a:picLocks noChangeAspect="1"/>
            </p:cNvPicPr>
            <p:nvPr/>
          </p:nvPicPr>
          <p:blipFill>
            <a:blip r:embed="rId8">
              <a:extLst/>
            </a:blip>
            <a:stretch>
              <a:fillRect/>
            </a:stretch>
          </p:blipFill>
          <p:spPr>
            <a:xfrm>
              <a:off x="0" y="277"/>
              <a:ext cx="156349" cy="156350"/>
            </a:xfrm>
            <a:prstGeom prst="rect">
              <a:avLst/>
            </a:prstGeom>
            <a:ln w="12700" cap="flat">
              <a:noFill/>
              <a:miter lim="400000"/>
            </a:ln>
            <a:effectLst/>
          </p:spPr>
        </p:pic>
        <p:pic>
          <p:nvPicPr>
            <p:cNvPr id="548" name="그림 351" descr="그림 351"/>
            <p:cNvPicPr>
              <a:picLocks noChangeAspect="1"/>
            </p:cNvPicPr>
            <p:nvPr/>
          </p:nvPicPr>
          <p:blipFill>
            <a:blip r:embed="rId8">
              <a:extLst/>
            </a:blip>
            <a:stretch>
              <a:fillRect/>
            </a:stretch>
          </p:blipFill>
          <p:spPr>
            <a:xfrm>
              <a:off x="1060" y="-1"/>
              <a:ext cx="156349" cy="156350"/>
            </a:xfrm>
            <a:prstGeom prst="rect">
              <a:avLst/>
            </a:prstGeom>
            <a:ln w="12700" cap="flat">
              <a:noFill/>
              <a:miter lim="400000"/>
            </a:ln>
            <a:effectLst/>
          </p:spPr>
        </p:pic>
      </p:grpSp>
      <p:sp>
        <p:nvSpPr>
          <p:cNvPr id="550" name="Filter"/>
          <p:cNvSpPr/>
          <p:nvPr/>
        </p:nvSpPr>
        <p:spPr>
          <a:xfrm>
            <a:off x="9988301" y="3118965"/>
            <a:ext cx="161926" cy="161895"/>
          </a:xfrm>
          <a:custGeom>
            <a:avLst/>
            <a:gdLst/>
            <a:ahLst/>
            <a:cxnLst>
              <a:cxn ang="0">
                <a:pos x="wd2" y="hd2"/>
              </a:cxn>
              <a:cxn ang="5400000">
                <a:pos x="wd2" y="hd2"/>
              </a:cxn>
              <a:cxn ang="10800000">
                <a:pos x="wd2" y="hd2"/>
              </a:cxn>
              <a:cxn ang="16200000">
                <a:pos x="wd2" y="hd2"/>
              </a:cxn>
            </a:cxnLst>
            <a:rect l="0" t="0" r="r" b="b"/>
            <a:pathLst>
              <a:path w="21600" h="21386" extrusionOk="0">
                <a:moveTo>
                  <a:pt x="1669" y="0"/>
                </a:moveTo>
                <a:cubicBezTo>
                  <a:pt x="750" y="0"/>
                  <a:pt x="0" y="729"/>
                  <a:pt x="0" y="1641"/>
                </a:cubicBezTo>
                <a:lnTo>
                  <a:pt x="7486" y="9889"/>
                </a:lnTo>
                <a:lnTo>
                  <a:pt x="14130" y="9889"/>
                </a:lnTo>
                <a:lnTo>
                  <a:pt x="21600" y="1641"/>
                </a:lnTo>
                <a:cubicBezTo>
                  <a:pt x="21600" y="729"/>
                  <a:pt x="20850" y="0"/>
                  <a:pt x="19947" y="0"/>
                </a:cubicBezTo>
                <a:lnTo>
                  <a:pt x="1669" y="0"/>
                </a:lnTo>
                <a:close/>
                <a:moveTo>
                  <a:pt x="7486" y="10709"/>
                </a:moveTo>
                <a:lnTo>
                  <a:pt x="7486" y="17635"/>
                </a:lnTo>
                <a:cubicBezTo>
                  <a:pt x="7486" y="18547"/>
                  <a:pt x="8221" y="19625"/>
                  <a:pt x="9139" y="19959"/>
                </a:cubicBezTo>
                <a:lnTo>
                  <a:pt x="12461" y="21281"/>
                </a:lnTo>
                <a:cubicBezTo>
                  <a:pt x="13379" y="21600"/>
                  <a:pt x="14130" y="21175"/>
                  <a:pt x="14130" y="20263"/>
                </a:cubicBezTo>
                <a:lnTo>
                  <a:pt x="14130" y="10709"/>
                </a:lnTo>
                <a:lnTo>
                  <a:pt x="7486" y="10709"/>
                </a:lnTo>
                <a:close/>
              </a:path>
            </a:pathLst>
          </a:custGeom>
          <a:solidFill>
            <a:srgbClr val="5F5F5F"/>
          </a:solidFill>
          <a:ln w="12700">
            <a:miter lim="400000"/>
          </a:ln>
        </p:spPr>
        <p:txBody>
          <a:bodyPr lIns="45699" tIns="45699" rIns="45699" bIns="45699"/>
          <a:lstStyle/>
          <a:p>
            <a:pPr>
              <a:defRPr sz="900"/>
            </a:pPr>
            <a:endParaRPr/>
          </a:p>
        </p:txBody>
      </p:sp>
      <p:grpSp>
        <p:nvGrpSpPr>
          <p:cNvPr id="553" name="그룹 4"/>
          <p:cNvGrpSpPr/>
          <p:nvPr/>
        </p:nvGrpSpPr>
        <p:grpSpPr>
          <a:xfrm>
            <a:off x="9985673" y="3383850"/>
            <a:ext cx="182088" cy="231141"/>
            <a:chOff x="0" y="0"/>
            <a:chExt cx="182087" cy="231140"/>
          </a:xfrm>
        </p:grpSpPr>
        <p:sp>
          <p:nvSpPr>
            <p:cNvPr id="551" name="타원 354"/>
            <p:cNvSpPr/>
            <p:nvPr/>
          </p:nvSpPr>
          <p:spPr>
            <a:xfrm>
              <a:off x="0" y="44842"/>
              <a:ext cx="155037" cy="144843"/>
            </a:xfrm>
            <a:prstGeom prst="ellipse">
              <a:avLst/>
            </a:prstGeom>
            <a:solidFill>
              <a:srgbClr val="404040"/>
            </a:solidFill>
            <a:ln w="12700" cap="flat">
              <a:noFill/>
              <a:miter lim="400000"/>
            </a:ln>
            <a:effectLst/>
          </p:spPr>
          <p:txBody>
            <a:bodyPr wrap="square" lIns="45699" tIns="45699" rIns="45699" bIns="45699" numCol="1" anchor="ctr">
              <a:noAutofit/>
            </a:bodyPr>
            <a:lstStyle/>
            <a:p>
              <a:pPr algn="ctr">
                <a:defRPr>
                  <a:solidFill>
                    <a:srgbClr val="FFFFFF"/>
                  </a:solidFill>
                </a:defRPr>
              </a:pPr>
              <a:endParaRPr/>
            </a:p>
          </p:txBody>
        </p:sp>
        <p:sp>
          <p:nvSpPr>
            <p:cNvPr id="552" name="직사각형 355"/>
            <p:cNvSpPr txBox="1"/>
            <p:nvPr/>
          </p:nvSpPr>
          <p:spPr>
            <a:xfrm>
              <a:off x="1710" y="0"/>
              <a:ext cx="180378" cy="2311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900">
                  <a:solidFill>
                    <a:srgbClr val="FFFFFF"/>
                  </a:solidFill>
                </a:defRPr>
              </a:lvl1pPr>
            </a:lstStyle>
            <a:p>
              <a:r>
                <a:t>P</a:t>
              </a:r>
            </a:p>
          </p:txBody>
        </p:sp>
      </p:grpSp>
      <p:grpSp>
        <p:nvGrpSpPr>
          <p:cNvPr id="556" name="그룹 356"/>
          <p:cNvGrpSpPr/>
          <p:nvPr/>
        </p:nvGrpSpPr>
        <p:grpSpPr>
          <a:xfrm>
            <a:off x="9974668" y="3694848"/>
            <a:ext cx="189189" cy="196104"/>
            <a:chOff x="0" y="0"/>
            <a:chExt cx="189188" cy="196103"/>
          </a:xfrm>
        </p:grpSpPr>
        <p:pic>
          <p:nvPicPr>
            <p:cNvPr id="554" name="그림 357" descr="그림 357"/>
            <p:cNvPicPr>
              <a:picLocks noChangeAspect="1"/>
            </p:cNvPicPr>
            <p:nvPr/>
          </p:nvPicPr>
          <p:blipFill>
            <a:blip r:embed="rId9">
              <a:extLst/>
            </a:blip>
            <a:stretch>
              <a:fillRect/>
            </a:stretch>
          </p:blipFill>
          <p:spPr>
            <a:xfrm>
              <a:off x="-1" y="6920"/>
              <a:ext cx="189184" cy="189184"/>
            </a:xfrm>
            <a:prstGeom prst="rect">
              <a:avLst/>
            </a:prstGeom>
            <a:ln w="12700" cap="flat">
              <a:noFill/>
              <a:miter lim="400000"/>
            </a:ln>
            <a:effectLst/>
          </p:spPr>
        </p:pic>
        <p:pic>
          <p:nvPicPr>
            <p:cNvPr id="555" name="그림 358" descr="그림 358"/>
            <p:cNvPicPr>
              <a:picLocks noChangeAspect="1"/>
            </p:cNvPicPr>
            <p:nvPr/>
          </p:nvPicPr>
          <p:blipFill>
            <a:blip r:embed="rId9">
              <a:extLst/>
            </a:blip>
            <a:stretch>
              <a:fillRect/>
            </a:stretch>
          </p:blipFill>
          <p:spPr>
            <a:xfrm>
              <a:off x="5" y="-1"/>
              <a:ext cx="189184" cy="189184"/>
            </a:xfrm>
            <a:prstGeom prst="rect">
              <a:avLst/>
            </a:prstGeom>
            <a:ln w="12700" cap="flat">
              <a:noFill/>
              <a:miter lim="400000"/>
            </a:ln>
            <a:effectLst/>
          </p:spPr>
        </p:pic>
      </p:grpSp>
      <p:pic>
        <p:nvPicPr>
          <p:cNvPr id="557" name="그림 361" descr="그림 361"/>
          <p:cNvPicPr>
            <a:picLocks noChangeAspect="1"/>
          </p:cNvPicPr>
          <p:nvPr/>
        </p:nvPicPr>
        <p:blipFill>
          <a:blip r:embed="rId10">
            <a:extLst/>
          </a:blip>
          <a:stretch>
            <a:fillRect/>
          </a:stretch>
        </p:blipFill>
        <p:spPr>
          <a:xfrm>
            <a:off x="10011953" y="4305379"/>
            <a:ext cx="114621" cy="146378"/>
          </a:xfrm>
          <a:prstGeom prst="rect">
            <a:avLst/>
          </a:prstGeom>
          <a:ln w="12700">
            <a:miter lim="400000"/>
          </a:ln>
        </p:spPr>
      </p:pic>
      <p:sp>
        <p:nvSpPr>
          <p:cNvPr id="558" name="Reload"/>
          <p:cNvSpPr/>
          <p:nvPr/>
        </p:nvSpPr>
        <p:spPr>
          <a:xfrm rot="5400000">
            <a:off x="9988301" y="4004626"/>
            <a:ext cx="161926" cy="160339"/>
          </a:xfrm>
          <a:custGeom>
            <a:avLst/>
            <a:gdLst/>
            <a:ahLst/>
            <a:cxnLst>
              <a:cxn ang="0">
                <a:pos x="wd2" y="hd2"/>
              </a:cxn>
              <a:cxn ang="5400000">
                <a:pos x="wd2" y="hd2"/>
              </a:cxn>
              <a:cxn ang="10800000">
                <a:pos x="wd2" y="hd2"/>
              </a:cxn>
              <a:cxn ang="16200000">
                <a:pos x="wd2" y="hd2"/>
              </a:cxn>
            </a:cxnLst>
            <a:rect l="0" t="0" r="r" b="b"/>
            <a:pathLst>
              <a:path w="21600" h="21600" extrusionOk="0">
                <a:moveTo>
                  <a:pt x="8372" y="0"/>
                </a:moveTo>
                <a:lnTo>
                  <a:pt x="0" y="1665"/>
                </a:lnTo>
                <a:lnTo>
                  <a:pt x="2544" y="4209"/>
                </a:lnTo>
                <a:cubicBezTo>
                  <a:pt x="1079" y="6044"/>
                  <a:pt x="170" y="8341"/>
                  <a:pt x="170" y="10869"/>
                </a:cubicBezTo>
                <a:cubicBezTo>
                  <a:pt x="170" y="16805"/>
                  <a:pt x="4964" y="21600"/>
                  <a:pt x="10885" y="21600"/>
                </a:cubicBezTo>
                <a:cubicBezTo>
                  <a:pt x="16805" y="21600"/>
                  <a:pt x="21600" y="16805"/>
                  <a:pt x="21600" y="10869"/>
                </a:cubicBezTo>
                <a:cubicBezTo>
                  <a:pt x="21600" y="6445"/>
                  <a:pt x="18917" y="2652"/>
                  <a:pt x="15063" y="1018"/>
                </a:cubicBezTo>
                <a:lnTo>
                  <a:pt x="15063" y="3577"/>
                </a:lnTo>
                <a:cubicBezTo>
                  <a:pt x="17607" y="5042"/>
                  <a:pt x="19303" y="7740"/>
                  <a:pt x="19303" y="10869"/>
                </a:cubicBezTo>
                <a:cubicBezTo>
                  <a:pt x="19303" y="15525"/>
                  <a:pt x="15541" y="19303"/>
                  <a:pt x="10885" y="19303"/>
                </a:cubicBezTo>
                <a:cubicBezTo>
                  <a:pt x="6229" y="19303"/>
                  <a:pt x="2467" y="15525"/>
                  <a:pt x="2467" y="10869"/>
                </a:cubicBezTo>
                <a:cubicBezTo>
                  <a:pt x="2467" y="8973"/>
                  <a:pt x="3099" y="7246"/>
                  <a:pt x="4163" y="5828"/>
                </a:cubicBezTo>
                <a:lnTo>
                  <a:pt x="6707" y="8372"/>
                </a:lnTo>
                <a:lnTo>
                  <a:pt x="8372" y="0"/>
                </a:lnTo>
                <a:close/>
              </a:path>
            </a:pathLst>
          </a:custGeom>
          <a:solidFill>
            <a:srgbClr val="5F5F5F"/>
          </a:solidFill>
          <a:ln w="12700">
            <a:miter lim="400000"/>
          </a:ln>
        </p:spPr>
        <p:txBody>
          <a:bodyPr lIns="45699" tIns="45699" rIns="45699" bIns="45699"/>
          <a:lstStyle/>
          <a:p>
            <a:pPr>
              <a:defRPr sz="900"/>
            </a:pPr>
            <a:endParaRPr/>
          </a:p>
        </p:txBody>
      </p:sp>
    </p:spTree>
    <p:extLst>
      <p:ext uri="{BB962C8B-B14F-4D97-AF65-F5344CB8AC3E}">
        <p14:creationId xmlns:p14="http://schemas.microsoft.com/office/powerpoint/2010/main" val="316648080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제목 1"/>
          <p:cNvSpPr txBox="1">
            <a:spLocks noGrp="1"/>
          </p:cNvSpPr>
          <p:nvPr>
            <p:ph type="title"/>
          </p:nvPr>
        </p:nvSpPr>
        <p:spPr>
          <a:xfrm>
            <a:off x="515104" y="2308193"/>
            <a:ext cx="11079396" cy="777354"/>
          </a:xfrm>
          <a:prstGeom prst="rect">
            <a:avLst/>
          </a:prstGeom>
        </p:spPr>
        <p:txBody>
          <a:bodyPr/>
          <a:lstStyle/>
          <a:p>
            <a:r>
              <a:t>2. CSS Style</a:t>
            </a:r>
          </a:p>
        </p:txBody>
      </p:sp>
    </p:spTree>
    <p:extLst>
      <p:ext uri="{BB962C8B-B14F-4D97-AF65-F5344CB8AC3E}">
        <p14:creationId xmlns:p14="http://schemas.microsoft.com/office/powerpoint/2010/main" val="429109698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텍스트 개체 틀 1"/>
          <p:cNvSpPr txBox="1">
            <a:spLocks noGrp="1"/>
          </p:cNvSpPr>
          <p:nvPr>
            <p:ph type="body" sz="quarter" idx="1"/>
          </p:nvPr>
        </p:nvSpPr>
        <p:spPr>
          <a:xfrm>
            <a:off x="205865" y="161064"/>
            <a:ext cx="8674797" cy="348379"/>
          </a:xfrm>
          <a:prstGeom prst="rect">
            <a:avLst/>
          </a:prstGeom>
        </p:spPr>
        <p:txBody>
          <a:bodyPr/>
          <a:lstStyle>
            <a:lvl1pPr>
              <a:defRPr spc="-200"/>
            </a:lvl1pPr>
          </a:lstStyle>
          <a:p>
            <a:r>
              <a:t>Component_CSS Style</a:t>
            </a:r>
          </a:p>
        </p:txBody>
      </p:sp>
      <p:sp>
        <p:nvSpPr>
          <p:cNvPr id="563" name="TextBox 246"/>
          <p:cNvSpPr txBox="1"/>
          <p:nvPr/>
        </p:nvSpPr>
        <p:spPr>
          <a:xfrm>
            <a:off x="490084" y="704776"/>
            <a:ext cx="815230" cy="2462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000" b="1">
                <a:solidFill>
                  <a:srgbClr val="C00000"/>
                </a:solidFill>
              </a:defRPr>
            </a:lvl1pPr>
          </a:lstStyle>
          <a:p>
            <a:r>
              <a:t>■ Checkbox</a:t>
            </a:r>
          </a:p>
        </p:txBody>
      </p:sp>
      <p:grpSp>
        <p:nvGrpSpPr>
          <p:cNvPr id="566" name="Checkbox"/>
          <p:cNvGrpSpPr/>
          <p:nvPr/>
        </p:nvGrpSpPr>
        <p:grpSpPr>
          <a:xfrm>
            <a:off x="6180127" y="762631"/>
            <a:ext cx="658198" cy="128588"/>
            <a:chOff x="0" y="0"/>
            <a:chExt cx="658196" cy="128587"/>
          </a:xfrm>
        </p:grpSpPr>
        <p:sp>
          <p:nvSpPr>
            <p:cNvPr id="564" name="Box"/>
            <p:cNvSpPr/>
            <p:nvPr/>
          </p:nvSpPr>
          <p:spPr>
            <a:xfrm>
              <a:off x="0" y="0"/>
              <a:ext cx="128588" cy="128588"/>
            </a:xfrm>
            <a:prstGeom prst="rect">
              <a:avLst/>
            </a:prstGeom>
            <a:solidFill>
              <a:srgbClr val="FFFFFF"/>
            </a:solidFill>
            <a:ln w="6350" cap="flat">
              <a:solidFill>
                <a:srgbClr val="808080"/>
              </a:solidFill>
              <a:prstDash val="solid"/>
              <a:miter lim="800000"/>
            </a:ln>
            <a:effectLst/>
          </p:spPr>
          <p:txBody>
            <a:bodyPr wrap="square" lIns="45699" tIns="45699" rIns="45699" bIns="45699" numCol="1" anchor="t">
              <a:noAutofit/>
            </a:bodyPr>
            <a:lstStyle/>
            <a:p>
              <a:pPr>
                <a:defRPr sz="800">
                  <a:solidFill>
                    <a:srgbClr val="5F5F5F"/>
                  </a:solidFill>
                </a:defRPr>
              </a:pPr>
              <a:endParaRPr/>
            </a:p>
          </p:txBody>
        </p:sp>
        <p:sp>
          <p:nvSpPr>
            <p:cNvPr id="565" name="Text"/>
            <p:cNvSpPr txBox="1"/>
            <p:nvPr/>
          </p:nvSpPr>
          <p:spPr>
            <a:xfrm>
              <a:off x="193704" y="792"/>
              <a:ext cx="464493"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125000"/>
                </a:lnSpc>
                <a:spcBef>
                  <a:spcPts val="500"/>
                </a:spcBef>
                <a:defRPr sz="800">
                  <a:solidFill>
                    <a:srgbClr val="5F5F5F"/>
                  </a:solidFill>
                </a:defRPr>
              </a:lvl1pPr>
            </a:lstStyle>
            <a:p>
              <a:r>
                <a:t>Checkbox</a:t>
              </a:r>
            </a:p>
          </p:txBody>
        </p:sp>
      </p:grpSp>
      <p:sp>
        <p:nvSpPr>
          <p:cNvPr id="567" name="TextBox 315"/>
          <p:cNvSpPr txBox="1"/>
          <p:nvPr/>
        </p:nvSpPr>
        <p:spPr>
          <a:xfrm>
            <a:off x="2520516" y="726897"/>
            <a:ext cx="321659"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700"/>
            </a:lvl1pPr>
          </a:lstStyle>
          <a:p>
            <a:r>
              <a:t>abled</a:t>
            </a:r>
          </a:p>
        </p:txBody>
      </p:sp>
      <p:sp>
        <p:nvSpPr>
          <p:cNvPr id="568" name="TextBox 316"/>
          <p:cNvSpPr txBox="1"/>
          <p:nvPr/>
        </p:nvSpPr>
        <p:spPr>
          <a:xfrm>
            <a:off x="2520516" y="1044378"/>
            <a:ext cx="450061"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700"/>
            </a:lvl1pPr>
          </a:lstStyle>
          <a:p>
            <a:r>
              <a:t>Disabled</a:t>
            </a:r>
          </a:p>
        </p:txBody>
      </p:sp>
      <p:grpSp>
        <p:nvGrpSpPr>
          <p:cNvPr id="571" name="Checkbox"/>
          <p:cNvGrpSpPr/>
          <p:nvPr/>
        </p:nvGrpSpPr>
        <p:grpSpPr>
          <a:xfrm>
            <a:off x="6180127" y="1080112"/>
            <a:ext cx="658198" cy="128589"/>
            <a:chOff x="0" y="0"/>
            <a:chExt cx="658196" cy="128587"/>
          </a:xfrm>
        </p:grpSpPr>
        <p:sp>
          <p:nvSpPr>
            <p:cNvPr id="569" name="Box"/>
            <p:cNvSpPr/>
            <p:nvPr/>
          </p:nvSpPr>
          <p:spPr>
            <a:xfrm>
              <a:off x="0" y="0"/>
              <a:ext cx="128588" cy="128588"/>
            </a:xfrm>
            <a:prstGeom prst="rect">
              <a:avLst/>
            </a:prstGeom>
            <a:solidFill>
              <a:srgbClr val="FFFFFF"/>
            </a:solidFill>
            <a:ln w="6350" cap="flat">
              <a:solidFill>
                <a:srgbClr val="BFBFBF"/>
              </a:solidFill>
              <a:prstDash val="solid"/>
              <a:miter lim="800000"/>
            </a:ln>
            <a:effectLst/>
          </p:spPr>
          <p:txBody>
            <a:bodyPr wrap="square" lIns="45699" tIns="45699" rIns="45699" bIns="45699" numCol="1" anchor="t">
              <a:noAutofit/>
            </a:bodyPr>
            <a:lstStyle/>
            <a:p>
              <a:pPr>
                <a:defRPr sz="800">
                  <a:solidFill>
                    <a:srgbClr val="D9D9D9"/>
                  </a:solidFill>
                </a:defRPr>
              </a:pPr>
              <a:endParaRPr/>
            </a:p>
          </p:txBody>
        </p:sp>
        <p:sp>
          <p:nvSpPr>
            <p:cNvPr id="570" name="Text"/>
            <p:cNvSpPr txBox="1"/>
            <p:nvPr/>
          </p:nvSpPr>
          <p:spPr>
            <a:xfrm>
              <a:off x="193704" y="792"/>
              <a:ext cx="464493"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125000"/>
                </a:lnSpc>
                <a:spcBef>
                  <a:spcPts val="500"/>
                </a:spcBef>
                <a:defRPr sz="800">
                  <a:solidFill>
                    <a:srgbClr val="D9D9D9"/>
                  </a:solidFill>
                </a:defRPr>
              </a:lvl1pPr>
            </a:lstStyle>
            <a:p>
              <a:r>
                <a:t>Checkbox</a:t>
              </a:r>
            </a:p>
          </p:txBody>
        </p:sp>
      </p:grpSp>
      <p:sp>
        <p:nvSpPr>
          <p:cNvPr id="572" name="TextBox 327"/>
          <p:cNvSpPr txBox="1"/>
          <p:nvPr/>
        </p:nvSpPr>
        <p:spPr>
          <a:xfrm>
            <a:off x="490084" y="1947422"/>
            <a:ext cx="991219" cy="2462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000" b="1">
                <a:solidFill>
                  <a:srgbClr val="C00000"/>
                </a:solidFill>
              </a:defRPr>
            </a:lvl1pPr>
          </a:lstStyle>
          <a:p>
            <a:r>
              <a:t>■ Radio button</a:t>
            </a:r>
          </a:p>
        </p:txBody>
      </p:sp>
      <p:sp>
        <p:nvSpPr>
          <p:cNvPr id="573" name="TextBox 328"/>
          <p:cNvSpPr txBox="1"/>
          <p:nvPr/>
        </p:nvSpPr>
        <p:spPr>
          <a:xfrm>
            <a:off x="2530173" y="1947422"/>
            <a:ext cx="321659"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700"/>
            </a:lvl1pPr>
          </a:lstStyle>
          <a:p>
            <a:r>
              <a:t>abled</a:t>
            </a:r>
          </a:p>
        </p:txBody>
      </p:sp>
      <p:sp>
        <p:nvSpPr>
          <p:cNvPr id="574" name="TextBox 329"/>
          <p:cNvSpPr txBox="1"/>
          <p:nvPr/>
        </p:nvSpPr>
        <p:spPr>
          <a:xfrm>
            <a:off x="2530173" y="2264904"/>
            <a:ext cx="450060" cy="193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700"/>
            </a:lvl1pPr>
          </a:lstStyle>
          <a:p>
            <a:r>
              <a:t>Disabled</a:t>
            </a:r>
          </a:p>
        </p:txBody>
      </p:sp>
      <p:grpSp>
        <p:nvGrpSpPr>
          <p:cNvPr id="579" name="Option"/>
          <p:cNvGrpSpPr/>
          <p:nvPr/>
        </p:nvGrpSpPr>
        <p:grpSpPr>
          <a:xfrm>
            <a:off x="4433391" y="1983948"/>
            <a:ext cx="658196" cy="127001"/>
            <a:chOff x="0" y="0"/>
            <a:chExt cx="658195" cy="127000"/>
          </a:xfrm>
        </p:grpSpPr>
        <p:grpSp>
          <p:nvGrpSpPr>
            <p:cNvPr id="577" name="Option"/>
            <p:cNvGrpSpPr/>
            <p:nvPr/>
          </p:nvGrpSpPr>
          <p:grpSpPr>
            <a:xfrm>
              <a:off x="0" y="0"/>
              <a:ext cx="125413" cy="127001"/>
              <a:chOff x="0" y="0"/>
              <a:chExt cx="125412" cy="127000"/>
            </a:xfrm>
          </p:grpSpPr>
          <p:sp>
            <p:nvSpPr>
              <p:cNvPr id="575" name="Circle"/>
              <p:cNvSpPr/>
              <p:nvPr/>
            </p:nvSpPr>
            <p:spPr>
              <a:xfrm>
                <a:off x="-1" y="0"/>
                <a:ext cx="125414" cy="127000"/>
              </a:xfrm>
              <a:prstGeom prst="ellipse">
                <a:avLst/>
              </a:prstGeom>
              <a:solidFill>
                <a:srgbClr val="FFFFFF"/>
              </a:solidFill>
              <a:ln w="6350" cap="flat">
                <a:solidFill>
                  <a:srgbClr val="808080"/>
                </a:solidFill>
                <a:prstDash val="solid"/>
                <a:miter lim="800000"/>
              </a:ln>
              <a:effectLst/>
            </p:spPr>
            <p:txBody>
              <a:bodyPr wrap="square" lIns="45699" tIns="45699" rIns="45699" bIns="45699" numCol="1" anchor="t">
                <a:noAutofit/>
              </a:bodyPr>
              <a:lstStyle/>
              <a:p>
                <a:pPr>
                  <a:defRPr sz="800">
                    <a:solidFill>
                      <a:srgbClr val="5F5F5F"/>
                    </a:solidFill>
                  </a:defRPr>
                </a:pPr>
                <a:endParaRPr/>
              </a:p>
            </p:txBody>
          </p:sp>
          <p:sp>
            <p:nvSpPr>
              <p:cNvPr id="576" name="Check"/>
              <p:cNvSpPr/>
              <p:nvPr/>
            </p:nvSpPr>
            <p:spPr>
              <a:xfrm>
                <a:off x="28574" y="28575"/>
                <a:ext cx="68264" cy="69850"/>
              </a:xfrm>
              <a:prstGeom prst="ellipse">
                <a:avLst/>
              </a:prstGeom>
              <a:solidFill>
                <a:srgbClr val="808080"/>
              </a:solidFill>
              <a:ln w="12700" cap="flat">
                <a:noFill/>
                <a:miter lim="400000"/>
              </a:ln>
              <a:effectLst/>
            </p:spPr>
            <p:txBody>
              <a:bodyPr wrap="square" lIns="45699" tIns="45699" rIns="45699" bIns="45699" numCol="1" anchor="t">
                <a:noAutofit/>
              </a:bodyPr>
              <a:lstStyle/>
              <a:p>
                <a:pPr>
                  <a:defRPr sz="800">
                    <a:solidFill>
                      <a:srgbClr val="5F5F5F"/>
                    </a:solidFill>
                  </a:defRPr>
                </a:pPr>
                <a:endParaRPr/>
              </a:p>
            </p:txBody>
          </p:sp>
        </p:grpSp>
        <p:sp>
          <p:nvSpPr>
            <p:cNvPr id="578" name="Text"/>
            <p:cNvSpPr txBox="1"/>
            <p:nvPr/>
          </p:nvSpPr>
          <p:spPr>
            <a:xfrm>
              <a:off x="193703" y="0"/>
              <a:ext cx="464493" cy="127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125000"/>
                </a:lnSpc>
                <a:spcBef>
                  <a:spcPts val="500"/>
                </a:spcBef>
                <a:defRPr sz="800">
                  <a:solidFill>
                    <a:srgbClr val="5F5F5F"/>
                  </a:solidFill>
                </a:defRPr>
              </a:lvl1pPr>
            </a:lstStyle>
            <a:p>
              <a:r>
                <a:t>Checkbox</a:t>
              </a:r>
            </a:p>
          </p:txBody>
        </p:sp>
      </p:grpSp>
      <p:grpSp>
        <p:nvGrpSpPr>
          <p:cNvPr id="582" name="Option"/>
          <p:cNvGrpSpPr/>
          <p:nvPr/>
        </p:nvGrpSpPr>
        <p:grpSpPr>
          <a:xfrm>
            <a:off x="6180128" y="2001141"/>
            <a:ext cx="658197" cy="127001"/>
            <a:chOff x="0" y="0"/>
            <a:chExt cx="658195" cy="127000"/>
          </a:xfrm>
        </p:grpSpPr>
        <p:sp>
          <p:nvSpPr>
            <p:cNvPr id="580" name="Circle"/>
            <p:cNvSpPr/>
            <p:nvPr/>
          </p:nvSpPr>
          <p:spPr>
            <a:xfrm>
              <a:off x="0" y="0"/>
              <a:ext cx="125413" cy="127001"/>
            </a:xfrm>
            <a:prstGeom prst="ellipse">
              <a:avLst/>
            </a:prstGeom>
            <a:solidFill>
              <a:srgbClr val="FFFFFF"/>
            </a:solidFill>
            <a:ln w="6350" cap="flat">
              <a:solidFill>
                <a:srgbClr val="808080"/>
              </a:solidFill>
              <a:prstDash val="solid"/>
              <a:miter lim="800000"/>
            </a:ln>
            <a:effectLst/>
          </p:spPr>
          <p:txBody>
            <a:bodyPr wrap="square" lIns="45699" tIns="45699" rIns="45699" bIns="45699" numCol="1" anchor="t">
              <a:noAutofit/>
            </a:bodyPr>
            <a:lstStyle/>
            <a:p>
              <a:pPr>
                <a:defRPr sz="800">
                  <a:solidFill>
                    <a:srgbClr val="5F5F5F"/>
                  </a:solidFill>
                </a:defRPr>
              </a:pPr>
              <a:endParaRPr/>
            </a:p>
          </p:txBody>
        </p:sp>
        <p:sp>
          <p:nvSpPr>
            <p:cNvPr id="581" name="Text"/>
            <p:cNvSpPr txBox="1"/>
            <p:nvPr/>
          </p:nvSpPr>
          <p:spPr>
            <a:xfrm>
              <a:off x="193703" y="0"/>
              <a:ext cx="464493" cy="127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125000"/>
                </a:lnSpc>
                <a:spcBef>
                  <a:spcPts val="500"/>
                </a:spcBef>
                <a:defRPr sz="800">
                  <a:solidFill>
                    <a:srgbClr val="5F5F5F"/>
                  </a:solidFill>
                </a:defRPr>
              </a:lvl1pPr>
            </a:lstStyle>
            <a:p>
              <a:r>
                <a:t>Checkbox</a:t>
              </a:r>
            </a:p>
          </p:txBody>
        </p:sp>
      </p:grpSp>
      <p:grpSp>
        <p:nvGrpSpPr>
          <p:cNvPr id="587" name="Option"/>
          <p:cNvGrpSpPr/>
          <p:nvPr/>
        </p:nvGrpSpPr>
        <p:grpSpPr>
          <a:xfrm>
            <a:off x="4433391" y="2293281"/>
            <a:ext cx="658196" cy="127001"/>
            <a:chOff x="0" y="0"/>
            <a:chExt cx="658195" cy="127000"/>
          </a:xfrm>
        </p:grpSpPr>
        <p:grpSp>
          <p:nvGrpSpPr>
            <p:cNvPr id="585" name="Option"/>
            <p:cNvGrpSpPr/>
            <p:nvPr/>
          </p:nvGrpSpPr>
          <p:grpSpPr>
            <a:xfrm>
              <a:off x="0" y="0"/>
              <a:ext cx="125413" cy="127001"/>
              <a:chOff x="0" y="0"/>
              <a:chExt cx="125412" cy="127000"/>
            </a:xfrm>
          </p:grpSpPr>
          <p:sp>
            <p:nvSpPr>
              <p:cNvPr id="583" name="Circle"/>
              <p:cNvSpPr/>
              <p:nvPr/>
            </p:nvSpPr>
            <p:spPr>
              <a:xfrm>
                <a:off x="-1" y="0"/>
                <a:ext cx="125414" cy="127000"/>
              </a:xfrm>
              <a:prstGeom prst="ellipse">
                <a:avLst/>
              </a:prstGeom>
              <a:solidFill>
                <a:srgbClr val="FFFFFF"/>
              </a:solidFill>
              <a:ln w="6350" cap="flat">
                <a:solidFill>
                  <a:srgbClr val="BFBFBF"/>
                </a:solidFill>
                <a:prstDash val="solid"/>
                <a:miter lim="800000"/>
              </a:ln>
              <a:effectLst/>
            </p:spPr>
            <p:txBody>
              <a:bodyPr wrap="square" lIns="45699" tIns="45699" rIns="45699" bIns="45699" numCol="1" anchor="t">
                <a:noAutofit/>
              </a:bodyPr>
              <a:lstStyle/>
              <a:p>
                <a:pPr>
                  <a:defRPr sz="800">
                    <a:solidFill>
                      <a:srgbClr val="D9D9D9"/>
                    </a:solidFill>
                  </a:defRPr>
                </a:pPr>
                <a:endParaRPr/>
              </a:p>
            </p:txBody>
          </p:sp>
          <p:sp>
            <p:nvSpPr>
              <p:cNvPr id="584" name="Check"/>
              <p:cNvSpPr/>
              <p:nvPr/>
            </p:nvSpPr>
            <p:spPr>
              <a:xfrm>
                <a:off x="28574" y="28575"/>
                <a:ext cx="68264" cy="69850"/>
              </a:xfrm>
              <a:prstGeom prst="ellipse">
                <a:avLst/>
              </a:prstGeom>
              <a:solidFill>
                <a:srgbClr val="D9D9D9"/>
              </a:solidFill>
              <a:ln w="12700" cap="flat">
                <a:noFill/>
                <a:miter lim="400000"/>
              </a:ln>
              <a:effectLst/>
            </p:spPr>
            <p:txBody>
              <a:bodyPr wrap="square" lIns="45699" tIns="45699" rIns="45699" bIns="45699" numCol="1" anchor="t">
                <a:noAutofit/>
              </a:bodyPr>
              <a:lstStyle/>
              <a:p>
                <a:pPr>
                  <a:defRPr sz="800">
                    <a:solidFill>
                      <a:srgbClr val="D9D9D9"/>
                    </a:solidFill>
                  </a:defRPr>
                </a:pPr>
                <a:endParaRPr/>
              </a:p>
            </p:txBody>
          </p:sp>
        </p:grpSp>
        <p:sp>
          <p:nvSpPr>
            <p:cNvPr id="586" name="Text"/>
            <p:cNvSpPr txBox="1"/>
            <p:nvPr/>
          </p:nvSpPr>
          <p:spPr>
            <a:xfrm>
              <a:off x="193703" y="0"/>
              <a:ext cx="464493" cy="127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125000"/>
                </a:lnSpc>
                <a:spcBef>
                  <a:spcPts val="500"/>
                </a:spcBef>
                <a:defRPr sz="800">
                  <a:solidFill>
                    <a:srgbClr val="D9D9D9"/>
                  </a:solidFill>
                </a:defRPr>
              </a:lvl1pPr>
            </a:lstStyle>
            <a:p>
              <a:r>
                <a:t>Checkbox</a:t>
              </a:r>
            </a:p>
          </p:txBody>
        </p:sp>
      </p:grpSp>
      <p:grpSp>
        <p:nvGrpSpPr>
          <p:cNvPr id="590" name="Option"/>
          <p:cNvGrpSpPr/>
          <p:nvPr/>
        </p:nvGrpSpPr>
        <p:grpSpPr>
          <a:xfrm>
            <a:off x="6180128" y="2310472"/>
            <a:ext cx="658197" cy="127001"/>
            <a:chOff x="0" y="0"/>
            <a:chExt cx="658195" cy="127000"/>
          </a:xfrm>
        </p:grpSpPr>
        <p:sp>
          <p:nvSpPr>
            <p:cNvPr id="588" name="Circle"/>
            <p:cNvSpPr/>
            <p:nvPr/>
          </p:nvSpPr>
          <p:spPr>
            <a:xfrm>
              <a:off x="0" y="0"/>
              <a:ext cx="125413" cy="127001"/>
            </a:xfrm>
            <a:prstGeom prst="ellipse">
              <a:avLst/>
            </a:prstGeom>
            <a:solidFill>
              <a:srgbClr val="FFFFFF"/>
            </a:solidFill>
            <a:ln w="6350" cap="flat">
              <a:solidFill>
                <a:srgbClr val="BFBFBF"/>
              </a:solidFill>
              <a:prstDash val="solid"/>
              <a:miter lim="800000"/>
            </a:ln>
            <a:effectLst/>
          </p:spPr>
          <p:txBody>
            <a:bodyPr wrap="square" lIns="45699" tIns="45699" rIns="45699" bIns="45699" numCol="1" anchor="t">
              <a:noAutofit/>
            </a:bodyPr>
            <a:lstStyle/>
            <a:p>
              <a:pPr>
                <a:defRPr sz="800">
                  <a:solidFill>
                    <a:srgbClr val="D9D9D9"/>
                  </a:solidFill>
                </a:defRPr>
              </a:pPr>
              <a:endParaRPr/>
            </a:p>
          </p:txBody>
        </p:sp>
        <p:sp>
          <p:nvSpPr>
            <p:cNvPr id="589" name="Text"/>
            <p:cNvSpPr txBox="1"/>
            <p:nvPr/>
          </p:nvSpPr>
          <p:spPr>
            <a:xfrm>
              <a:off x="193703" y="0"/>
              <a:ext cx="464493" cy="127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125000"/>
                </a:lnSpc>
                <a:spcBef>
                  <a:spcPts val="500"/>
                </a:spcBef>
                <a:defRPr sz="800">
                  <a:solidFill>
                    <a:srgbClr val="D9D9D9"/>
                  </a:solidFill>
                </a:defRPr>
              </a:lvl1pPr>
            </a:lstStyle>
            <a:p>
              <a:r>
                <a:t>Checkbox</a:t>
              </a:r>
            </a:p>
          </p:txBody>
        </p:sp>
      </p:grpSp>
      <p:sp>
        <p:nvSpPr>
          <p:cNvPr id="591" name="직선 연결선 351"/>
          <p:cNvSpPr/>
          <p:nvPr/>
        </p:nvSpPr>
        <p:spPr>
          <a:xfrm>
            <a:off x="498230" y="1559168"/>
            <a:ext cx="10966940" cy="1"/>
          </a:xfrm>
          <a:prstGeom prst="line">
            <a:avLst/>
          </a:prstGeom>
          <a:solidFill>
            <a:srgbClr val="FFFFFF"/>
          </a:solidFill>
          <a:ln w="6350">
            <a:solidFill>
              <a:srgbClr val="BDD7EE"/>
            </a:solidFill>
            <a:miter/>
          </a:ln>
        </p:spPr>
        <p:txBody>
          <a:bodyPr lIns="45719" rIns="45719"/>
          <a:lstStyle/>
          <a:p>
            <a:endParaRPr/>
          </a:p>
        </p:txBody>
      </p:sp>
      <p:sp>
        <p:nvSpPr>
          <p:cNvPr id="592" name="TextBox 352"/>
          <p:cNvSpPr txBox="1"/>
          <p:nvPr/>
        </p:nvSpPr>
        <p:spPr>
          <a:xfrm>
            <a:off x="490084" y="3207768"/>
            <a:ext cx="843507" cy="2462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000" b="1">
                <a:solidFill>
                  <a:srgbClr val="C00000"/>
                </a:solidFill>
              </a:defRPr>
            </a:lvl1pPr>
          </a:lstStyle>
          <a:p>
            <a:r>
              <a:t>■ Select box</a:t>
            </a:r>
          </a:p>
        </p:txBody>
      </p:sp>
      <p:sp>
        <p:nvSpPr>
          <p:cNvPr id="593" name="직선 연결선 353"/>
          <p:cNvSpPr/>
          <p:nvPr/>
        </p:nvSpPr>
        <p:spPr>
          <a:xfrm>
            <a:off x="498230" y="2807675"/>
            <a:ext cx="10966940" cy="1"/>
          </a:xfrm>
          <a:prstGeom prst="line">
            <a:avLst/>
          </a:prstGeom>
          <a:solidFill>
            <a:srgbClr val="FFFFFF"/>
          </a:solidFill>
          <a:ln w="6350">
            <a:solidFill>
              <a:srgbClr val="BDD7EE"/>
            </a:solidFill>
            <a:miter/>
          </a:ln>
        </p:spPr>
        <p:txBody>
          <a:bodyPr lIns="45719" rIns="45719"/>
          <a:lstStyle/>
          <a:p>
            <a:endParaRPr/>
          </a:p>
        </p:txBody>
      </p:sp>
      <p:grpSp>
        <p:nvGrpSpPr>
          <p:cNvPr id="596" name="Text Box"/>
          <p:cNvGrpSpPr/>
          <p:nvPr/>
        </p:nvGrpSpPr>
        <p:grpSpPr>
          <a:xfrm>
            <a:off x="8432803" y="3222300"/>
            <a:ext cx="1368151" cy="210315"/>
            <a:chOff x="0" y="0"/>
            <a:chExt cx="1368150" cy="210314"/>
          </a:xfrm>
        </p:grpSpPr>
        <p:sp>
          <p:nvSpPr>
            <p:cNvPr id="594" name="직사각형"/>
            <p:cNvSpPr/>
            <p:nvPr/>
          </p:nvSpPr>
          <p:spPr>
            <a:xfrm>
              <a:off x="-1" y="-1"/>
              <a:ext cx="1368152" cy="210316"/>
            </a:xfrm>
            <a:prstGeom prst="rect">
              <a:avLst/>
            </a:prstGeom>
            <a:solidFill>
              <a:srgbClr val="FFFFFF"/>
            </a:solidFill>
            <a:ln w="9525" cap="flat">
              <a:solidFill>
                <a:srgbClr val="808080"/>
              </a:solidFill>
              <a:prstDash val="solid"/>
              <a:miter lim="800000"/>
            </a:ln>
            <a:effectLst/>
          </p:spPr>
          <p:txBody>
            <a:bodyPr wrap="square" lIns="45699" tIns="45699" rIns="45699" bIns="45699" numCol="1" anchor="ctr">
              <a:noAutofit/>
            </a:bodyPr>
            <a:lstStyle/>
            <a:p>
              <a:pPr defTabSz="457200"/>
              <a:endParaRPr/>
            </a:p>
          </p:txBody>
        </p:sp>
        <p:sp>
          <p:nvSpPr>
            <p:cNvPr id="595" name="Drop-Down Box"/>
            <p:cNvSpPr txBox="1"/>
            <p:nvPr/>
          </p:nvSpPr>
          <p:spPr>
            <a:xfrm>
              <a:off x="50482" y="8636"/>
              <a:ext cx="731607" cy="193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lvl1pPr defTabSz="457200">
                <a:defRPr sz="700"/>
              </a:lvl1pPr>
            </a:lstStyle>
            <a:p>
              <a:r>
                <a:t>Drop-Down Box</a:t>
              </a:r>
            </a:p>
          </p:txBody>
        </p:sp>
      </p:grpSp>
      <p:grpSp>
        <p:nvGrpSpPr>
          <p:cNvPr id="599" name="Drop-Down Menu"/>
          <p:cNvGrpSpPr/>
          <p:nvPr/>
        </p:nvGrpSpPr>
        <p:grpSpPr>
          <a:xfrm>
            <a:off x="8432803" y="3432950"/>
            <a:ext cx="1368151" cy="908051"/>
            <a:chOff x="0" y="0"/>
            <a:chExt cx="1368150" cy="908050"/>
          </a:xfrm>
        </p:grpSpPr>
        <p:sp>
          <p:nvSpPr>
            <p:cNvPr id="597" name="Box"/>
            <p:cNvSpPr/>
            <p:nvPr/>
          </p:nvSpPr>
          <p:spPr>
            <a:xfrm>
              <a:off x="0" y="0"/>
              <a:ext cx="1368151" cy="908050"/>
            </a:xfrm>
            <a:prstGeom prst="rect">
              <a:avLst/>
            </a:prstGeom>
            <a:solidFill>
              <a:srgbClr val="FFFFFF"/>
            </a:solidFill>
            <a:ln w="6350" cap="flat">
              <a:solidFill>
                <a:srgbClr val="808080"/>
              </a:solidFill>
              <a:prstDash val="solid"/>
              <a:miter lim="8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p>
              <a:pPr>
                <a:spcBef>
                  <a:spcPts val="200"/>
                </a:spcBef>
                <a:defRPr sz="900">
                  <a:solidFill>
                    <a:srgbClr val="5F5F5F"/>
                  </a:solidFill>
                </a:defRPr>
              </a:pPr>
              <a:r>
                <a:t>First Item</a:t>
              </a:r>
              <a:endParaRPr>
                <a:solidFill>
                  <a:srgbClr val="FFFFFF"/>
                </a:solidFill>
              </a:endParaRPr>
            </a:p>
            <a:p>
              <a:pPr>
                <a:spcBef>
                  <a:spcPts val="200"/>
                </a:spcBef>
                <a:defRPr sz="900">
                  <a:solidFill>
                    <a:srgbClr val="5F5F5F"/>
                  </a:solidFill>
                </a:defRPr>
              </a:pPr>
              <a:r>
                <a:t>Second Item</a:t>
              </a:r>
              <a:endParaRPr>
                <a:solidFill>
                  <a:srgbClr val="FFFFFF"/>
                </a:solidFill>
              </a:endParaRPr>
            </a:p>
            <a:p>
              <a:pPr>
                <a:spcBef>
                  <a:spcPts val="200"/>
                </a:spcBef>
                <a:defRPr sz="900">
                  <a:solidFill>
                    <a:srgbClr val="5F5F5F"/>
                  </a:solidFill>
                </a:defRPr>
              </a:pPr>
              <a:r>
                <a:t>Third Item</a:t>
              </a:r>
              <a:endParaRPr>
                <a:solidFill>
                  <a:srgbClr val="FFFFFF"/>
                </a:solidFill>
              </a:endParaRPr>
            </a:p>
            <a:p>
              <a:pPr>
                <a:spcBef>
                  <a:spcPts val="200"/>
                </a:spcBef>
                <a:defRPr sz="900">
                  <a:solidFill>
                    <a:srgbClr val="5F5F5F"/>
                  </a:solidFill>
                </a:defRPr>
              </a:pPr>
              <a:r>
                <a:t>Fourth Item</a:t>
              </a:r>
              <a:endParaRPr>
                <a:solidFill>
                  <a:srgbClr val="FFFFFF"/>
                </a:solidFill>
              </a:endParaRPr>
            </a:p>
            <a:p>
              <a:pPr>
                <a:spcBef>
                  <a:spcPts val="200"/>
                </a:spcBef>
                <a:defRPr sz="900">
                  <a:solidFill>
                    <a:srgbClr val="5F5F5F"/>
                  </a:solidFill>
                </a:defRPr>
              </a:pPr>
              <a:r>
                <a:t>Fifth Item</a:t>
              </a:r>
            </a:p>
          </p:txBody>
        </p:sp>
        <p:sp>
          <p:nvSpPr>
            <p:cNvPr id="598" name="Selection Overlay"/>
            <p:cNvSpPr/>
            <p:nvPr/>
          </p:nvSpPr>
          <p:spPr>
            <a:xfrm>
              <a:off x="0" y="200003"/>
              <a:ext cx="1368151" cy="165673"/>
            </a:xfrm>
            <a:prstGeom prst="rect">
              <a:avLst/>
            </a:prstGeom>
            <a:solidFill>
              <a:schemeClr val="accent1">
                <a:alpha val="21961"/>
              </a:schemeClr>
            </a:solidFill>
            <a:ln w="12700" cap="flat">
              <a:noFill/>
              <a:miter lim="400000"/>
            </a:ln>
            <a:effectLst/>
          </p:spPr>
          <p:txBody>
            <a:bodyPr wrap="square" lIns="45699" tIns="45699" rIns="45699" bIns="45699" numCol="1" anchor="ctr">
              <a:noAutofit/>
            </a:bodyPr>
            <a:lstStyle/>
            <a:p>
              <a:pPr algn="ctr">
                <a:defRPr sz="900">
                  <a:solidFill>
                    <a:srgbClr val="5F5F5F"/>
                  </a:solidFill>
                </a:defRPr>
              </a:pPr>
              <a:endParaRPr/>
            </a:p>
          </p:txBody>
        </p:sp>
      </p:grpSp>
      <p:sp>
        <p:nvSpPr>
          <p:cNvPr id="600" name="TextBox 401"/>
          <p:cNvSpPr txBox="1"/>
          <p:nvPr/>
        </p:nvSpPr>
        <p:spPr>
          <a:xfrm>
            <a:off x="2530172" y="3233495"/>
            <a:ext cx="380869"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700"/>
            </a:lvl1pPr>
          </a:lstStyle>
          <a:p>
            <a:r>
              <a:t>Closed</a:t>
            </a:r>
          </a:p>
        </p:txBody>
      </p:sp>
      <p:sp>
        <p:nvSpPr>
          <p:cNvPr id="601" name="TextBox 402"/>
          <p:cNvSpPr txBox="1"/>
          <p:nvPr/>
        </p:nvSpPr>
        <p:spPr>
          <a:xfrm>
            <a:off x="7476136" y="3233495"/>
            <a:ext cx="637759"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700"/>
            </a:lvl1pPr>
          </a:lstStyle>
          <a:p>
            <a:r>
              <a:t>Open &amp; scroll</a:t>
            </a:r>
          </a:p>
        </p:txBody>
      </p:sp>
      <p:sp>
        <p:nvSpPr>
          <p:cNvPr id="602" name="TextBox 405"/>
          <p:cNvSpPr txBox="1"/>
          <p:nvPr/>
        </p:nvSpPr>
        <p:spPr>
          <a:xfrm>
            <a:off x="490084" y="4979906"/>
            <a:ext cx="615118" cy="2462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000" b="1">
                <a:solidFill>
                  <a:srgbClr val="C00000"/>
                </a:solidFill>
              </a:defRPr>
            </a:lvl1pPr>
          </a:lstStyle>
          <a:p>
            <a:r>
              <a:t>■ Toggle</a:t>
            </a:r>
          </a:p>
        </p:txBody>
      </p:sp>
      <p:sp>
        <p:nvSpPr>
          <p:cNvPr id="603" name="직선 연결선 406"/>
          <p:cNvSpPr/>
          <p:nvPr/>
        </p:nvSpPr>
        <p:spPr>
          <a:xfrm>
            <a:off x="498230" y="4591653"/>
            <a:ext cx="10966940" cy="1"/>
          </a:xfrm>
          <a:prstGeom prst="line">
            <a:avLst/>
          </a:prstGeom>
          <a:solidFill>
            <a:srgbClr val="FFFFFF"/>
          </a:solidFill>
          <a:ln w="6350">
            <a:solidFill>
              <a:srgbClr val="BDD7EE"/>
            </a:solidFill>
            <a:miter/>
          </a:ln>
        </p:spPr>
        <p:txBody>
          <a:bodyPr lIns="45719" rIns="45719"/>
          <a:lstStyle/>
          <a:p>
            <a:endParaRPr/>
          </a:p>
        </p:txBody>
      </p:sp>
      <p:sp>
        <p:nvSpPr>
          <p:cNvPr id="604" name="TextBox 420"/>
          <p:cNvSpPr txBox="1"/>
          <p:nvPr/>
        </p:nvSpPr>
        <p:spPr>
          <a:xfrm>
            <a:off x="490084" y="5922150"/>
            <a:ext cx="857398" cy="2462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000" b="1">
                <a:solidFill>
                  <a:srgbClr val="C00000"/>
                </a:solidFill>
              </a:defRPr>
            </a:lvl1pPr>
          </a:lstStyle>
          <a:p>
            <a:r>
              <a:t>■ Pagination</a:t>
            </a:r>
          </a:p>
        </p:txBody>
      </p:sp>
      <p:sp>
        <p:nvSpPr>
          <p:cNvPr id="605" name="직선 연결선 421"/>
          <p:cNvSpPr/>
          <p:nvPr/>
        </p:nvSpPr>
        <p:spPr>
          <a:xfrm>
            <a:off x="498230" y="5533897"/>
            <a:ext cx="10966940" cy="1"/>
          </a:xfrm>
          <a:prstGeom prst="line">
            <a:avLst/>
          </a:prstGeom>
          <a:solidFill>
            <a:srgbClr val="FFFFFF"/>
          </a:solidFill>
          <a:ln w="6350">
            <a:solidFill>
              <a:srgbClr val="BDD7EE"/>
            </a:solidFill>
            <a:miter/>
          </a:ln>
        </p:spPr>
        <p:txBody>
          <a:bodyPr lIns="45719" rIns="45719"/>
          <a:lstStyle/>
          <a:p>
            <a:endParaRPr/>
          </a:p>
        </p:txBody>
      </p:sp>
      <p:sp>
        <p:nvSpPr>
          <p:cNvPr id="606" name="Pagination"/>
          <p:cNvSpPr txBox="1"/>
          <p:nvPr/>
        </p:nvSpPr>
        <p:spPr>
          <a:xfrm>
            <a:off x="2521028" y="5939078"/>
            <a:ext cx="1540779" cy="2128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6576" tIns="36576" rIns="36576" bIns="36576">
            <a:spAutoFit/>
          </a:bodyPr>
          <a:lstStyle/>
          <a:p>
            <a:pPr>
              <a:defRPr sz="900" u="sng">
                <a:solidFill>
                  <a:schemeClr val="accent1"/>
                </a:solidFill>
              </a:defRPr>
            </a:pPr>
            <a:r>
              <a:t>&lt;</a:t>
            </a:r>
            <a:r>
              <a:rPr u="none"/>
              <a:t>   </a:t>
            </a:r>
            <a:r>
              <a:t>1</a:t>
            </a:r>
            <a:r>
              <a:rPr u="none"/>
              <a:t>   </a:t>
            </a:r>
            <a:r>
              <a:t>2</a:t>
            </a:r>
            <a:r>
              <a:rPr u="none"/>
              <a:t>   </a:t>
            </a:r>
            <a:r>
              <a:t>3</a:t>
            </a:r>
            <a:r>
              <a:rPr u="none"/>
              <a:t>   </a:t>
            </a:r>
            <a:r>
              <a:t>4</a:t>
            </a:r>
            <a:r>
              <a:rPr u="none"/>
              <a:t>   </a:t>
            </a:r>
            <a:r>
              <a:rPr u="none">
                <a:solidFill>
                  <a:srgbClr val="5F5F5F"/>
                </a:solidFill>
              </a:rPr>
              <a:t>…</a:t>
            </a:r>
            <a:r>
              <a:rPr u="none"/>
              <a:t>   </a:t>
            </a:r>
            <a:r>
              <a:t>9</a:t>
            </a:r>
            <a:r>
              <a:rPr u="none"/>
              <a:t>   </a:t>
            </a:r>
            <a:r>
              <a:t>10</a:t>
            </a:r>
            <a:r>
              <a:rPr u="none"/>
              <a:t>   </a:t>
            </a:r>
            <a:r>
              <a:t>&gt;</a:t>
            </a:r>
          </a:p>
        </p:txBody>
      </p:sp>
      <p:grpSp>
        <p:nvGrpSpPr>
          <p:cNvPr id="609" name="Switch"/>
          <p:cNvGrpSpPr/>
          <p:nvPr/>
        </p:nvGrpSpPr>
        <p:grpSpPr>
          <a:xfrm>
            <a:off x="4445186" y="4991891"/>
            <a:ext cx="363539" cy="222251"/>
            <a:chOff x="0" y="0"/>
            <a:chExt cx="363538" cy="222250"/>
          </a:xfrm>
        </p:grpSpPr>
        <p:sp>
          <p:nvSpPr>
            <p:cNvPr id="607" name="Track"/>
            <p:cNvSpPr/>
            <p:nvPr/>
          </p:nvSpPr>
          <p:spPr>
            <a:xfrm>
              <a:off x="-1" y="0"/>
              <a:ext cx="363540" cy="222251"/>
            </a:xfrm>
            <a:custGeom>
              <a:avLst/>
              <a:gdLst/>
              <a:ahLst/>
              <a:cxnLst>
                <a:cxn ang="0">
                  <a:pos x="wd2" y="hd2"/>
                </a:cxn>
                <a:cxn ang="5400000">
                  <a:pos x="wd2" y="hd2"/>
                </a:cxn>
                <a:cxn ang="10800000">
                  <a:pos x="wd2" y="hd2"/>
                </a:cxn>
                <a:cxn ang="16200000">
                  <a:pos x="wd2" y="hd2"/>
                </a:cxn>
              </a:cxnLst>
              <a:rect l="0" t="0" r="r" b="b"/>
              <a:pathLst>
                <a:path w="21600" h="21600" extrusionOk="0">
                  <a:moveTo>
                    <a:pt x="0" y="10837"/>
                  </a:moveTo>
                  <a:cubicBezTo>
                    <a:pt x="0" y="16775"/>
                    <a:pt x="2937" y="21600"/>
                    <a:pt x="6597" y="21600"/>
                  </a:cubicBezTo>
                  <a:lnTo>
                    <a:pt x="15048" y="21600"/>
                  </a:lnTo>
                  <a:cubicBezTo>
                    <a:pt x="18663" y="21600"/>
                    <a:pt x="21600" y="16775"/>
                    <a:pt x="21600" y="10837"/>
                  </a:cubicBezTo>
                  <a:cubicBezTo>
                    <a:pt x="21600" y="4825"/>
                    <a:pt x="18663" y="0"/>
                    <a:pt x="15048" y="0"/>
                  </a:cubicBezTo>
                  <a:lnTo>
                    <a:pt x="6597" y="0"/>
                  </a:lnTo>
                  <a:cubicBezTo>
                    <a:pt x="2937" y="0"/>
                    <a:pt x="0" y="4825"/>
                    <a:pt x="0" y="10837"/>
                  </a:cubicBezTo>
                  <a:cubicBezTo>
                    <a:pt x="0" y="10837"/>
                    <a:pt x="0" y="4825"/>
                    <a:pt x="0" y="10837"/>
                  </a:cubicBezTo>
                </a:path>
              </a:pathLst>
            </a:custGeom>
            <a:solidFill>
              <a:schemeClr val="accent1"/>
            </a:solidFill>
            <a:ln w="12700" cap="flat">
              <a:noFill/>
              <a:miter lim="400000"/>
            </a:ln>
            <a:effectLst/>
          </p:spPr>
          <p:txBody>
            <a:bodyPr wrap="square" lIns="45699" tIns="45699" rIns="45699" bIns="45699" numCol="1" anchor="t">
              <a:noAutofit/>
            </a:bodyPr>
            <a:lstStyle/>
            <a:p>
              <a:pPr>
                <a:defRPr sz="900"/>
              </a:pPr>
              <a:endParaRPr/>
            </a:p>
          </p:txBody>
        </p:sp>
        <p:sp>
          <p:nvSpPr>
            <p:cNvPr id="608" name="Thumb"/>
            <p:cNvSpPr/>
            <p:nvPr/>
          </p:nvSpPr>
          <p:spPr>
            <a:xfrm>
              <a:off x="153987" y="11111"/>
              <a:ext cx="198438" cy="200028"/>
            </a:xfrm>
            <a:prstGeom prst="ellipse">
              <a:avLst/>
            </a:prstGeom>
            <a:solidFill>
              <a:srgbClr val="FFFFFF"/>
            </a:solidFill>
            <a:ln w="12700" cap="flat">
              <a:noFill/>
              <a:miter lim="400000"/>
            </a:ln>
            <a:effectLst>
              <a:outerShdw blurRad="50800" dist="12700" dir="5400000" rotWithShape="0">
                <a:srgbClr val="000000">
                  <a:alpha val="60000"/>
                </a:srgbClr>
              </a:outerShdw>
            </a:effectLst>
          </p:spPr>
          <p:txBody>
            <a:bodyPr wrap="square" lIns="45699" tIns="45699" rIns="45699" bIns="45699" numCol="1" anchor="t">
              <a:noAutofit/>
            </a:bodyPr>
            <a:lstStyle/>
            <a:p>
              <a:pPr>
                <a:defRPr sz="900"/>
              </a:pPr>
              <a:endParaRPr/>
            </a:p>
          </p:txBody>
        </p:sp>
      </p:grpSp>
      <p:grpSp>
        <p:nvGrpSpPr>
          <p:cNvPr id="612" name="Switch"/>
          <p:cNvGrpSpPr/>
          <p:nvPr/>
        </p:nvGrpSpPr>
        <p:grpSpPr>
          <a:xfrm>
            <a:off x="6289730" y="4997448"/>
            <a:ext cx="354014" cy="211139"/>
            <a:chOff x="0" y="0"/>
            <a:chExt cx="354013" cy="211137"/>
          </a:xfrm>
        </p:grpSpPr>
        <p:sp>
          <p:nvSpPr>
            <p:cNvPr id="610" name="Track"/>
            <p:cNvSpPr/>
            <p:nvPr/>
          </p:nvSpPr>
          <p:spPr>
            <a:xfrm>
              <a:off x="-1" y="0"/>
              <a:ext cx="354014" cy="211138"/>
            </a:xfrm>
            <a:custGeom>
              <a:avLst/>
              <a:gdLst/>
              <a:ahLst/>
              <a:cxnLst>
                <a:cxn ang="0">
                  <a:pos x="wd2" y="hd2"/>
                </a:cxn>
                <a:cxn ang="5400000">
                  <a:pos x="wd2" y="hd2"/>
                </a:cxn>
                <a:cxn ang="10800000">
                  <a:pos x="wd2" y="hd2"/>
                </a:cxn>
                <a:cxn ang="16200000">
                  <a:pos x="wd2" y="hd2"/>
                </a:cxn>
              </a:cxnLst>
              <a:rect l="0" t="0" r="r" b="b"/>
              <a:pathLst>
                <a:path w="21600" h="21600" extrusionOk="0">
                  <a:moveTo>
                    <a:pt x="6471" y="21600"/>
                  </a:moveTo>
                  <a:cubicBezTo>
                    <a:pt x="2886" y="21600"/>
                    <a:pt x="0" y="16748"/>
                    <a:pt x="0" y="10800"/>
                  </a:cubicBezTo>
                  <a:cubicBezTo>
                    <a:pt x="0" y="4852"/>
                    <a:pt x="2886" y="0"/>
                    <a:pt x="6471" y="0"/>
                  </a:cubicBezTo>
                  <a:lnTo>
                    <a:pt x="15176" y="0"/>
                  </a:lnTo>
                  <a:cubicBezTo>
                    <a:pt x="18714" y="0"/>
                    <a:pt x="21600" y="4852"/>
                    <a:pt x="21600" y="10800"/>
                  </a:cubicBezTo>
                  <a:cubicBezTo>
                    <a:pt x="21600" y="16748"/>
                    <a:pt x="18714" y="21600"/>
                    <a:pt x="15176" y="21600"/>
                  </a:cubicBezTo>
                  <a:lnTo>
                    <a:pt x="6471" y="21600"/>
                  </a:lnTo>
                  <a:close/>
                </a:path>
              </a:pathLst>
            </a:custGeom>
            <a:solidFill>
              <a:srgbClr val="FFFFFF"/>
            </a:solidFill>
            <a:ln w="9525" cap="flat">
              <a:solidFill>
                <a:srgbClr val="D3D3D3"/>
              </a:solidFill>
              <a:prstDash val="solid"/>
              <a:round/>
            </a:ln>
            <a:effectLst/>
          </p:spPr>
          <p:txBody>
            <a:bodyPr wrap="square" lIns="45699" tIns="45699" rIns="45699" bIns="45699" numCol="1" anchor="t">
              <a:noAutofit/>
            </a:bodyPr>
            <a:lstStyle/>
            <a:p>
              <a:pPr>
                <a:defRPr sz="900"/>
              </a:pPr>
              <a:endParaRPr/>
            </a:p>
          </p:txBody>
        </p:sp>
        <p:sp>
          <p:nvSpPr>
            <p:cNvPr id="611" name="Thumb"/>
            <p:cNvSpPr/>
            <p:nvPr/>
          </p:nvSpPr>
          <p:spPr>
            <a:xfrm>
              <a:off x="4762" y="6350"/>
              <a:ext cx="201614" cy="200027"/>
            </a:xfrm>
            <a:prstGeom prst="ellipse">
              <a:avLst/>
            </a:prstGeom>
            <a:solidFill>
              <a:srgbClr val="FFFFFF"/>
            </a:solidFill>
            <a:ln w="12700" cap="flat">
              <a:noFill/>
              <a:miter lim="400000"/>
            </a:ln>
            <a:effectLst>
              <a:outerShdw blurRad="50800" dist="12700" dir="5400000" rotWithShape="0">
                <a:srgbClr val="000000">
                  <a:alpha val="60000"/>
                </a:srgbClr>
              </a:outerShdw>
            </a:effectLst>
          </p:spPr>
          <p:txBody>
            <a:bodyPr wrap="square" lIns="45699" tIns="45699" rIns="45699" bIns="45699" numCol="1" anchor="t">
              <a:noAutofit/>
            </a:bodyPr>
            <a:lstStyle/>
            <a:p>
              <a:pPr>
                <a:defRPr sz="900"/>
              </a:pPr>
              <a:endParaRPr/>
            </a:p>
          </p:txBody>
        </p:sp>
      </p:grpSp>
      <p:sp>
        <p:nvSpPr>
          <p:cNvPr id="613" name="TextBox 439"/>
          <p:cNvSpPr txBox="1"/>
          <p:nvPr/>
        </p:nvSpPr>
        <p:spPr>
          <a:xfrm>
            <a:off x="3956575" y="5002989"/>
            <a:ext cx="222732"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700"/>
            </a:lvl1pPr>
          </a:lstStyle>
          <a:p>
            <a:r>
              <a:t>On</a:t>
            </a:r>
          </a:p>
        </p:txBody>
      </p:sp>
      <p:sp>
        <p:nvSpPr>
          <p:cNvPr id="614" name="TextBox 446"/>
          <p:cNvSpPr txBox="1"/>
          <p:nvPr/>
        </p:nvSpPr>
        <p:spPr>
          <a:xfrm>
            <a:off x="2530173" y="3706517"/>
            <a:ext cx="450060"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700"/>
            </a:lvl1pPr>
          </a:lstStyle>
          <a:p>
            <a:r>
              <a:t>Disabled</a:t>
            </a:r>
          </a:p>
        </p:txBody>
      </p:sp>
      <p:grpSp>
        <p:nvGrpSpPr>
          <p:cNvPr id="619" name="Search Box"/>
          <p:cNvGrpSpPr/>
          <p:nvPr/>
        </p:nvGrpSpPr>
        <p:grpSpPr>
          <a:xfrm>
            <a:off x="8432803" y="5922843"/>
            <a:ext cx="2092683" cy="228601"/>
            <a:chOff x="0" y="0"/>
            <a:chExt cx="2092681" cy="228600"/>
          </a:xfrm>
        </p:grpSpPr>
        <p:grpSp>
          <p:nvGrpSpPr>
            <p:cNvPr id="617" name="Text Box"/>
            <p:cNvGrpSpPr/>
            <p:nvPr/>
          </p:nvGrpSpPr>
          <p:grpSpPr>
            <a:xfrm>
              <a:off x="0" y="0"/>
              <a:ext cx="2092682" cy="228600"/>
              <a:chOff x="0" y="0"/>
              <a:chExt cx="2092681" cy="228600"/>
            </a:xfrm>
          </p:grpSpPr>
          <p:sp>
            <p:nvSpPr>
              <p:cNvPr id="615" name="직사각형"/>
              <p:cNvSpPr/>
              <p:nvPr/>
            </p:nvSpPr>
            <p:spPr>
              <a:xfrm>
                <a:off x="0" y="0"/>
                <a:ext cx="2092682" cy="228600"/>
              </a:xfrm>
              <a:prstGeom prst="rect">
                <a:avLst/>
              </a:prstGeom>
              <a:solidFill>
                <a:srgbClr val="FFFFFF"/>
              </a:solidFill>
              <a:ln w="12700" cap="flat">
                <a:solidFill>
                  <a:srgbClr val="8F8F8F"/>
                </a:solidFill>
                <a:prstDash val="solid"/>
                <a:miter lim="800000"/>
              </a:ln>
              <a:effectLst/>
            </p:spPr>
            <p:txBody>
              <a:bodyPr wrap="square" lIns="45699" tIns="45699" rIns="45699" bIns="45699" numCol="1" anchor="ctr">
                <a:noAutofit/>
              </a:bodyPr>
              <a:lstStyle/>
              <a:p>
                <a:pPr>
                  <a:defRPr>
                    <a:solidFill>
                      <a:srgbClr val="FFFFFF"/>
                    </a:solidFill>
                  </a:defRPr>
                </a:pPr>
                <a:endParaRPr/>
              </a:p>
            </p:txBody>
          </p:sp>
          <p:sp>
            <p:nvSpPr>
              <p:cNvPr id="616" name="Search"/>
              <p:cNvSpPr txBox="1"/>
              <p:nvPr/>
            </p:nvSpPr>
            <p:spPr>
              <a:xfrm>
                <a:off x="52070" y="5080"/>
                <a:ext cx="1851382" cy="218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sz="800"/>
                </a:lvl1pPr>
              </a:lstStyle>
              <a:p>
                <a:r>
                  <a:t>Search</a:t>
                </a:r>
              </a:p>
            </p:txBody>
          </p:sp>
        </p:grpSp>
        <p:sp>
          <p:nvSpPr>
            <p:cNvPr id="618" name="Search Icon"/>
            <p:cNvSpPr/>
            <p:nvPr/>
          </p:nvSpPr>
          <p:spPr>
            <a:xfrm>
              <a:off x="1932215" y="63499"/>
              <a:ext cx="100014" cy="101601"/>
            </a:xfrm>
            <a:custGeom>
              <a:avLst/>
              <a:gdLst/>
              <a:ahLst/>
              <a:cxnLst>
                <a:cxn ang="0">
                  <a:pos x="wd2" y="hd2"/>
                </a:cxn>
                <a:cxn ang="5400000">
                  <a:pos x="wd2" y="hd2"/>
                </a:cxn>
                <a:cxn ang="10800000">
                  <a:pos x="wd2" y="hd2"/>
                </a:cxn>
                <a:cxn ang="16200000">
                  <a:pos x="wd2" y="hd2"/>
                </a:cxn>
              </a:cxnLst>
              <a:rect l="0" t="0" r="r" b="b"/>
              <a:pathLst>
                <a:path w="21600" h="21600" extrusionOk="0">
                  <a:moveTo>
                    <a:pt x="14156" y="0"/>
                  </a:moveTo>
                  <a:cubicBezTo>
                    <a:pt x="14827" y="0"/>
                    <a:pt x="15498" y="122"/>
                    <a:pt x="16108" y="305"/>
                  </a:cubicBezTo>
                  <a:cubicBezTo>
                    <a:pt x="16780" y="488"/>
                    <a:pt x="17329" y="732"/>
                    <a:pt x="17878" y="1037"/>
                  </a:cubicBezTo>
                  <a:cubicBezTo>
                    <a:pt x="18427" y="1342"/>
                    <a:pt x="18915" y="1769"/>
                    <a:pt x="19403" y="2197"/>
                  </a:cubicBezTo>
                  <a:cubicBezTo>
                    <a:pt x="19831" y="2685"/>
                    <a:pt x="20258" y="3173"/>
                    <a:pt x="20563" y="3722"/>
                  </a:cubicBezTo>
                  <a:cubicBezTo>
                    <a:pt x="20868" y="4271"/>
                    <a:pt x="21112" y="4820"/>
                    <a:pt x="21295" y="5492"/>
                  </a:cubicBezTo>
                  <a:cubicBezTo>
                    <a:pt x="21478" y="6102"/>
                    <a:pt x="21600" y="6773"/>
                    <a:pt x="21600" y="7444"/>
                  </a:cubicBezTo>
                  <a:cubicBezTo>
                    <a:pt x="21600" y="8115"/>
                    <a:pt x="21478" y="8786"/>
                    <a:pt x="21295" y="9397"/>
                  </a:cubicBezTo>
                  <a:cubicBezTo>
                    <a:pt x="21112" y="10068"/>
                    <a:pt x="20868" y="10617"/>
                    <a:pt x="20563" y="11166"/>
                  </a:cubicBezTo>
                  <a:cubicBezTo>
                    <a:pt x="20258" y="11715"/>
                    <a:pt x="19831" y="12203"/>
                    <a:pt x="19403" y="12692"/>
                  </a:cubicBezTo>
                  <a:cubicBezTo>
                    <a:pt x="18915" y="13119"/>
                    <a:pt x="18427" y="13546"/>
                    <a:pt x="17878" y="13851"/>
                  </a:cubicBezTo>
                  <a:cubicBezTo>
                    <a:pt x="17329" y="14156"/>
                    <a:pt x="16780" y="14400"/>
                    <a:pt x="16108" y="14583"/>
                  </a:cubicBezTo>
                  <a:cubicBezTo>
                    <a:pt x="15498" y="14766"/>
                    <a:pt x="14827" y="14888"/>
                    <a:pt x="14156" y="14888"/>
                  </a:cubicBezTo>
                  <a:cubicBezTo>
                    <a:pt x="13302" y="14888"/>
                    <a:pt x="12447" y="14705"/>
                    <a:pt x="11654" y="14400"/>
                  </a:cubicBezTo>
                  <a:cubicBezTo>
                    <a:pt x="10800" y="14095"/>
                    <a:pt x="10068" y="13668"/>
                    <a:pt x="9397" y="13119"/>
                  </a:cubicBezTo>
                  <a:lnTo>
                    <a:pt x="1159" y="21417"/>
                  </a:lnTo>
                  <a:cubicBezTo>
                    <a:pt x="1037" y="21539"/>
                    <a:pt x="854" y="21600"/>
                    <a:pt x="671" y="21600"/>
                  </a:cubicBezTo>
                  <a:cubicBezTo>
                    <a:pt x="488" y="21600"/>
                    <a:pt x="305" y="21539"/>
                    <a:pt x="183" y="21417"/>
                  </a:cubicBezTo>
                  <a:cubicBezTo>
                    <a:pt x="61" y="21295"/>
                    <a:pt x="0" y="21112"/>
                    <a:pt x="0" y="20929"/>
                  </a:cubicBezTo>
                  <a:cubicBezTo>
                    <a:pt x="0" y="20746"/>
                    <a:pt x="61" y="20563"/>
                    <a:pt x="183" y="20441"/>
                  </a:cubicBezTo>
                  <a:lnTo>
                    <a:pt x="8481" y="12203"/>
                  </a:lnTo>
                  <a:cubicBezTo>
                    <a:pt x="7932" y="11532"/>
                    <a:pt x="7505" y="10800"/>
                    <a:pt x="7200" y="9946"/>
                  </a:cubicBezTo>
                  <a:cubicBezTo>
                    <a:pt x="6895" y="9153"/>
                    <a:pt x="6712" y="8298"/>
                    <a:pt x="6712" y="7444"/>
                  </a:cubicBezTo>
                  <a:cubicBezTo>
                    <a:pt x="6712" y="6773"/>
                    <a:pt x="6834" y="6102"/>
                    <a:pt x="7017" y="5492"/>
                  </a:cubicBezTo>
                  <a:cubicBezTo>
                    <a:pt x="7200" y="4820"/>
                    <a:pt x="7444" y="4271"/>
                    <a:pt x="7749" y="3722"/>
                  </a:cubicBezTo>
                  <a:cubicBezTo>
                    <a:pt x="8054" y="3173"/>
                    <a:pt x="8481" y="2685"/>
                    <a:pt x="8908" y="2197"/>
                  </a:cubicBezTo>
                  <a:cubicBezTo>
                    <a:pt x="9397" y="1769"/>
                    <a:pt x="9885" y="1342"/>
                    <a:pt x="10434" y="1037"/>
                  </a:cubicBezTo>
                  <a:cubicBezTo>
                    <a:pt x="10983" y="732"/>
                    <a:pt x="11532" y="488"/>
                    <a:pt x="12203" y="305"/>
                  </a:cubicBezTo>
                  <a:cubicBezTo>
                    <a:pt x="12814" y="122"/>
                    <a:pt x="13485" y="0"/>
                    <a:pt x="14156" y="0"/>
                  </a:cubicBezTo>
                  <a:close/>
                  <a:moveTo>
                    <a:pt x="14156" y="13485"/>
                  </a:moveTo>
                  <a:cubicBezTo>
                    <a:pt x="15010" y="13485"/>
                    <a:pt x="15803" y="13363"/>
                    <a:pt x="16536" y="13058"/>
                  </a:cubicBezTo>
                  <a:cubicBezTo>
                    <a:pt x="17268" y="12692"/>
                    <a:pt x="17878" y="12264"/>
                    <a:pt x="18427" y="11715"/>
                  </a:cubicBezTo>
                  <a:cubicBezTo>
                    <a:pt x="18976" y="11166"/>
                    <a:pt x="19403" y="10556"/>
                    <a:pt x="19769" y="9824"/>
                  </a:cubicBezTo>
                  <a:cubicBezTo>
                    <a:pt x="20075" y="9092"/>
                    <a:pt x="20197" y="8298"/>
                    <a:pt x="20197" y="7444"/>
                  </a:cubicBezTo>
                  <a:cubicBezTo>
                    <a:pt x="20197" y="6590"/>
                    <a:pt x="20075" y="5797"/>
                    <a:pt x="19769" y="5064"/>
                  </a:cubicBezTo>
                  <a:cubicBezTo>
                    <a:pt x="19403" y="4332"/>
                    <a:pt x="18976" y="3722"/>
                    <a:pt x="18427" y="3173"/>
                  </a:cubicBezTo>
                  <a:cubicBezTo>
                    <a:pt x="17878" y="2624"/>
                    <a:pt x="17268" y="2197"/>
                    <a:pt x="16536" y="1831"/>
                  </a:cubicBezTo>
                  <a:cubicBezTo>
                    <a:pt x="15803" y="1525"/>
                    <a:pt x="15010" y="1403"/>
                    <a:pt x="14156" y="1403"/>
                  </a:cubicBezTo>
                  <a:cubicBezTo>
                    <a:pt x="13302" y="1403"/>
                    <a:pt x="12508" y="1525"/>
                    <a:pt x="11776" y="1831"/>
                  </a:cubicBezTo>
                  <a:cubicBezTo>
                    <a:pt x="11044" y="2197"/>
                    <a:pt x="10434" y="2624"/>
                    <a:pt x="9885" y="3173"/>
                  </a:cubicBezTo>
                  <a:cubicBezTo>
                    <a:pt x="9336" y="3722"/>
                    <a:pt x="8908" y="4332"/>
                    <a:pt x="8542" y="5064"/>
                  </a:cubicBezTo>
                  <a:cubicBezTo>
                    <a:pt x="8237" y="5797"/>
                    <a:pt x="8115" y="6590"/>
                    <a:pt x="8115" y="7444"/>
                  </a:cubicBezTo>
                  <a:cubicBezTo>
                    <a:pt x="8115" y="8298"/>
                    <a:pt x="8237" y="9092"/>
                    <a:pt x="8542" y="9824"/>
                  </a:cubicBezTo>
                  <a:cubicBezTo>
                    <a:pt x="8908" y="10556"/>
                    <a:pt x="9336" y="11166"/>
                    <a:pt x="9885" y="11715"/>
                  </a:cubicBezTo>
                  <a:cubicBezTo>
                    <a:pt x="10434" y="12264"/>
                    <a:pt x="11044" y="12692"/>
                    <a:pt x="11776" y="13058"/>
                  </a:cubicBezTo>
                  <a:cubicBezTo>
                    <a:pt x="12508" y="13363"/>
                    <a:pt x="13302" y="13485"/>
                    <a:pt x="14156" y="13485"/>
                  </a:cubicBezTo>
                  <a:close/>
                </a:path>
              </a:pathLst>
            </a:custGeom>
            <a:solidFill>
              <a:srgbClr val="000000"/>
            </a:solidFill>
            <a:ln w="12700" cap="flat">
              <a:noFill/>
              <a:miter lim="400000"/>
            </a:ln>
            <a:effectLst/>
          </p:spPr>
          <p:txBody>
            <a:bodyPr wrap="square" lIns="45699" tIns="45699" rIns="45699" bIns="45699" numCol="1" anchor="t">
              <a:noAutofit/>
            </a:bodyPr>
            <a:lstStyle/>
            <a:p>
              <a:pPr>
                <a:defRPr sz="800"/>
              </a:pPr>
              <a:endParaRPr/>
            </a:p>
          </p:txBody>
        </p:sp>
      </p:grpSp>
      <p:sp>
        <p:nvSpPr>
          <p:cNvPr id="620" name="TextBox 450"/>
          <p:cNvSpPr txBox="1"/>
          <p:nvPr/>
        </p:nvSpPr>
        <p:spPr>
          <a:xfrm>
            <a:off x="6225847" y="5922150"/>
            <a:ext cx="907069" cy="2462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000" b="1">
                <a:solidFill>
                  <a:srgbClr val="C00000"/>
                </a:solidFill>
              </a:defRPr>
            </a:lvl1pPr>
          </a:lstStyle>
          <a:p>
            <a:r>
              <a:t>■ Search Box</a:t>
            </a:r>
          </a:p>
        </p:txBody>
      </p:sp>
      <p:sp>
        <p:nvSpPr>
          <p:cNvPr id="621" name="TextBox 452"/>
          <p:cNvSpPr txBox="1"/>
          <p:nvPr/>
        </p:nvSpPr>
        <p:spPr>
          <a:xfrm>
            <a:off x="5796265" y="5002989"/>
            <a:ext cx="22112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700"/>
            </a:lvl1pPr>
          </a:lstStyle>
          <a:p>
            <a:r>
              <a:t>Off</a:t>
            </a:r>
          </a:p>
        </p:txBody>
      </p:sp>
      <p:sp>
        <p:nvSpPr>
          <p:cNvPr id="622" name="Thumb"/>
          <p:cNvSpPr/>
          <p:nvPr/>
        </p:nvSpPr>
        <p:spPr>
          <a:xfrm>
            <a:off x="9740900" y="3508621"/>
            <a:ext cx="25400" cy="508001"/>
          </a:xfrm>
          <a:prstGeom prst="roundRect">
            <a:avLst>
              <a:gd name="adj" fmla="val 16667"/>
            </a:avLst>
          </a:prstGeom>
          <a:solidFill>
            <a:srgbClr val="4D4D4D"/>
          </a:solidFill>
          <a:ln w="12700">
            <a:miter lim="400000"/>
          </a:ln>
        </p:spPr>
        <p:txBody>
          <a:bodyPr lIns="45699" tIns="45699" rIns="45699" bIns="45699" anchor="ctr"/>
          <a:lstStyle/>
          <a:p>
            <a:pPr algn="ctr">
              <a:defRPr sz="900"/>
            </a:pPr>
            <a:endParaRPr/>
          </a:p>
        </p:txBody>
      </p:sp>
      <p:grpSp>
        <p:nvGrpSpPr>
          <p:cNvPr id="627" name="Drop-down"/>
          <p:cNvGrpSpPr/>
          <p:nvPr/>
        </p:nvGrpSpPr>
        <p:grpSpPr>
          <a:xfrm>
            <a:off x="4433389" y="3220037"/>
            <a:ext cx="1368151" cy="239689"/>
            <a:chOff x="0" y="0"/>
            <a:chExt cx="1368150" cy="239688"/>
          </a:xfrm>
        </p:grpSpPr>
        <p:grpSp>
          <p:nvGrpSpPr>
            <p:cNvPr id="625" name="Input Field"/>
            <p:cNvGrpSpPr/>
            <p:nvPr/>
          </p:nvGrpSpPr>
          <p:grpSpPr>
            <a:xfrm>
              <a:off x="-1" y="-1"/>
              <a:ext cx="1368152" cy="239690"/>
              <a:chOff x="0" y="0"/>
              <a:chExt cx="1368150" cy="239688"/>
            </a:xfrm>
          </p:grpSpPr>
          <p:sp>
            <p:nvSpPr>
              <p:cNvPr id="623" name="직사각형"/>
              <p:cNvSpPr/>
              <p:nvPr/>
            </p:nvSpPr>
            <p:spPr>
              <a:xfrm>
                <a:off x="-1" y="-1"/>
                <a:ext cx="1368152" cy="239690"/>
              </a:xfrm>
              <a:prstGeom prst="rect">
                <a:avLst/>
              </a:prstGeom>
              <a:solidFill>
                <a:srgbClr val="FFFFFF"/>
              </a:solidFill>
              <a:ln w="9525" cap="flat">
                <a:solidFill>
                  <a:srgbClr val="808080"/>
                </a:solidFill>
                <a:prstDash val="solid"/>
                <a:miter lim="800000"/>
              </a:ln>
              <a:effectLst/>
            </p:spPr>
            <p:txBody>
              <a:bodyPr wrap="square" lIns="45699" tIns="45699" rIns="45699" bIns="45699" numCol="1" anchor="ctr">
                <a:noAutofit/>
              </a:bodyPr>
              <a:lstStyle/>
              <a:p>
                <a:pPr defTabSz="457200"/>
                <a:endParaRPr/>
              </a:p>
            </p:txBody>
          </p:sp>
          <p:sp>
            <p:nvSpPr>
              <p:cNvPr id="624" name="Drop-Down box"/>
              <p:cNvSpPr txBox="1"/>
              <p:nvPr/>
            </p:nvSpPr>
            <p:spPr>
              <a:xfrm>
                <a:off x="50482" y="23324"/>
                <a:ext cx="721753" cy="193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lvl1pPr defTabSz="457200">
                  <a:defRPr sz="700"/>
                </a:lvl1pPr>
              </a:lstStyle>
              <a:p>
                <a:r>
                  <a:t>Drop-Down box</a:t>
                </a:r>
              </a:p>
            </p:txBody>
          </p:sp>
        </p:grpSp>
        <p:sp>
          <p:nvSpPr>
            <p:cNvPr id="626" name="Arrow"/>
            <p:cNvSpPr/>
            <p:nvPr/>
          </p:nvSpPr>
          <p:spPr>
            <a:xfrm>
              <a:off x="1205907" y="106158"/>
              <a:ext cx="49214" cy="39689"/>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0"/>
                  </a:lnTo>
                  <a:lnTo>
                    <a:pt x="21600" y="0"/>
                  </a:lnTo>
                  <a:lnTo>
                    <a:pt x="10800" y="21600"/>
                  </a:lnTo>
                  <a:close/>
                </a:path>
              </a:pathLst>
            </a:custGeom>
            <a:solidFill>
              <a:srgbClr val="303030"/>
            </a:solidFill>
            <a:ln w="12700" cap="flat">
              <a:noFill/>
              <a:miter lim="400000"/>
            </a:ln>
            <a:effectLst/>
          </p:spPr>
          <p:txBody>
            <a:bodyPr wrap="square" lIns="45699" tIns="45699" rIns="45699" bIns="45699" numCol="1" anchor="t">
              <a:noAutofit/>
            </a:bodyPr>
            <a:lstStyle/>
            <a:p>
              <a:pPr>
                <a:defRPr sz="700">
                  <a:solidFill>
                    <a:srgbClr val="FFFFFF"/>
                  </a:solidFill>
                </a:defRPr>
              </a:pPr>
              <a:endParaRPr/>
            </a:p>
          </p:txBody>
        </p:sp>
      </p:grpSp>
      <p:grpSp>
        <p:nvGrpSpPr>
          <p:cNvPr id="632" name="Drop-down"/>
          <p:cNvGrpSpPr/>
          <p:nvPr/>
        </p:nvGrpSpPr>
        <p:grpSpPr>
          <a:xfrm>
            <a:off x="4433389" y="3663193"/>
            <a:ext cx="1368151" cy="239689"/>
            <a:chOff x="0" y="0"/>
            <a:chExt cx="1368150" cy="239688"/>
          </a:xfrm>
        </p:grpSpPr>
        <p:grpSp>
          <p:nvGrpSpPr>
            <p:cNvPr id="630" name="Input Field"/>
            <p:cNvGrpSpPr/>
            <p:nvPr/>
          </p:nvGrpSpPr>
          <p:grpSpPr>
            <a:xfrm>
              <a:off x="-1" y="-1"/>
              <a:ext cx="1368152" cy="239690"/>
              <a:chOff x="0" y="0"/>
              <a:chExt cx="1368150" cy="239688"/>
            </a:xfrm>
          </p:grpSpPr>
          <p:sp>
            <p:nvSpPr>
              <p:cNvPr id="628" name="직사각형"/>
              <p:cNvSpPr/>
              <p:nvPr/>
            </p:nvSpPr>
            <p:spPr>
              <a:xfrm>
                <a:off x="-1" y="-1"/>
                <a:ext cx="1368152" cy="239690"/>
              </a:xfrm>
              <a:prstGeom prst="rect">
                <a:avLst/>
              </a:prstGeom>
              <a:solidFill>
                <a:srgbClr val="F2F2F2"/>
              </a:solidFill>
              <a:ln w="9525" cap="flat">
                <a:solidFill>
                  <a:srgbClr val="808080"/>
                </a:solidFill>
                <a:prstDash val="solid"/>
                <a:miter lim="800000"/>
              </a:ln>
              <a:effectLst/>
            </p:spPr>
            <p:txBody>
              <a:bodyPr wrap="square" lIns="45699" tIns="45699" rIns="45699" bIns="45699" numCol="1" anchor="ctr">
                <a:noAutofit/>
              </a:bodyPr>
              <a:lstStyle/>
              <a:p>
                <a:pPr defTabSz="457200"/>
                <a:endParaRPr/>
              </a:p>
            </p:txBody>
          </p:sp>
          <p:sp>
            <p:nvSpPr>
              <p:cNvPr id="629" name="Drop-Down box"/>
              <p:cNvSpPr txBox="1"/>
              <p:nvPr/>
            </p:nvSpPr>
            <p:spPr>
              <a:xfrm>
                <a:off x="50482" y="23324"/>
                <a:ext cx="721753" cy="193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lvl1pPr defTabSz="457200">
                  <a:defRPr sz="700">
                    <a:solidFill>
                      <a:srgbClr val="BFBFBF"/>
                    </a:solidFill>
                  </a:defRPr>
                </a:lvl1pPr>
              </a:lstStyle>
              <a:p>
                <a:r>
                  <a:t>Drop-Down box</a:t>
                </a:r>
              </a:p>
            </p:txBody>
          </p:sp>
        </p:grpSp>
        <p:sp>
          <p:nvSpPr>
            <p:cNvPr id="631" name="Arrow"/>
            <p:cNvSpPr/>
            <p:nvPr/>
          </p:nvSpPr>
          <p:spPr>
            <a:xfrm>
              <a:off x="1205907" y="106158"/>
              <a:ext cx="49214" cy="39689"/>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0"/>
                  </a:lnTo>
                  <a:lnTo>
                    <a:pt x="21600" y="0"/>
                  </a:lnTo>
                  <a:lnTo>
                    <a:pt x="10800" y="21600"/>
                  </a:lnTo>
                  <a:close/>
                </a:path>
              </a:pathLst>
            </a:custGeom>
            <a:solidFill>
              <a:srgbClr val="303030"/>
            </a:solidFill>
            <a:ln w="12700" cap="flat">
              <a:noFill/>
              <a:miter lim="400000"/>
            </a:ln>
            <a:effectLst/>
          </p:spPr>
          <p:txBody>
            <a:bodyPr wrap="square" lIns="45699" tIns="45699" rIns="45699" bIns="45699" numCol="1" anchor="t">
              <a:noAutofit/>
            </a:bodyPr>
            <a:lstStyle/>
            <a:p>
              <a:pPr>
                <a:defRPr sz="700">
                  <a:solidFill>
                    <a:srgbClr val="FFFFFF"/>
                  </a:solidFill>
                </a:defRPr>
              </a:pPr>
              <a:endParaRPr/>
            </a:p>
          </p:txBody>
        </p:sp>
      </p:grpSp>
      <p:sp>
        <p:nvSpPr>
          <p:cNvPr id="633" name="Arrow"/>
          <p:cNvSpPr/>
          <p:nvPr/>
        </p:nvSpPr>
        <p:spPr>
          <a:xfrm>
            <a:off x="9689325" y="3310590"/>
            <a:ext cx="49214" cy="39689"/>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0"/>
                </a:lnTo>
                <a:lnTo>
                  <a:pt x="21600" y="0"/>
                </a:lnTo>
                <a:lnTo>
                  <a:pt x="10800" y="21600"/>
                </a:lnTo>
                <a:close/>
              </a:path>
            </a:pathLst>
          </a:custGeom>
          <a:solidFill>
            <a:srgbClr val="303030"/>
          </a:solidFill>
          <a:ln w="12700">
            <a:miter lim="400000"/>
          </a:ln>
        </p:spPr>
        <p:txBody>
          <a:bodyPr lIns="45699" tIns="45699" rIns="45699" bIns="45699"/>
          <a:lstStyle/>
          <a:p>
            <a:pPr>
              <a:defRPr sz="700">
                <a:solidFill>
                  <a:srgbClr val="FFFFFF"/>
                </a:solidFill>
              </a:defRPr>
            </a:pPr>
            <a:endParaRPr/>
          </a:p>
        </p:txBody>
      </p:sp>
      <p:grpSp>
        <p:nvGrpSpPr>
          <p:cNvPr id="638" name="Checkbox"/>
          <p:cNvGrpSpPr/>
          <p:nvPr/>
        </p:nvGrpSpPr>
        <p:grpSpPr>
          <a:xfrm>
            <a:off x="4599173" y="762630"/>
            <a:ext cx="658197" cy="128588"/>
            <a:chOff x="0" y="0"/>
            <a:chExt cx="658196" cy="128587"/>
          </a:xfrm>
        </p:grpSpPr>
        <p:grpSp>
          <p:nvGrpSpPr>
            <p:cNvPr id="636" name="Checkbox"/>
            <p:cNvGrpSpPr/>
            <p:nvPr/>
          </p:nvGrpSpPr>
          <p:grpSpPr>
            <a:xfrm>
              <a:off x="0" y="0"/>
              <a:ext cx="128588" cy="128588"/>
              <a:chOff x="0" y="0"/>
              <a:chExt cx="128587" cy="128587"/>
            </a:xfrm>
          </p:grpSpPr>
          <p:sp>
            <p:nvSpPr>
              <p:cNvPr id="634" name="Box"/>
              <p:cNvSpPr/>
              <p:nvPr/>
            </p:nvSpPr>
            <p:spPr>
              <a:xfrm>
                <a:off x="0" y="0"/>
                <a:ext cx="128588" cy="128588"/>
              </a:xfrm>
              <a:prstGeom prst="rect">
                <a:avLst/>
              </a:prstGeom>
              <a:solidFill>
                <a:srgbClr val="FFFFFF"/>
              </a:solidFill>
              <a:ln w="6350" cap="flat">
                <a:solidFill>
                  <a:srgbClr val="808080"/>
                </a:solidFill>
                <a:prstDash val="solid"/>
                <a:miter lim="800000"/>
              </a:ln>
              <a:effectLst/>
            </p:spPr>
            <p:txBody>
              <a:bodyPr wrap="square" lIns="45699" tIns="45699" rIns="45699" bIns="45699" numCol="1" anchor="t">
                <a:noAutofit/>
              </a:bodyPr>
              <a:lstStyle/>
              <a:p>
                <a:pPr>
                  <a:defRPr sz="800">
                    <a:solidFill>
                      <a:srgbClr val="5F5F5F"/>
                    </a:solidFill>
                  </a:defRPr>
                </a:pPr>
                <a:endParaRPr/>
              </a:p>
            </p:txBody>
          </p:sp>
          <p:sp>
            <p:nvSpPr>
              <p:cNvPr id="635" name="Check"/>
              <p:cNvSpPr/>
              <p:nvPr/>
            </p:nvSpPr>
            <p:spPr>
              <a:xfrm>
                <a:off x="15874" y="23812"/>
                <a:ext cx="96840" cy="80965"/>
              </a:xfrm>
              <a:custGeom>
                <a:avLst/>
                <a:gdLst/>
                <a:ahLst/>
                <a:cxnLst>
                  <a:cxn ang="0">
                    <a:pos x="wd2" y="hd2"/>
                  </a:cxn>
                  <a:cxn ang="5400000">
                    <a:pos x="wd2" y="hd2"/>
                  </a:cxn>
                  <a:cxn ang="10800000">
                    <a:pos x="wd2" y="hd2"/>
                  </a:cxn>
                  <a:cxn ang="16200000">
                    <a:pos x="wd2" y="hd2"/>
                  </a:cxn>
                </a:cxnLst>
                <a:rect l="0" t="0" r="r" b="b"/>
                <a:pathLst>
                  <a:path w="21600" h="21600" extrusionOk="0">
                    <a:moveTo>
                      <a:pt x="17351" y="0"/>
                    </a:moveTo>
                    <a:lnTo>
                      <a:pt x="9561" y="13129"/>
                    </a:lnTo>
                    <a:lnTo>
                      <a:pt x="3187" y="7624"/>
                    </a:lnTo>
                    <a:lnTo>
                      <a:pt x="0" y="12706"/>
                    </a:lnTo>
                    <a:lnTo>
                      <a:pt x="6374" y="18212"/>
                    </a:lnTo>
                    <a:lnTo>
                      <a:pt x="10623" y="21600"/>
                    </a:lnTo>
                    <a:lnTo>
                      <a:pt x="13810" y="16518"/>
                    </a:lnTo>
                    <a:lnTo>
                      <a:pt x="21600" y="3812"/>
                    </a:lnTo>
                    <a:lnTo>
                      <a:pt x="17351" y="0"/>
                    </a:lnTo>
                    <a:close/>
                  </a:path>
                </a:pathLst>
              </a:custGeom>
              <a:solidFill>
                <a:srgbClr val="808080"/>
              </a:solidFill>
              <a:ln w="12700" cap="flat">
                <a:noFill/>
                <a:miter lim="400000"/>
              </a:ln>
              <a:effectLst/>
            </p:spPr>
            <p:txBody>
              <a:bodyPr wrap="square" lIns="45699" tIns="45699" rIns="45699" bIns="45699" numCol="1" anchor="t">
                <a:noAutofit/>
              </a:bodyPr>
              <a:lstStyle/>
              <a:p>
                <a:pPr>
                  <a:defRPr sz="800">
                    <a:solidFill>
                      <a:srgbClr val="5F5F5F"/>
                    </a:solidFill>
                  </a:defRPr>
                </a:pPr>
                <a:endParaRPr/>
              </a:p>
            </p:txBody>
          </p:sp>
        </p:grpSp>
        <p:sp>
          <p:nvSpPr>
            <p:cNvPr id="637" name="Text"/>
            <p:cNvSpPr txBox="1"/>
            <p:nvPr/>
          </p:nvSpPr>
          <p:spPr>
            <a:xfrm>
              <a:off x="193704" y="793"/>
              <a:ext cx="464493"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125000"/>
                </a:lnSpc>
                <a:spcBef>
                  <a:spcPts val="500"/>
                </a:spcBef>
                <a:defRPr sz="800">
                  <a:solidFill>
                    <a:srgbClr val="5F5F5F"/>
                  </a:solidFill>
                </a:defRPr>
              </a:lvl1pPr>
            </a:lstStyle>
            <a:p>
              <a:r>
                <a:t>Checkbox</a:t>
              </a:r>
            </a:p>
          </p:txBody>
        </p:sp>
      </p:grpSp>
      <p:grpSp>
        <p:nvGrpSpPr>
          <p:cNvPr id="643" name="Checkbox"/>
          <p:cNvGrpSpPr/>
          <p:nvPr/>
        </p:nvGrpSpPr>
        <p:grpSpPr>
          <a:xfrm>
            <a:off x="4599173" y="1080111"/>
            <a:ext cx="658197" cy="128589"/>
            <a:chOff x="0" y="0"/>
            <a:chExt cx="658196" cy="128587"/>
          </a:xfrm>
        </p:grpSpPr>
        <p:grpSp>
          <p:nvGrpSpPr>
            <p:cNvPr id="641" name="Checkbox"/>
            <p:cNvGrpSpPr/>
            <p:nvPr/>
          </p:nvGrpSpPr>
          <p:grpSpPr>
            <a:xfrm>
              <a:off x="0" y="0"/>
              <a:ext cx="128588" cy="128588"/>
              <a:chOff x="0" y="0"/>
              <a:chExt cx="128587" cy="128587"/>
            </a:xfrm>
          </p:grpSpPr>
          <p:sp>
            <p:nvSpPr>
              <p:cNvPr id="639" name="Box"/>
              <p:cNvSpPr/>
              <p:nvPr/>
            </p:nvSpPr>
            <p:spPr>
              <a:xfrm>
                <a:off x="0" y="0"/>
                <a:ext cx="128588" cy="128588"/>
              </a:xfrm>
              <a:prstGeom prst="rect">
                <a:avLst/>
              </a:prstGeom>
              <a:solidFill>
                <a:srgbClr val="FFFFFF"/>
              </a:solidFill>
              <a:ln w="6350" cap="flat">
                <a:solidFill>
                  <a:srgbClr val="BFBFBF"/>
                </a:solidFill>
                <a:prstDash val="solid"/>
                <a:miter lim="800000"/>
              </a:ln>
              <a:effectLst/>
            </p:spPr>
            <p:txBody>
              <a:bodyPr wrap="square" lIns="45699" tIns="45699" rIns="45699" bIns="45699" numCol="1" anchor="t">
                <a:noAutofit/>
              </a:bodyPr>
              <a:lstStyle/>
              <a:p>
                <a:pPr>
                  <a:defRPr sz="800">
                    <a:solidFill>
                      <a:srgbClr val="D9D9D9"/>
                    </a:solidFill>
                  </a:defRPr>
                </a:pPr>
                <a:endParaRPr/>
              </a:p>
            </p:txBody>
          </p:sp>
          <p:sp>
            <p:nvSpPr>
              <p:cNvPr id="640" name="Check"/>
              <p:cNvSpPr/>
              <p:nvPr/>
            </p:nvSpPr>
            <p:spPr>
              <a:xfrm>
                <a:off x="15874" y="23812"/>
                <a:ext cx="96840" cy="80965"/>
              </a:xfrm>
              <a:custGeom>
                <a:avLst/>
                <a:gdLst/>
                <a:ahLst/>
                <a:cxnLst>
                  <a:cxn ang="0">
                    <a:pos x="wd2" y="hd2"/>
                  </a:cxn>
                  <a:cxn ang="5400000">
                    <a:pos x="wd2" y="hd2"/>
                  </a:cxn>
                  <a:cxn ang="10800000">
                    <a:pos x="wd2" y="hd2"/>
                  </a:cxn>
                  <a:cxn ang="16200000">
                    <a:pos x="wd2" y="hd2"/>
                  </a:cxn>
                </a:cxnLst>
                <a:rect l="0" t="0" r="r" b="b"/>
                <a:pathLst>
                  <a:path w="21600" h="21600" extrusionOk="0">
                    <a:moveTo>
                      <a:pt x="17351" y="0"/>
                    </a:moveTo>
                    <a:lnTo>
                      <a:pt x="9561" y="13129"/>
                    </a:lnTo>
                    <a:lnTo>
                      <a:pt x="3187" y="7624"/>
                    </a:lnTo>
                    <a:lnTo>
                      <a:pt x="0" y="12706"/>
                    </a:lnTo>
                    <a:lnTo>
                      <a:pt x="6374" y="18212"/>
                    </a:lnTo>
                    <a:lnTo>
                      <a:pt x="10623" y="21600"/>
                    </a:lnTo>
                    <a:lnTo>
                      <a:pt x="13810" y="16518"/>
                    </a:lnTo>
                    <a:lnTo>
                      <a:pt x="21600" y="3812"/>
                    </a:lnTo>
                    <a:lnTo>
                      <a:pt x="17351" y="0"/>
                    </a:lnTo>
                    <a:close/>
                  </a:path>
                </a:pathLst>
              </a:custGeom>
              <a:solidFill>
                <a:srgbClr val="BFBFBF"/>
              </a:solidFill>
              <a:ln w="12700" cap="flat">
                <a:noFill/>
                <a:miter lim="400000"/>
              </a:ln>
              <a:effectLst/>
            </p:spPr>
            <p:txBody>
              <a:bodyPr wrap="square" lIns="45699" tIns="45699" rIns="45699" bIns="45699" numCol="1" anchor="t">
                <a:noAutofit/>
              </a:bodyPr>
              <a:lstStyle/>
              <a:p>
                <a:pPr>
                  <a:defRPr sz="800">
                    <a:solidFill>
                      <a:srgbClr val="A6A6A6"/>
                    </a:solidFill>
                  </a:defRPr>
                </a:pPr>
                <a:endParaRPr/>
              </a:p>
            </p:txBody>
          </p:sp>
        </p:grpSp>
        <p:sp>
          <p:nvSpPr>
            <p:cNvPr id="642" name="Text"/>
            <p:cNvSpPr txBox="1"/>
            <p:nvPr/>
          </p:nvSpPr>
          <p:spPr>
            <a:xfrm>
              <a:off x="193704" y="793"/>
              <a:ext cx="464493"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nSpc>
                  <a:spcPct val="125000"/>
                </a:lnSpc>
                <a:spcBef>
                  <a:spcPts val="500"/>
                </a:spcBef>
                <a:defRPr sz="800">
                  <a:solidFill>
                    <a:srgbClr val="BFBFBF"/>
                  </a:solidFill>
                </a:defRPr>
              </a:lvl1pPr>
            </a:lstStyle>
            <a:p>
              <a:r>
                <a:t>Checkbox</a:t>
              </a:r>
            </a:p>
          </p:txBody>
        </p:sp>
      </p:grpSp>
    </p:spTree>
    <p:extLst>
      <p:ext uri="{BB962C8B-B14F-4D97-AF65-F5344CB8AC3E}">
        <p14:creationId xmlns:p14="http://schemas.microsoft.com/office/powerpoint/2010/main" val="128660334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텍스트 개체 틀 1"/>
          <p:cNvSpPr txBox="1">
            <a:spLocks noGrp="1"/>
          </p:cNvSpPr>
          <p:nvPr>
            <p:ph type="body" sz="quarter" idx="1"/>
          </p:nvPr>
        </p:nvSpPr>
        <p:spPr>
          <a:xfrm>
            <a:off x="205865" y="161064"/>
            <a:ext cx="8674797" cy="348379"/>
          </a:xfrm>
          <a:prstGeom prst="rect">
            <a:avLst/>
          </a:prstGeom>
        </p:spPr>
        <p:txBody>
          <a:bodyPr/>
          <a:lstStyle>
            <a:lvl1pPr>
              <a:defRPr spc="-200"/>
            </a:lvl1pPr>
          </a:lstStyle>
          <a:p>
            <a:r>
              <a:t>Component_CSS Style</a:t>
            </a:r>
          </a:p>
        </p:txBody>
      </p:sp>
      <p:sp>
        <p:nvSpPr>
          <p:cNvPr id="646" name="TextBox 246"/>
          <p:cNvSpPr txBox="1"/>
          <p:nvPr/>
        </p:nvSpPr>
        <p:spPr>
          <a:xfrm>
            <a:off x="490084" y="704776"/>
            <a:ext cx="617288" cy="2462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000" b="1">
                <a:solidFill>
                  <a:srgbClr val="C00000"/>
                </a:solidFill>
              </a:defRPr>
            </a:lvl1pPr>
          </a:lstStyle>
          <a:p>
            <a:r>
              <a:t>■ Button</a:t>
            </a:r>
          </a:p>
        </p:txBody>
      </p:sp>
      <p:sp>
        <p:nvSpPr>
          <p:cNvPr id="647" name="TextBox 315"/>
          <p:cNvSpPr txBox="1"/>
          <p:nvPr/>
        </p:nvSpPr>
        <p:spPr>
          <a:xfrm>
            <a:off x="2526376" y="727859"/>
            <a:ext cx="385817"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700"/>
            </a:lvl1pPr>
          </a:lstStyle>
          <a:p>
            <a:r>
              <a:t>Default</a:t>
            </a:r>
          </a:p>
        </p:txBody>
      </p:sp>
      <p:sp>
        <p:nvSpPr>
          <p:cNvPr id="648" name="직선 연결선 351"/>
          <p:cNvSpPr/>
          <p:nvPr/>
        </p:nvSpPr>
        <p:spPr>
          <a:xfrm>
            <a:off x="498230" y="2795952"/>
            <a:ext cx="10966940" cy="1"/>
          </a:xfrm>
          <a:prstGeom prst="line">
            <a:avLst/>
          </a:prstGeom>
          <a:solidFill>
            <a:srgbClr val="FFFFFF"/>
          </a:solidFill>
          <a:ln w="6350">
            <a:solidFill>
              <a:srgbClr val="BDD7EE"/>
            </a:solidFill>
            <a:miter/>
          </a:ln>
        </p:spPr>
        <p:txBody>
          <a:bodyPr lIns="45719" rIns="45719"/>
          <a:lstStyle/>
          <a:p>
            <a:endParaRPr/>
          </a:p>
        </p:txBody>
      </p:sp>
      <p:grpSp>
        <p:nvGrpSpPr>
          <p:cNvPr id="651" name="Button"/>
          <p:cNvGrpSpPr/>
          <p:nvPr/>
        </p:nvGrpSpPr>
        <p:grpSpPr>
          <a:xfrm>
            <a:off x="4433389" y="727873"/>
            <a:ext cx="862014" cy="200026"/>
            <a:chOff x="0" y="0"/>
            <a:chExt cx="862012" cy="200025"/>
          </a:xfrm>
        </p:grpSpPr>
        <p:sp>
          <p:nvSpPr>
            <p:cNvPr id="649" name="직사각형"/>
            <p:cNvSpPr/>
            <p:nvPr/>
          </p:nvSpPr>
          <p:spPr>
            <a:xfrm>
              <a:off x="0" y="0"/>
              <a:ext cx="862013" cy="200025"/>
            </a:xfrm>
            <a:prstGeom prst="rect">
              <a:avLst/>
            </a:prstGeom>
            <a:solidFill>
              <a:srgbClr val="FFFFFF"/>
            </a:solidFill>
            <a:ln w="3175" cap="flat">
              <a:solidFill>
                <a:srgbClr val="404040"/>
              </a:solidFill>
              <a:prstDash val="solid"/>
              <a:miter lim="800000"/>
            </a:ln>
            <a:effectLst/>
          </p:spPr>
          <p:txBody>
            <a:bodyPr wrap="square" lIns="45699" tIns="45699" rIns="45699" bIns="45699" numCol="1" anchor="ctr">
              <a:noAutofit/>
            </a:bodyPr>
            <a:lstStyle/>
            <a:p>
              <a:pPr algn="ctr">
                <a:defRPr sz="700" b="1"/>
              </a:pPr>
              <a:endParaRPr/>
            </a:p>
          </p:txBody>
        </p:sp>
        <p:sp>
          <p:nvSpPr>
            <p:cNvPr id="650" name="취소"/>
            <p:cNvSpPr txBox="1"/>
            <p:nvPr/>
          </p:nvSpPr>
          <p:spPr>
            <a:xfrm>
              <a:off x="0" y="36512"/>
              <a:ext cx="862013"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lvl1pPr>
            </a:lstStyle>
            <a:p>
              <a:r>
                <a:t>취소</a:t>
              </a:r>
            </a:p>
          </p:txBody>
        </p:sp>
      </p:grpSp>
      <p:grpSp>
        <p:nvGrpSpPr>
          <p:cNvPr id="654" name="Button"/>
          <p:cNvGrpSpPr/>
          <p:nvPr/>
        </p:nvGrpSpPr>
        <p:grpSpPr>
          <a:xfrm>
            <a:off x="5909709" y="727873"/>
            <a:ext cx="862014" cy="200026"/>
            <a:chOff x="0" y="0"/>
            <a:chExt cx="862012" cy="200025"/>
          </a:xfrm>
        </p:grpSpPr>
        <p:sp>
          <p:nvSpPr>
            <p:cNvPr id="652" name="직사각형"/>
            <p:cNvSpPr/>
            <p:nvPr/>
          </p:nvSpPr>
          <p:spPr>
            <a:xfrm>
              <a:off x="0" y="0"/>
              <a:ext cx="862013" cy="200025"/>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defRPr sz="700" b="1">
                  <a:solidFill>
                    <a:srgbClr val="FFFFFF"/>
                  </a:solidFill>
                </a:defRPr>
              </a:pPr>
              <a:endParaRPr/>
            </a:p>
          </p:txBody>
        </p:sp>
        <p:sp>
          <p:nvSpPr>
            <p:cNvPr id="653" name="확인"/>
            <p:cNvSpPr txBox="1"/>
            <p:nvPr/>
          </p:nvSpPr>
          <p:spPr>
            <a:xfrm>
              <a:off x="0" y="36512"/>
              <a:ext cx="862013"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t>확인</a:t>
              </a:r>
            </a:p>
          </p:txBody>
        </p:sp>
      </p:grpSp>
      <p:sp>
        <p:nvSpPr>
          <p:cNvPr id="655" name="TextBox 111"/>
          <p:cNvSpPr txBox="1"/>
          <p:nvPr/>
        </p:nvSpPr>
        <p:spPr>
          <a:xfrm>
            <a:off x="2520516" y="1044378"/>
            <a:ext cx="450061"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700"/>
            </a:lvl1pPr>
          </a:lstStyle>
          <a:p>
            <a:r>
              <a:t>Disabled</a:t>
            </a:r>
          </a:p>
        </p:txBody>
      </p:sp>
      <p:grpSp>
        <p:nvGrpSpPr>
          <p:cNvPr id="658" name="Button"/>
          <p:cNvGrpSpPr/>
          <p:nvPr/>
        </p:nvGrpSpPr>
        <p:grpSpPr>
          <a:xfrm>
            <a:off x="4433389" y="1040683"/>
            <a:ext cx="862014" cy="200026"/>
            <a:chOff x="0" y="0"/>
            <a:chExt cx="862012" cy="200025"/>
          </a:xfrm>
        </p:grpSpPr>
        <p:sp>
          <p:nvSpPr>
            <p:cNvPr id="656" name="직사각형"/>
            <p:cNvSpPr/>
            <p:nvPr/>
          </p:nvSpPr>
          <p:spPr>
            <a:xfrm>
              <a:off x="0" y="0"/>
              <a:ext cx="862013" cy="200025"/>
            </a:xfrm>
            <a:prstGeom prst="rect">
              <a:avLst/>
            </a:prstGeom>
            <a:solidFill>
              <a:srgbClr val="F2F2F2"/>
            </a:solidFill>
            <a:ln w="3175" cap="flat">
              <a:solidFill>
                <a:srgbClr val="808080"/>
              </a:solidFill>
              <a:prstDash val="solid"/>
              <a:miter lim="800000"/>
            </a:ln>
            <a:effectLst/>
          </p:spPr>
          <p:txBody>
            <a:bodyPr wrap="square" lIns="45699" tIns="45699" rIns="45699" bIns="45699" numCol="1" anchor="ctr">
              <a:noAutofit/>
            </a:bodyPr>
            <a:lstStyle/>
            <a:p>
              <a:pPr algn="ctr">
                <a:defRPr sz="700" b="1">
                  <a:solidFill>
                    <a:srgbClr val="A6A6A6"/>
                  </a:solidFill>
                </a:defRPr>
              </a:pPr>
              <a:endParaRPr/>
            </a:p>
          </p:txBody>
        </p:sp>
        <p:sp>
          <p:nvSpPr>
            <p:cNvPr id="657" name="취소"/>
            <p:cNvSpPr txBox="1"/>
            <p:nvPr/>
          </p:nvSpPr>
          <p:spPr>
            <a:xfrm>
              <a:off x="0" y="36512"/>
              <a:ext cx="862013"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A6A6A6"/>
                  </a:solidFill>
                </a:defRPr>
              </a:lvl1pPr>
            </a:lstStyle>
            <a:p>
              <a:r>
                <a:t>취소</a:t>
              </a:r>
            </a:p>
          </p:txBody>
        </p:sp>
      </p:grpSp>
      <p:sp>
        <p:nvSpPr>
          <p:cNvPr id="659" name="TextBox 113"/>
          <p:cNvSpPr txBox="1"/>
          <p:nvPr/>
        </p:nvSpPr>
        <p:spPr>
          <a:xfrm>
            <a:off x="2520516" y="1362823"/>
            <a:ext cx="469855"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700"/>
            </a:lvl1pPr>
          </a:lstStyle>
          <a:p>
            <a:r>
              <a:t>Floationg</a:t>
            </a:r>
          </a:p>
        </p:txBody>
      </p:sp>
      <p:grpSp>
        <p:nvGrpSpPr>
          <p:cNvPr id="662" name="Floating Button"/>
          <p:cNvGrpSpPr/>
          <p:nvPr/>
        </p:nvGrpSpPr>
        <p:grpSpPr>
          <a:xfrm>
            <a:off x="4433389" y="1295940"/>
            <a:ext cx="200057" cy="332741"/>
            <a:chOff x="0" y="0"/>
            <a:chExt cx="200056" cy="332740"/>
          </a:xfrm>
        </p:grpSpPr>
        <p:sp>
          <p:nvSpPr>
            <p:cNvPr id="660" name="원"/>
            <p:cNvSpPr/>
            <p:nvPr/>
          </p:nvSpPr>
          <p:spPr>
            <a:xfrm>
              <a:off x="0" y="66881"/>
              <a:ext cx="200057" cy="200057"/>
            </a:xfrm>
            <a:prstGeom prst="ellipse">
              <a:avLst/>
            </a:prstGeom>
            <a:solidFill>
              <a:schemeClr val="accent1"/>
            </a:solidFill>
            <a:ln w="12700" cap="flat">
              <a:noFill/>
              <a:miter lim="400000"/>
            </a:ln>
            <a:effectLst>
              <a:outerShdw blurRad="38100" dist="12700" dir="5400000" rotWithShape="0">
                <a:srgbClr val="000000">
                  <a:alpha val="25000"/>
                </a:srgbClr>
              </a:outerShdw>
            </a:effectLst>
          </p:spPr>
          <p:txBody>
            <a:bodyPr wrap="square" lIns="45699" tIns="45699" rIns="45699" bIns="45699" numCol="1" anchor="ctr">
              <a:noAutofit/>
            </a:bodyPr>
            <a:lstStyle/>
            <a:p>
              <a:pPr algn="ctr">
                <a:defRPr>
                  <a:solidFill>
                    <a:srgbClr val="FFFFFF"/>
                  </a:solidFill>
                </a:defRPr>
              </a:pPr>
              <a:endParaRPr/>
            </a:p>
          </p:txBody>
        </p:sp>
        <p:sp>
          <p:nvSpPr>
            <p:cNvPr id="661" name="+"/>
            <p:cNvSpPr txBox="1"/>
            <p:nvPr/>
          </p:nvSpPr>
          <p:spPr>
            <a:xfrm>
              <a:off x="29297" y="0"/>
              <a:ext cx="141462" cy="3327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solidFill>
                    <a:srgbClr val="FFFFFF"/>
                  </a:solidFill>
                </a:defRPr>
              </a:lvl1pPr>
            </a:lstStyle>
            <a:p>
              <a:r>
                <a:t>+</a:t>
              </a:r>
            </a:p>
          </p:txBody>
        </p:sp>
      </p:grpSp>
      <p:sp>
        <p:nvSpPr>
          <p:cNvPr id="663" name="Button"/>
          <p:cNvSpPr txBox="1"/>
          <p:nvPr/>
        </p:nvSpPr>
        <p:spPr>
          <a:xfrm>
            <a:off x="4433389" y="1695115"/>
            <a:ext cx="324726" cy="145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4" tIns="9144" rIns="9144" bIns="9144">
            <a:spAutoFit/>
          </a:bodyPr>
          <a:lstStyle>
            <a:lvl1pPr>
              <a:defRPr sz="800">
                <a:solidFill>
                  <a:schemeClr val="accent1"/>
                </a:solidFill>
              </a:defRPr>
            </a:lvl1pPr>
          </a:lstStyle>
          <a:p>
            <a:r>
              <a:t>Button</a:t>
            </a:r>
          </a:p>
        </p:txBody>
      </p:sp>
      <p:sp>
        <p:nvSpPr>
          <p:cNvPr id="664" name="TextBox 121"/>
          <p:cNvSpPr txBox="1"/>
          <p:nvPr/>
        </p:nvSpPr>
        <p:spPr>
          <a:xfrm>
            <a:off x="2520516" y="1681266"/>
            <a:ext cx="613189"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700"/>
            </a:lvl1pPr>
          </a:lstStyle>
          <a:p>
            <a:r>
              <a:t>Text button 1</a:t>
            </a:r>
          </a:p>
        </p:txBody>
      </p:sp>
      <p:sp>
        <p:nvSpPr>
          <p:cNvPr id="665" name="TextBox 122"/>
          <p:cNvSpPr txBox="1"/>
          <p:nvPr/>
        </p:nvSpPr>
        <p:spPr>
          <a:xfrm>
            <a:off x="2520516" y="1999711"/>
            <a:ext cx="613189"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700"/>
            </a:lvl1pPr>
          </a:lstStyle>
          <a:p>
            <a:r>
              <a:t>Text button 2</a:t>
            </a:r>
          </a:p>
        </p:txBody>
      </p:sp>
      <p:sp>
        <p:nvSpPr>
          <p:cNvPr id="666" name="TextBox 123"/>
          <p:cNvSpPr txBox="1"/>
          <p:nvPr/>
        </p:nvSpPr>
        <p:spPr>
          <a:xfrm>
            <a:off x="4433389" y="2047618"/>
            <a:ext cx="1955818"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defTabSz="457200">
              <a:defRPr sz="700"/>
            </a:pPr>
            <a:r>
              <a:t>로그인  |  회원가입  |  오시는 길  |  고객센터 |  1:1 문의</a:t>
            </a:r>
          </a:p>
        </p:txBody>
      </p:sp>
      <p:sp>
        <p:nvSpPr>
          <p:cNvPr id="667" name="TextBox 124"/>
          <p:cNvSpPr txBox="1"/>
          <p:nvPr/>
        </p:nvSpPr>
        <p:spPr>
          <a:xfrm>
            <a:off x="2520516" y="2321879"/>
            <a:ext cx="267225"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700"/>
            </a:lvl1pPr>
          </a:lstStyle>
          <a:p>
            <a:r>
              <a:t>Link</a:t>
            </a:r>
          </a:p>
        </p:txBody>
      </p:sp>
      <p:sp>
        <p:nvSpPr>
          <p:cNvPr id="668" name="Button"/>
          <p:cNvSpPr txBox="1"/>
          <p:nvPr/>
        </p:nvSpPr>
        <p:spPr>
          <a:xfrm>
            <a:off x="4433389" y="2351117"/>
            <a:ext cx="431932" cy="145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4" tIns="9144" rIns="9144" bIns="9144">
            <a:spAutoFit/>
          </a:bodyPr>
          <a:lstStyle>
            <a:lvl1pPr>
              <a:defRPr sz="800" u="sng">
                <a:solidFill>
                  <a:schemeClr val="accent1"/>
                </a:solidFill>
              </a:defRPr>
            </a:lvl1pPr>
          </a:lstStyle>
          <a:p>
            <a:r>
              <a:t>Text Link</a:t>
            </a:r>
          </a:p>
        </p:txBody>
      </p:sp>
      <p:grpSp>
        <p:nvGrpSpPr>
          <p:cNvPr id="671" name="Button"/>
          <p:cNvGrpSpPr/>
          <p:nvPr/>
        </p:nvGrpSpPr>
        <p:grpSpPr>
          <a:xfrm>
            <a:off x="5909709" y="1042507"/>
            <a:ext cx="862014" cy="200026"/>
            <a:chOff x="0" y="0"/>
            <a:chExt cx="862012" cy="200025"/>
          </a:xfrm>
        </p:grpSpPr>
        <p:sp>
          <p:nvSpPr>
            <p:cNvPr id="669" name="직사각형"/>
            <p:cNvSpPr/>
            <p:nvPr/>
          </p:nvSpPr>
          <p:spPr>
            <a:xfrm>
              <a:off x="0" y="0"/>
              <a:ext cx="862013" cy="200025"/>
            </a:xfrm>
            <a:prstGeom prst="rect">
              <a:avLst/>
            </a:prstGeom>
            <a:solidFill>
              <a:srgbClr val="A6A6A6"/>
            </a:solidFill>
            <a:ln w="12700" cap="flat">
              <a:noFill/>
              <a:miter lim="400000"/>
            </a:ln>
            <a:effectLst/>
          </p:spPr>
          <p:txBody>
            <a:bodyPr wrap="square" lIns="45699" tIns="45699" rIns="45699" bIns="45699" numCol="1" anchor="ctr">
              <a:noAutofit/>
            </a:bodyPr>
            <a:lstStyle/>
            <a:p>
              <a:pPr algn="ctr">
                <a:defRPr sz="700" b="1">
                  <a:solidFill>
                    <a:srgbClr val="FFFFFF"/>
                  </a:solidFill>
                </a:defRPr>
              </a:pPr>
              <a:endParaRPr/>
            </a:p>
          </p:txBody>
        </p:sp>
        <p:sp>
          <p:nvSpPr>
            <p:cNvPr id="670" name="확인"/>
            <p:cNvSpPr txBox="1"/>
            <p:nvPr/>
          </p:nvSpPr>
          <p:spPr>
            <a:xfrm>
              <a:off x="0" y="36512"/>
              <a:ext cx="862013"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t>확인</a:t>
              </a:r>
            </a:p>
          </p:txBody>
        </p:sp>
      </p:grpSp>
      <p:sp>
        <p:nvSpPr>
          <p:cNvPr id="672" name="TextBox 141"/>
          <p:cNvSpPr txBox="1"/>
          <p:nvPr/>
        </p:nvSpPr>
        <p:spPr>
          <a:xfrm>
            <a:off x="490084" y="2991286"/>
            <a:ext cx="900124" cy="2462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000" b="1">
                <a:solidFill>
                  <a:srgbClr val="C00000"/>
                </a:solidFill>
              </a:defRPr>
            </a:lvl1pPr>
          </a:lstStyle>
          <a:p>
            <a:r>
              <a:t>■ Date Picker</a:t>
            </a:r>
          </a:p>
        </p:txBody>
      </p:sp>
      <p:grpSp>
        <p:nvGrpSpPr>
          <p:cNvPr id="677" name="그룹 2"/>
          <p:cNvGrpSpPr/>
          <p:nvPr/>
        </p:nvGrpSpPr>
        <p:grpSpPr>
          <a:xfrm>
            <a:off x="2474796" y="2998173"/>
            <a:ext cx="1420929" cy="228601"/>
            <a:chOff x="0" y="0"/>
            <a:chExt cx="1420928" cy="228600"/>
          </a:xfrm>
        </p:grpSpPr>
        <p:grpSp>
          <p:nvGrpSpPr>
            <p:cNvPr id="675" name="Box Background"/>
            <p:cNvGrpSpPr/>
            <p:nvPr/>
          </p:nvGrpSpPr>
          <p:grpSpPr>
            <a:xfrm>
              <a:off x="0" y="0"/>
              <a:ext cx="1420929" cy="228600"/>
              <a:chOff x="0" y="0"/>
              <a:chExt cx="1420928" cy="228600"/>
            </a:xfrm>
          </p:grpSpPr>
          <p:sp>
            <p:nvSpPr>
              <p:cNvPr id="673" name="직사각형"/>
              <p:cNvSpPr/>
              <p:nvPr/>
            </p:nvSpPr>
            <p:spPr>
              <a:xfrm>
                <a:off x="0" y="0"/>
                <a:ext cx="1420929" cy="228600"/>
              </a:xfrm>
              <a:prstGeom prst="rect">
                <a:avLst/>
              </a:prstGeom>
              <a:solidFill>
                <a:srgbClr val="FFFFFF"/>
              </a:solidFill>
              <a:ln w="12700" cap="flat">
                <a:solidFill>
                  <a:srgbClr val="8F8F8F"/>
                </a:solidFill>
                <a:prstDash val="solid"/>
                <a:miter lim="800000"/>
              </a:ln>
              <a:effectLst/>
            </p:spPr>
            <p:txBody>
              <a:bodyPr wrap="square" lIns="45699" tIns="45699" rIns="45699" bIns="45699" numCol="1" anchor="ctr">
                <a:noAutofit/>
              </a:bodyPr>
              <a:lstStyle/>
              <a:p>
                <a:pPr>
                  <a:defRPr>
                    <a:solidFill>
                      <a:srgbClr val="FFFFFF"/>
                    </a:solidFill>
                  </a:defRPr>
                </a:pPr>
                <a:endParaRPr/>
              </a:p>
            </p:txBody>
          </p:sp>
          <p:sp>
            <p:nvSpPr>
              <p:cNvPr id="674" name="yyyy.mm.dd"/>
              <p:cNvSpPr txBox="1"/>
              <p:nvPr/>
            </p:nvSpPr>
            <p:spPr>
              <a:xfrm>
                <a:off x="52070" y="5080"/>
                <a:ext cx="1179629" cy="218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sz="800">
                    <a:solidFill>
                      <a:srgbClr val="666666"/>
                    </a:solidFill>
                  </a:defRPr>
                </a:lvl1pPr>
              </a:lstStyle>
              <a:p>
                <a:r>
                  <a:t>yyyy.mm.dd</a:t>
                </a:r>
              </a:p>
            </p:txBody>
          </p:sp>
        </p:grpSp>
        <p:sp>
          <p:nvSpPr>
            <p:cNvPr id="676" name="Calendar"/>
            <p:cNvSpPr/>
            <p:nvPr/>
          </p:nvSpPr>
          <p:spPr>
            <a:xfrm>
              <a:off x="1281522" y="73817"/>
              <a:ext cx="81758" cy="80965"/>
            </a:xfrm>
            <a:custGeom>
              <a:avLst/>
              <a:gdLst/>
              <a:ahLst/>
              <a:cxnLst>
                <a:cxn ang="0">
                  <a:pos x="wd2" y="hd2"/>
                </a:cxn>
                <a:cxn ang="5400000">
                  <a:pos x="wd2" y="hd2"/>
                </a:cxn>
                <a:cxn ang="10800000">
                  <a:pos x="wd2" y="hd2"/>
                </a:cxn>
                <a:cxn ang="16200000">
                  <a:pos x="wd2" y="hd2"/>
                </a:cxn>
              </a:cxnLst>
              <a:rect l="0" t="0" r="r" b="b"/>
              <a:pathLst>
                <a:path w="21600" h="21600" extrusionOk="0">
                  <a:moveTo>
                    <a:pt x="5817" y="0"/>
                  </a:moveTo>
                  <a:cubicBezTo>
                    <a:pt x="5358" y="0"/>
                    <a:pt x="4991" y="367"/>
                    <a:pt x="4991" y="827"/>
                  </a:cubicBezTo>
                  <a:lnTo>
                    <a:pt x="4991" y="3322"/>
                  </a:lnTo>
                  <a:cubicBezTo>
                    <a:pt x="4991" y="3781"/>
                    <a:pt x="5358" y="4149"/>
                    <a:pt x="5817" y="4149"/>
                  </a:cubicBezTo>
                  <a:cubicBezTo>
                    <a:pt x="6276" y="4149"/>
                    <a:pt x="6644" y="3781"/>
                    <a:pt x="6644" y="3322"/>
                  </a:cubicBezTo>
                  <a:lnTo>
                    <a:pt x="6644" y="827"/>
                  </a:lnTo>
                  <a:cubicBezTo>
                    <a:pt x="6644" y="367"/>
                    <a:pt x="6276" y="0"/>
                    <a:pt x="5817" y="0"/>
                  </a:cubicBezTo>
                  <a:close/>
                  <a:moveTo>
                    <a:pt x="15783" y="0"/>
                  </a:moveTo>
                  <a:cubicBezTo>
                    <a:pt x="15324" y="0"/>
                    <a:pt x="14956" y="367"/>
                    <a:pt x="14956" y="827"/>
                  </a:cubicBezTo>
                  <a:lnTo>
                    <a:pt x="14956" y="3322"/>
                  </a:lnTo>
                  <a:cubicBezTo>
                    <a:pt x="14956" y="3781"/>
                    <a:pt x="15324" y="4149"/>
                    <a:pt x="15783" y="4149"/>
                  </a:cubicBezTo>
                  <a:cubicBezTo>
                    <a:pt x="16242" y="4149"/>
                    <a:pt x="16609" y="3781"/>
                    <a:pt x="16609" y="3322"/>
                  </a:cubicBezTo>
                  <a:lnTo>
                    <a:pt x="16609" y="827"/>
                  </a:lnTo>
                  <a:cubicBezTo>
                    <a:pt x="16609" y="367"/>
                    <a:pt x="16242" y="0"/>
                    <a:pt x="15783" y="0"/>
                  </a:cubicBezTo>
                  <a:close/>
                  <a:moveTo>
                    <a:pt x="2495" y="1653"/>
                  </a:moveTo>
                  <a:cubicBezTo>
                    <a:pt x="1118" y="1653"/>
                    <a:pt x="0" y="2771"/>
                    <a:pt x="0" y="4149"/>
                  </a:cubicBezTo>
                  <a:lnTo>
                    <a:pt x="0" y="19105"/>
                  </a:lnTo>
                  <a:cubicBezTo>
                    <a:pt x="0" y="20482"/>
                    <a:pt x="1118" y="21600"/>
                    <a:pt x="2495" y="21600"/>
                  </a:cubicBezTo>
                  <a:lnTo>
                    <a:pt x="19105" y="21600"/>
                  </a:lnTo>
                  <a:cubicBezTo>
                    <a:pt x="20482" y="21600"/>
                    <a:pt x="21600" y="20482"/>
                    <a:pt x="21600" y="19105"/>
                  </a:cubicBezTo>
                  <a:lnTo>
                    <a:pt x="21600" y="4149"/>
                  </a:lnTo>
                  <a:cubicBezTo>
                    <a:pt x="21600" y="2771"/>
                    <a:pt x="20482" y="1653"/>
                    <a:pt x="19105" y="1653"/>
                  </a:cubicBezTo>
                  <a:lnTo>
                    <a:pt x="17451" y="1653"/>
                  </a:lnTo>
                  <a:lnTo>
                    <a:pt x="17451" y="3322"/>
                  </a:lnTo>
                  <a:cubicBezTo>
                    <a:pt x="17451" y="4240"/>
                    <a:pt x="16701" y="4991"/>
                    <a:pt x="15783" y="4991"/>
                  </a:cubicBezTo>
                  <a:cubicBezTo>
                    <a:pt x="14864" y="4991"/>
                    <a:pt x="14130" y="4240"/>
                    <a:pt x="14130" y="3322"/>
                  </a:cubicBezTo>
                  <a:lnTo>
                    <a:pt x="14130" y="1653"/>
                  </a:lnTo>
                  <a:lnTo>
                    <a:pt x="7470" y="1653"/>
                  </a:lnTo>
                  <a:lnTo>
                    <a:pt x="7470" y="3322"/>
                  </a:lnTo>
                  <a:cubicBezTo>
                    <a:pt x="7470" y="4240"/>
                    <a:pt x="6736" y="4991"/>
                    <a:pt x="5817" y="4991"/>
                  </a:cubicBezTo>
                  <a:cubicBezTo>
                    <a:pt x="4899" y="4991"/>
                    <a:pt x="4149" y="4240"/>
                    <a:pt x="4149" y="3322"/>
                  </a:cubicBezTo>
                  <a:lnTo>
                    <a:pt x="4149" y="1653"/>
                  </a:lnTo>
                  <a:lnTo>
                    <a:pt x="2495" y="1653"/>
                  </a:lnTo>
                  <a:close/>
                  <a:moveTo>
                    <a:pt x="1653" y="7470"/>
                  </a:moveTo>
                  <a:lnTo>
                    <a:pt x="19931" y="7470"/>
                  </a:lnTo>
                  <a:lnTo>
                    <a:pt x="19931" y="19105"/>
                  </a:lnTo>
                  <a:cubicBezTo>
                    <a:pt x="19931" y="19564"/>
                    <a:pt x="19564" y="19931"/>
                    <a:pt x="19105" y="19931"/>
                  </a:cubicBezTo>
                  <a:lnTo>
                    <a:pt x="2495" y="19931"/>
                  </a:lnTo>
                  <a:cubicBezTo>
                    <a:pt x="2036" y="19931"/>
                    <a:pt x="1653" y="19564"/>
                    <a:pt x="1653" y="19105"/>
                  </a:cubicBezTo>
                  <a:lnTo>
                    <a:pt x="1653" y="7470"/>
                  </a:lnTo>
                  <a:close/>
                  <a:moveTo>
                    <a:pt x="7470" y="9966"/>
                  </a:moveTo>
                  <a:lnTo>
                    <a:pt x="7470" y="11895"/>
                  </a:lnTo>
                  <a:lnTo>
                    <a:pt x="11481" y="11895"/>
                  </a:lnTo>
                  <a:lnTo>
                    <a:pt x="8328" y="18278"/>
                  </a:lnTo>
                  <a:lnTo>
                    <a:pt x="11221" y="18278"/>
                  </a:lnTo>
                  <a:lnTo>
                    <a:pt x="14099" y="11267"/>
                  </a:lnTo>
                  <a:lnTo>
                    <a:pt x="14099" y="9966"/>
                  </a:lnTo>
                  <a:lnTo>
                    <a:pt x="7470" y="9966"/>
                  </a:lnTo>
                  <a:close/>
                </a:path>
              </a:pathLst>
            </a:custGeom>
            <a:solidFill>
              <a:srgbClr val="5F5F5F"/>
            </a:solidFill>
            <a:ln w="12700" cap="flat">
              <a:noFill/>
              <a:miter lim="400000"/>
            </a:ln>
            <a:effectLst/>
          </p:spPr>
          <p:txBody>
            <a:bodyPr wrap="square" lIns="45699" tIns="45699" rIns="45699" bIns="45699" numCol="1" anchor="t">
              <a:noAutofit/>
            </a:bodyPr>
            <a:lstStyle/>
            <a:p>
              <a:pPr>
                <a:defRPr sz="900"/>
              </a:pPr>
              <a:endParaRPr/>
            </a:p>
          </p:txBody>
        </p:sp>
      </p:grpSp>
      <p:grpSp>
        <p:nvGrpSpPr>
          <p:cNvPr id="682" name="그룹 175"/>
          <p:cNvGrpSpPr/>
          <p:nvPr/>
        </p:nvGrpSpPr>
        <p:grpSpPr>
          <a:xfrm>
            <a:off x="4227395" y="2998173"/>
            <a:ext cx="1420930" cy="228601"/>
            <a:chOff x="0" y="0"/>
            <a:chExt cx="1420928" cy="228600"/>
          </a:xfrm>
        </p:grpSpPr>
        <p:grpSp>
          <p:nvGrpSpPr>
            <p:cNvPr id="680" name="Box Background"/>
            <p:cNvGrpSpPr/>
            <p:nvPr/>
          </p:nvGrpSpPr>
          <p:grpSpPr>
            <a:xfrm>
              <a:off x="0" y="0"/>
              <a:ext cx="1420929" cy="228600"/>
              <a:chOff x="0" y="0"/>
              <a:chExt cx="1420928" cy="228600"/>
            </a:xfrm>
          </p:grpSpPr>
          <p:sp>
            <p:nvSpPr>
              <p:cNvPr id="678" name="직사각형"/>
              <p:cNvSpPr/>
              <p:nvPr/>
            </p:nvSpPr>
            <p:spPr>
              <a:xfrm>
                <a:off x="0" y="0"/>
                <a:ext cx="1420929" cy="228600"/>
              </a:xfrm>
              <a:prstGeom prst="rect">
                <a:avLst/>
              </a:prstGeom>
              <a:solidFill>
                <a:srgbClr val="FFFFFF"/>
              </a:solidFill>
              <a:ln w="12700" cap="flat">
                <a:solidFill>
                  <a:srgbClr val="8F8F8F"/>
                </a:solidFill>
                <a:prstDash val="solid"/>
                <a:miter lim="800000"/>
              </a:ln>
              <a:effectLst/>
            </p:spPr>
            <p:txBody>
              <a:bodyPr wrap="square" lIns="45699" tIns="45699" rIns="45699" bIns="45699" numCol="1" anchor="ctr">
                <a:noAutofit/>
              </a:bodyPr>
              <a:lstStyle/>
              <a:p>
                <a:pPr>
                  <a:defRPr>
                    <a:solidFill>
                      <a:srgbClr val="FFFFFF"/>
                    </a:solidFill>
                  </a:defRPr>
                </a:pPr>
                <a:endParaRPr/>
              </a:p>
            </p:txBody>
          </p:sp>
          <p:sp>
            <p:nvSpPr>
              <p:cNvPr id="679" name="yyyy.mm.dd"/>
              <p:cNvSpPr txBox="1"/>
              <p:nvPr/>
            </p:nvSpPr>
            <p:spPr>
              <a:xfrm>
                <a:off x="52070" y="5080"/>
                <a:ext cx="1179629" cy="218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sz="800">
                    <a:solidFill>
                      <a:srgbClr val="666666"/>
                    </a:solidFill>
                  </a:defRPr>
                </a:lvl1pPr>
              </a:lstStyle>
              <a:p>
                <a:r>
                  <a:t>yyyy.mm.dd</a:t>
                </a:r>
              </a:p>
            </p:txBody>
          </p:sp>
        </p:grpSp>
        <p:sp>
          <p:nvSpPr>
            <p:cNvPr id="681" name="Calendar"/>
            <p:cNvSpPr/>
            <p:nvPr/>
          </p:nvSpPr>
          <p:spPr>
            <a:xfrm>
              <a:off x="1281522" y="73817"/>
              <a:ext cx="81758" cy="80965"/>
            </a:xfrm>
            <a:custGeom>
              <a:avLst/>
              <a:gdLst/>
              <a:ahLst/>
              <a:cxnLst>
                <a:cxn ang="0">
                  <a:pos x="wd2" y="hd2"/>
                </a:cxn>
                <a:cxn ang="5400000">
                  <a:pos x="wd2" y="hd2"/>
                </a:cxn>
                <a:cxn ang="10800000">
                  <a:pos x="wd2" y="hd2"/>
                </a:cxn>
                <a:cxn ang="16200000">
                  <a:pos x="wd2" y="hd2"/>
                </a:cxn>
              </a:cxnLst>
              <a:rect l="0" t="0" r="r" b="b"/>
              <a:pathLst>
                <a:path w="21600" h="21600" extrusionOk="0">
                  <a:moveTo>
                    <a:pt x="5817" y="0"/>
                  </a:moveTo>
                  <a:cubicBezTo>
                    <a:pt x="5358" y="0"/>
                    <a:pt x="4991" y="367"/>
                    <a:pt x="4991" y="827"/>
                  </a:cubicBezTo>
                  <a:lnTo>
                    <a:pt x="4991" y="3322"/>
                  </a:lnTo>
                  <a:cubicBezTo>
                    <a:pt x="4991" y="3781"/>
                    <a:pt x="5358" y="4149"/>
                    <a:pt x="5817" y="4149"/>
                  </a:cubicBezTo>
                  <a:cubicBezTo>
                    <a:pt x="6276" y="4149"/>
                    <a:pt x="6644" y="3781"/>
                    <a:pt x="6644" y="3322"/>
                  </a:cubicBezTo>
                  <a:lnTo>
                    <a:pt x="6644" y="827"/>
                  </a:lnTo>
                  <a:cubicBezTo>
                    <a:pt x="6644" y="367"/>
                    <a:pt x="6276" y="0"/>
                    <a:pt x="5817" y="0"/>
                  </a:cubicBezTo>
                  <a:close/>
                  <a:moveTo>
                    <a:pt x="15783" y="0"/>
                  </a:moveTo>
                  <a:cubicBezTo>
                    <a:pt x="15324" y="0"/>
                    <a:pt x="14956" y="367"/>
                    <a:pt x="14956" y="827"/>
                  </a:cubicBezTo>
                  <a:lnTo>
                    <a:pt x="14956" y="3322"/>
                  </a:lnTo>
                  <a:cubicBezTo>
                    <a:pt x="14956" y="3781"/>
                    <a:pt x="15324" y="4149"/>
                    <a:pt x="15783" y="4149"/>
                  </a:cubicBezTo>
                  <a:cubicBezTo>
                    <a:pt x="16242" y="4149"/>
                    <a:pt x="16609" y="3781"/>
                    <a:pt x="16609" y="3322"/>
                  </a:cubicBezTo>
                  <a:lnTo>
                    <a:pt x="16609" y="827"/>
                  </a:lnTo>
                  <a:cubicBezTo>
                    <a:pt x="16609" y="367"/>
                    <a:pt x="16242" y="0"/>
                    <a:pt x="15783" y="0"/>
                  </a:cubicBezTo>
                  <a:close/>
                  <a:moveTo>
                    <a:pt x="2495" y="1653"/>
                  </a:moveTo>
                  <a:cubicBezTo>
                    <a:pt x="1118" y="1653"/>
                    <a:pt x="0" y="2771"/>
                    <a:pt x="0" y="4149"/>
                  </a:cubicBezTo>
                  <a:lnTo>
                    <a:pt x="0" y="19105"/>
                  </a:lnTo>
                  <a:cubicBezTo>
                    <a:pt x="0" y="20482"/>
                    <a:pt x="1118" y="21600"/>
                    <a:pt x="2495" y="21600"/>
                  </a:cubicBezTo>
                  <a:lnTo>
                    <a:pt x="19105" y="21600"/>
                  </a:lnTo>
                  <a:cubicBezTo>
                    <a:pt x="20482" y="21600"/>
                    <a:pt x="21600" y="20482"/>
                    <a:pt x="21600" y="19105"/>
                  </a:cubicBezTo>
                  <a:lnTo>
                    <a:pt x="21600" y="4149"/>
                  </a:lnTo>
                  <a:cubicBezTo>
                    <a:pt x="21600" y="2771"/>
                    <a:pt x="20482" y="1653"/>
                    <a:pt x="19105" y="1653"/>
                  </a:cubicBezTo>
                  <a:lnTo>
                    <a:pt x="17451" y="1653"/>
                  </a:lnTo>
                  <a:lnTo>
                    <a:pt x="17451" y="3322"/>
                  </a:lnTo>
                  <a:cubicBezTo>
                    <a:pt x="17451" y="4240"/>
                    <a:pt x="16701" y="4991"/>
                    <a:pt x="15783" y="4991"/>
                  </a:cubicBezTo>
                  <a:cubicBezTo>
                    <a:pt x="14864" y="4991"/>
                    <a:pt x="14130" y="4240"/>
                    <a:pt x="14130" y="3322"/>
                  </a:cubicBezTo>
                  <a:lnTo>
                    <a:pt x="14130" y="1653"/>
                  </a:lnTo>
                  <a:lnTo>
                    <a:pt x="7470" y="1653"/>
                  </a:lnTo>
                  <a:lnTo>
                    <a:pt x="7470" y="3322"/>
                  </a:lnTo>
                  <a:cubicBezTo>
                    <a:pt x="7470" y="4240"/>
                    <a:pt x="6736" y="4991"/>
                    <a:pt x="5817" y="4991"/>
                  </a:cubicBezTo>
                  <a:cubicBezTo>
                    <a:pt x="4899" y="4991"/>
                    <a:pt x="4149" y="4240"/>
                    <a:pt x="4149" y="3322"/>
                  </a:cubicBezTo>
                  <a:lnTo>
                    <a:pt x="4149" y="1653"/>
                  </a:lnTo>
                  <a:lnTo>
                    <a:pt x="2495" y="1653"/>
                  </a:lnTo>
                  <a:close/>
                  <a:moveTo>
                    <a:pt x="1653" y="7470"/>
                  </a:moveTo>
                  <a:lnTo>
                    <a:pt x="19931" y="7470"/>
                  </a:lnTo>
                  <a:lnTo>
                    <a:pt x="19931" y="19105"/>
                  </a:lnTo>
                  <a:cubicBezTo>
                    <a:pt x="19931" y="19564"/>
                    <a:pt x="19564" y="19931"/>
                    <a:pt x="19105" y="19931"/>
                  </a:cubicBezTo>
                  <a:lnTo>
                    <a:pt x="2495" y="19931"/>
                  </a:lnTo>
                  <a:cubicBezTo>
                    <a:pt x="2036" y="19931"/>
                    <a:pt x="1653" y="19564"/>
                    <a:pt x="1653" y="19105"/>
                  </a:cubicBezTo>
                  <a:lnTo>
                    <a:pt x="1653" y="7470"/>
                  </a:lnTo>
                  <a:close/>
                  <a:moveTo>
                    <a:pt x="7470" y="9966"/>
                  </a:moveTo>
                  <a:lnTo>
                    <a:pt x="7470" y="11895"/>
                  </a:lnTo>
                  <a:lnTo>
                    <a:pt x="11481" y="11895"/>
                  </a:lnTo>
                  <a:lnTo>
                    <a:pt x="8328" y="18278"/>
                  </a:lnTo>
                  <a:lnTo>
                    <a:pt x="11221" y="18278"/>
                  </a:lnTo>
                  <a:lnTo>
                    <a:pt x="14099" y="11267"/>
                  </a:lnTo>
                  <a:lnTo>
                    <a:pt x="14099" y="9966"/>
                  </a:lnTo>
                  <a:lnTo>
                    <a:pt x="7470" y="9966"/>
                  </a:lnTo>
                  <a:close/>
                </a:path>
              </a:pathLst>
            </a:custGeom>
            <a:solidFill>
              <a:srgbClr val="5F5F5F"/>
            </a:solidFill>
            <a:ln w="12700" cap="flat">
              <a:noFill/>
              <a:miter lim="400000"/>
            </a:ln>
            <a:effectLst/>
          </p:spPr>
          <p:txBody>
            <a:bodyPr wrap="square" lIns="45699" tIns="45699" rIns="45699" bIns="45699" numCol="1" anchor="t">
              <a:noAutofit/>
            </a:bodyPr>
            <a:lstStyle/>
            <a:p>
              <a:pPr>
                <a:defRPr sz="900"/>
              </a:pPr>
              <a:endParaRPr/>
            </a:p>
          </p:txBody>
        </p:sp>
      </p:grpSp>
      <p:sp>
        <p:nvSpPr>
          <p:cNvPr id="683" name="직사각형 178"/>
          <p:cNvSpPr txBox="1"/>
          <p:nvPr/>
        </p:nvSpPr>
        <p:spPr>
          <a:xfrm>
            <a:off x="3974308" y="2935500"/>
            <a:ext cx="174506"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200000"/>
              </a:lnSpc>
              <a:defRPr sz="800"/>
            </a:lvl1pPr>
          </a:lstStyle>
          <a:p>
            <a:r>
              <a:t>~</a:t>
            </a:r>
          </a:p>
        </p:txBody>
      </p:sp>
      <p:sp>
        <p:nvSpPr>
          <p:cNvPr id="684" name="직선 연결선 181"/>
          <p:cNvSpPr/>
          <p:nvPr/>
        </p:nvSpPr>
        <p:spPr>
          <a:xfrm>
            <a:off x="498230" y="3392139"/>
            <a:ext cx="10966940" cy="1"/>
          </a:xfrm>
          <a:prstGeom prst="line">
            <a:avLst/>
          </a:prstGeom>
          <a:solidFill>
            <a:srgbClr val="FFFFFF"/>
          </a:solidFill>
          <a:ln w="6350">
            <a:solidFill>
              <a:srgbClr val="BDD7EE"/>
            </a:solidFill>
            <a:miter/>
          </a:ln>
        </p:spPr>
        <p:txBody>
          <a:bodyPr lIns="45719" rIns="45719"/>
          <a:lstStyle/>
          <a:p>
            <a:endParaRPr/>
          </a:p>
        </p:txBody>
      </p:sp>
      <p:sp>
        <p:nvSpPr>
          <p:cNvPr id="685" name="TextBox 182"/>
          <p:cNvSpPr txBox="1"/>
          <p:nvPr/>
        </p:nvSpPr>
        <p:spPr>
          <a:xfrm>
            <a:off x="490084" y="3587474"/>
            <a:ext cx="575307" cy="2462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000" b="1">
                <a:solidFill>
                  <a:srgbClr val="C00000"/>
                </a:solidFill>
              </a:defRPr>
            </a:lvl1pPr>
          </a:lstStyle>
          <a:p>
            <a:r>
              <a:t>■ Image</a:t>
            </a:r>
          </a:p>
        </p:txBody>
      </p:sp>
      <p:grpSp>
        <p:nvGrpSpPr>
          <p:cNvPr id="691" name="Placeholder"/>
          <p:cNvGrpSpPr/>
          <p:nvPr/>
        </p:nvGrpSpPr>
        <p:grpSpPr>
          <a:xfrm>
            <a:off x="2474796" y="3587474"/>
            <a:ext cx="580360" cy="580360"/>
            <a:chOff x="0" y="0"/>
            <a:chExt cx="580359" cy="580359"/>
          </a:xfrm>
        </p:grpSpPr>
        <p:grpSp>
          <p:nvGrpSpPr>
            <p:cNvPr id="689" name="Placeholder"/>
            <p:cNvGrpSpPr/>
            <p:nvPr/>
          </p:nvGrpSpPr>
          <p:grpSpPr>
            <a:xfrm>
              <a:off x="0" y="0"/>
              <a:ext cx="580360" cy="580360"/>
              <a:chOff x="0" y="0"/>
              <a:chExt cx="580359" cy="580359"/>
            </a:xfrm>
          </p:grpSpPr>
          <p:sp>
            <p:nvSpPr>
              <p:cNvPr id="686" name="Border"/>
              <p:cNvSpPr/>
              <p:nvPr/>
            </p:nvSpPr>
            <p:spPr>
              <a:xfrm>
                <a:off x="-1" y="-1"/>
                <a:ext cx="580361" cy="580361"/>
              </a:xfrm>
              <a:prstGeom prst="rect">
                <a:avLst/>
              </a:prstGeom>
              <a:solidFill>
                <a:srgbClr val="FFFFFF"/>
              </a:solidFill>
              <a:ln w="6350" cap="flat">
                <a:solidFill>
                  <a:srgbClr val="808080"/>
                </a:solidFill>
                <a:prstDash val="solid"/>
                <a:miter lim="800000"/>
              </a:ln>
              <a:effectLst/>
            </p:spPr>
            <p:txBody>
              <a:bodyPr wrap="square" lIns="45699" tIns="45699" rIns="45699" bIns="45699" numCol="1" anchor="ctr">
                <a:noAutofit/>
              </a:bodyPr>
              <a:lstStyle/>
              <a:p>
                <a:pPr algn="ctr">
                  <a:defRPr sz="900">
                    <a:solidFill>
                      <a:srgbClr val="5F5F5F"/>
                    </a:solidFill>
                  </a:defRPr>
                </a:pPr>
                <a:endParaRPr/>
              </a:p>
            </p:txBody>
          </p:sp>
          <p:sp>
            <p:nvSpPr>
              <p:cNvPr id="687" name="Line 2"/>
              <p:cNvSpPr/>
              <p:nvPr/>
            </p:nvSpPr>
            <p:spPr>
              <a:xfrm flipV="1">
                <a:off x="0" y="0"/>
                <a:ext cx="580360" cy="580360"/>
              </a:xfrm>
              <a:prstGeom prst="line">
                <a:avLst/>
              </a:prstGeom>
              <a:solidFill>
                <a:srgbClr val="FFFFFF"/>
              </a:solidFill>
              <a:ln w="6350" cap="flat">
                <a:solidFill>
                  <a:srgbClr val="808080"/>
                </a:solidFill>
                <a:prstDash val="solid"/>
                <a:miter lim="800000"/>
              </a:ln>
              <a:effectLst/>
            </p:spPr>
            <p:txBody>
              <a:bodyPr wrap="square" lIns="45719" tIns="45719" rIns="45719" bIns="45719" numCol="1" anchor="t">
                <a:noAutofit/>
              </a:bodyPr>
              <a:lstStyle/>
              <a:p>
                <a:endParaRPr/>
              </a:p>
            </p:txBody>
          </p:sp>
          <p:sp>
            <p:nvSpPr>
              <p:cNvPr id="688" name="Line 1"/>
              <p:cNvSpPr/>
              <p:nvPr/>
            </p:nvSpPr>
            <p:spPr>
              <a:xfrm flipH="1" flipV="1">
                <a:off x="0" y="0"/>
                <a:ext cx="580360" cy="580360"/>
              </a:xfrm>
              <a:prstGeom prst="line">
                <a:avLst/>
              </a:prstGeom>
              <a:solidFill>
                <a:srgbClr val="FFFFFF"/>
              </a:solidFill>
              <a:ln w="6350" cap="flat">
                <a:solidFill>
                  <a:srgbClr val="808080"/>
                </a:solidFill>
                <a:prstDash val="solid"/>
                <a:miter lim="800000"/>
              </a:ln>
              <a:effectLst/>
            </p:spPr>
            <p:txBody>
              <a:bodyPr wrap="square" lIns="45719" tIns="45719" rIns="45719" bIns="45719" numCol="1" anchor="t">
                <a:noAutofit/>
              </a:bodyPr>
              <a:lstStyle/>
              <a:p>
                <a:endParaRPr/>
              </a:p>
            </p:txBody>
          </p:sp>
        </p:grpSp>
        <p:sp>
          <p:nvSpPr>
            <p:cNvPr id="690" name="Label"/>
            <p:cNvSpPr txBox="1"/>
            <p:nvPr/>
          </p:nvSpPr>
          <p:spPr>
            <a:xfrm>
              <a:off x="165398" y="190103"/>
              <a:ext cx="249564" cy="200153"/>
            </a:xfrm>
            <a:prstGeom prst="rect">
              <a:avLst/>
            </a:prstGeom>
            <a:solidFill>
              <a:srgbClr val="FFFFF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6576" tIns="36576" rIns="36576" bIns="36576" numCol="1" anchor="ctr">
              <a:spAutoFit/>
            </a:bodyPr>
            <a:lstStyle>
              <a:lvl1pPr algn="ctr">
                <a:defRPr sz="800">
                  <a:solidFill>
                    <a:srgbClr val="5F5F5F"/>
                  </a:solidFill>
                </a:defRPr>
              </a:lvl1pPr>
            </a:lstStyle>
            <a:p>
              <a:r>
                <a:t>img</a:t>
              </a:r>
            </a:p>
          </p:txBody>
        </p:sp>
      </p:grpSp>
      <p:sp>
        <p:nvSpPr>
          <p:cNvPr id="692" name="TextBox 204"/>
          <p:cNvSpPr txBox="1"/>
          <p:nvPr/>
        </p:nvSpPr>
        <p:spPr>
          <a:xfrm>
            <a:off x="6225847" y="3587474"/>
            <a:ext cx="709314" cy="2462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000" b="1">
                <a:solidFill>
                  <a:srgbClr val="C00000"/>
                </a:solidFill>
              </a:defRPr>
            </a:lvl1pPr>
          </a:lstStyle>
          <a:p>
            <a:r>
              <a:t>■ Dimmed</a:t>
            </a:r>
          </a:p>
        </p:txBody>
      </p:sp>
      <p:grpSp>
        <p:nvGrpSpPr>
          <p:cNvPr id="695" name="직사각형 206"/>
          <p:cNvGrpSpPr/>
          <p:nvPr/>
        </p:nvGrpSpPr>
        <p:grpSpPr>
          <a:xfrm>
            <a:off x="8432803" y="3587474"/>
            <a:ext cx="589806" cy="600087"/>
            <a:chOff x="0" y="0"/>
            <a:chExt cx="589804" cy="600085"/>
          </a:xfrm>
        </p:grpSpPr>
        <p:sp>
          <p:nvSpPr>
            <p:cNvPr id="693" name="직사각형"/>
            <p:cNvSpPr/>
            <p:nvPr/>
          </p:nvSpPr>
          <p:spPr>
            <a:xfrm>
              <a:off x="0" y="0"/>
              <a:ext cx="589805" cy="600086"/>
            </a:xfrm>
            <a:prstGeom prst="rect">
              <a:avLst/>
            </a:prstGeom>
            <a:solidFill>
              <a:srgbClr val="000000">
                <a:alpha val="80000"/>
              </a:srgbClr>
            </a:solidFill>
            <a:ln w="12700" cap="flat">
              <a:noFill/>
              <a:miter lim="400000"/>
            </a:ln>
            <a:effectLst/>
          </p:spPr>
          <p:txBody>
            <a:bodyPr wrap="square" lIns="45699" tIns="45699" rIns="45699" bIns="45699" numCol="1" anchor="ctr">
              <a:noAutofit/>
            </a:bodyPr>
            <a:lstStyle/>
            <a:p>
              <a:pPr algn="ctr">
                <a:defRPr sz="800" b="1">
                  <a:solidFill>
                    <a:srgbClr val="FFFFFF"/>
                  </a:solidFill>
                </a:defRPr>
              </a:pPr>
              <a:endParaRPr/>
            </a:p>
          </p:txBody>
        </p:sp>
        <p:sp>
          <p:nvSpPr>
            <p:cNvPr id="694" name="20%"/>
            <p:cNvSpPr txBox="1"/>
            <p:nvPr/>
          </p:nvSpPr>
          <p:spPr>
            <a:xfrm>
              <a:off x="45720" y="190823"/>
              <a:ext cx="498365" cy="218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800" b="1">
                  <a:solidFill>
                    <a:srgbClr val="FFFFFF"/>
                  </a:solidFill>
                </a:defRPr>
              </a:lvl1pPr>
            </a:lstStyle>
            <a:p>
              <a:r>
                <a:t>20%</a:t>
              </a:r>
            </a:p>
          </p:txBody>
        </p:sp>
      </p:grpSp>
      <p:sp>
        <p:nvSpPr>
          <p:cNvPr id="696" name="TextBox 207"/>
          <p:cNvSpPr txBox="1"/>
          <p:nvPr/>
        </p:nvSpPr>
        <p:spPr>
          <a:xfrm>
            <a:off x="7476136" y="3610555"/>
            <a:ext cx="537466" cy="199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700"/>
            </a:pPr>
            <a:r>
              <a:t>투명도 20%</a:t>
            </a:r>
          </a:p>
        </p:txBody>
      </p:sp>
      <p:sp>
        <p:nvSpPr>
          <p:cNvPr id="697" name="직선 연결선 208"/>
          <p:cNvSpPr/>
          <p:nvPr/>
        </p:nvSpPr>
        <p:spPr>
          <a:xfrm>
            <a:off x="498230" y="4394689"/>
            <a:ext cx="10966940" cy="1"/>
          </a:xfrm>
          <a:prstGeom prst="line">
            <a:avLst/>
          </a:prstGeom>
          <a:solidFill>
            <a:srgbClr val="FFFFFF"/>
          </a:solidFill>
          <a:ln w="6350">
            <a:solidFill>
              <a:srgbClr val="BDD7EE"/>
            </a:solidFill>
            <a:miter/>
          </a:ln>
        </p:spPr>
        <p:txBody>
          <a:bodyPr lIns="45719" rIns="45719"/>
          <a:lstStyle/>
          <a:p>
            <a:endParaRPr/>
          </a:p>
        </p:txBody>
      </p:sp>
      <p:sp>
        <p:nvSpPr>
          <p:cNvPr id="698" name="TextBox 209"/>
          <p:cNvSpPr txBox="1"/>
          <p:nvPr/>
        </p:nvSpPr>
        <p:spPr>
          <a:xfrm>
            <a:off x="490084" y="4590022"/>
            <a:ext cx="462259" cy="2462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000" b="1">
                <a:solidFill>
                  <a:srgbClr val="C00000"/>
                </a:solidFill>
              </a:defRPr>
            </a:lvl1pPr>
          </a:lstStyle>
          <a:p>
            <a:r>
              <a:t>■ Map</a:t>
            </a:r>
          </a:p>
        </p:txBody>
      </p:sp>
      <p:grpSp>
        <p:nvGrpSpPr>
          <p:cNvPr id="705" name="Map"/>
          <p:cNvGrpSpPr/>
          <p:nvPr/>
        </p:nvGrpSpPr>
        <p:grpSpPr>
          <a:xfrm>
            <a:off x="2474796" y="4590022"/>
            <a:ext cx="1239975" cy="904918"/>
            <a:chOff x="0" y="0"/>
            <a:chExt cx="1239974" cy="904916"/>
          </a:xfrm>
        </p:grpSpPr>
        <p:sp>
          <p:nvSpPr>
            <p:cNvPr id="699" name="Background"/>
            <p:cNvSpPr/>
            <p:nvPr/>
          </p:nvSpPr>
          <p:spPr>
            <a:xfrm>
              <a:off x="-1" y="0"/>
              <a:ext cx="1239976" cy="904916"/>
            </a:xfrm>
            <a:prstGeom prst="rect">
              <a:avLst/>
            </a:prstGeom>
            <a:solidFill>
              <a:srgbClr val="F2F2F2"/>
            </a:solidFill>
            <a:ln w="6350" cap="flat">
              <a:solidFill>
                <a:srgbClr val="808080"/>
              </a:solidFill>
              <a:prstDash val="solid"/>
              <a:miter lim="800000"/>
            </a:ln>
            <a:effectLst/>
          </p:spPr>
          <p:txBody>
            <a:bodyPr wrap="square" lIns="45699" tIns="45699" rIns="45699" bIns="45699" numCol="1" anchor="ctr">
              <a:noAutofit/>
            </a:bodyPr>
            <a:lstStyle/>
            <a:p>
              <a:pPr algn="ctr">
                <a:defRPr sz="900">
                  <a:solidFill>
                    <a:srgbClr val="5F5F5F"/>
                  </a:solidFill>
                </a:defRPr>
              </a:pPr>
              <a:endParaRPr/>
            </a:p>
          </p:txBody>
        </p:sp>
        <p:sp>
          <p:nvSpPr>
            <p:cNvPr id="700" name="River"/>
            <p:cNvSpPr/>
            <p:nvPr/>
          </p:nvSpPr>
          <p:spPr>
            <a:xfrm>
              <a:off x="488876" y="-1"/>
              <a:ext cx="714965" cy="9049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51" y="480"/>
                    <a:pt x="3073" y="2662"/>
                    <a:pt x="6342" y="5538"/>
                  </a:cubicBezTo>
                  <a:cubicBezTo>
                    <a:pt x="8151" y="7123"/>
                    <a:pt x="10010" y="8768"/>
                    <a:pt x="11531" y="10132"/>
                  </a:cubicBezTo>
                  <a:cubicBezTo>
                    <a:pt x="12293" y="10816"/>
                    <a:pt x="12972" y="11428"/>
                    <a:pt x="13512" y="11928"/>
                  </a:cubicBezTo>
                  <a:cubicBezTo>
                    <a:pt x="14053" y="12428"/>
                    <a:pt x="14457" y="12817"/>
                    <a:pt x="14679" y="13051"/>
                  </a:cubicBezTo>
                  <a:cubicBezTo>
                    <a:pt x="14901" y="13286"/>
                    <a:pt x="15117" y="13525"/>
                    <a:pt x="15327" y="13766"/>
                  </a:cubicBezTo>
                  <a:cubicBezTo>
                    <a:pt x="15538" y="14007"/>
                    <a:pt x="15743" y="14251"/>
                    <a:pt x="15940" y="14494"/>
                  </a:cubicBezTo>
                  <a:cubicBezTo>
                    <a:pt x="16139" y="14740"/>
                    <a:pt x="16330" y="14986"/>
                    <a:pt x="16513" y="15231"/>
                  </a:cubicBezTo>
                  <a:cubicBezTo>
                    <a:pt x="16696" y="15477"/>
                    <a:pt x="16873" y="15718"/>
                    <a:pt x="17040" y="15961"/>
                  </a:cubicBezTo>
                  <a:cubicBezTo>
                    <a:pt x="17375" y="16446"/>
                    <a:pt x="17682" y="16920"/>
                    <a:pt x="17948" y="17374"/>
                  </a:cubicBezTo>
                  <a:cubicBezTo>
                    <a:pt x="18217" y="17828"/>
                    <a:pt x="18444" y="18258"/>
                    <a:pt x="18630" y="18655"/>
                  </a:cubicBezTo>
                  <a:cubicBezTo>
                    <a:pt x="18727" y="19400"/>
                    <a:pt x="18802" y="20093"/>
                    <a:pt x="18857" y="20714"/>
                  </a:cubicBezTo>
                  <a:cubicBezTo>
                    <a:pt x="18888" y="21052"/>
                    <a:pt x="18899" y="21308"/>
                    <a:pt x="18915" y="21600"/>
                  </a:cubicBezTo>
                  <a:lnTo>
                    <a:pt x="21600" y="21600"/>
                  </a:lnTo>
                  <a:cubicBezTo>
                    <a:pt x="21514" y="21188"/>
                    <a:pt x="21420" y="20758"/>
                    <a:pt x="21320" y="20341"/>
                  </a:cubicBezTo>
                  <a:cubicBezTo>
                    <a:pt x="21204" y="19856"/>
                    <a:pt x="21085" y="19402"/>
                    <a:pt x="20977" y="19049"/>
                  </a:cubicBezTo>
                  <a:cubicBezTo>
                    <a:pt x="20863" y="18696"/>
                    <a:pt x="20752" y="18345"/>
                    <a:pt x="20628" y="17988"/>
                  </a:cubicBezTo>
                  <a:cubicBezTo>
                    <a:pt x="20500" y="17633"/>
                    <a:pt x="20359" y="17275"/>
                    <a:pt x="20193" y="16911"/>
                  </a:cubicBezTo>
                  <a:cubicBezTo>
                    <a:pt x="20107" y="16729"/>
                    <a:pt x="20018" y="16545"/>
                    <a:pt x="19921" y="16361"/>
                  </a:cubicBezTo>
                  <a:cubicBezTo>
                    <a:pt x="19821" y="16176"/>
                    <a:pt x="19713" y="15992"/>
                    <a:pt x="19600" y="15804"/>
                  </a:cubicBezTo>
                  <a:cubicBezTo>
                    <a:pt x="19480" y="15615"/>
                    <a:pt x="19359" y="15426"/>
                    <a:pt x="19220" y="15236"/>
                  </a:cubicBezTo>
                  <a:cubicBezTo>
                    <a:pt x="19084" y="15045"/>
                    <a:pt x="18937" y="14852"/>
                    <a:pt x="18774" y="14657"/>
                  </a:cubicBezTo>
                  <a:cubicBezTo>
                    <a:pt x="18613" y="14461"/>
                    <a:pt x="18419" y="14242"/>
                    <a:pt x="18192" y="14005"/>
                  </a:cubicBezTo>
                  <a:cubicBezTo>
                    <a:pt x="17968" y="13766"/>
                    <a:pt x="17713" y="13510"/>
                    <a:pt x="17430" y="13231"/>
                  </a:cubicBezTo>
                  <a:cubicBezTo>
                    <a:pt x="16868" y="12678"/>
                    <a:pt x="16197" y="12051"/>
                    <a:pt x="15452" y="11369"/>
                  </a:cubicBezTo>
                  <a:cubicBezTo>
                    <a:pt x="13956" y="10003"/>
                    <a:pt x="12155" y="8413"/>
                    <a:pt x="10274" y="6731"/>
                  </a:cubicBezTo>
                  <a:cubicBezTo>
                    <a:pt x="9337" y="5889"/>
                    <a:pt x="8334" y="5005"/>
                    <a:pt x="7364" y="4154"/>
                  </a:cubicBezTo>
                  <a:cubicBezTo>
                    <a:pt x="6392" y="3303"/>
                    <a:pt x="5453" y="2483"/>
                    <a:pt x="4627" y="1770"/>
                  </a:cubicBezTo>
                  <a:cubicBezTo>
                    <a:pt x="3430" y="733"/>
                    <a:pt x="3003" y="371"/>
                    <a:pt x="2571" y="0"/>
                  </a:cubicBezTo>
                  <a:lnTo>
                    <a:pt x="0" y="0"/>
                  </a:lnTo>
                  <a:close/>
                </a:path>
              </a:pathLst>
            </a:custGeom>
            <a:solidFill>
              <a:srgbClr val="FFFFFF"/>
            </a:solidFill>
            <a:ln w="6350" cap="rnd">
              <a:solidFill>
                <a:srgbClr val="808080"/>
              </a:solidFill>
              <a:prstDash val="solid"/>
              <a:round/>
            </a:ln>
            <a:effectLst/>
          </p:spPr>
          <p:txBody>
            <a:bodyPr wrap="square" lIns="45699" tIns="45699" rIns="45699" bIns="45699" numCol="1" anchor="t">
              <a:noAutofit/>
            </a:bodyPr>
            <a:lstStyle/>
            <a:p>
              <a:pPr>
                <a:defRPr sz="900">
                  <a:solidFill>
                    <a:srgbClr val="5F5F5F"/>
                  </a:solidFill>
                </a:defRPr>
              </a:pPr>
              <a:endParaRPr/>
            </a:p>
          </p:txBody>
        </p:sp>
        <p:sp>
          <p:nvSpPr>
            <p:cNvPr id="701" name="Streets"/>
            <p:cNvSpPr/>
            <p:nvPr/>
          </p:nvSpPr>
          <p:spPr>
            <a:xfrm>
              <a:off x="0" y="0"/>
              <a:ext cx="1239975" cy="904917"/>
            </a:xfrm>
            <a:custGeom>
              <a:avLst/>
              <a:gdLst/>
              <a:ahLst/>
              <a:cxnLst>
                <a:cxn ang="0">
                  <a:pos x="wd2" y="hd2"/>
                </a:cxn>
                <a:cxn ang="5400000">
                  <a:pos x="wd2" y="hd2"/>
                </a:cxn>
                <a:cxn ang="10800000">
                  <a:pos x="wd2" y="hd2"/>
                </a:cxn>
                <a:cxn ang="16200000">
                  <a:pos x="wd2" y="hd2"/>
                </a:cxn>
              </a:cxnLst>
              <a:rect l="0" t="0" r="r" b="b"/>
              <a:pathLst>
                <a:path w="21600" h="21600" extrusionOk="0">
                  <a:moveTo>
                    <a:pt x="3910" y="0"/>
                  </a:moveTo>
                  <a:lnTo>
                    <a:pt x="198" y="4216"/>
                  </a:lnTo>
                  <a:lnTo>
                    <a:pt x="0" y="3906"/>
                  </a:lnTo>
                  <a:lnTo>
                    <a:pt x="0" y="5588"/>
                  </a:lnTo>
                  <a:lnTo>
                    <a:pt x="4129" y="11981"/>
                  </a:lnTo>
                  <a:lnTo>
                    <a:pt x="0" y="16865"/>
                  </a:lnTo>
                  <a:lnTo>
                    <a:pt x="0" y="18332"/>
                  </a:lnTo>
                  <a:lnTo>
                    <a:pt x="4664" y="12815"/>
                  </a:lnTo>
                  <a:lnTo>
                    <a:pt x="6343" y="15416"/>
                  </a:lnTo>
                  <a:lnTo>
                    <a:pt x="1136" y="21600"/>
                  </a:lnTo>
                  <a:lnTo>
                    <a:pt x="2374" y="21600"/>
                  </a:lnTo>
                  <a:lnTo>
                    <a:pt x="6878" y="16240"/>
                  </a:lnTo>
                  <a:lnTo>
                    <a:pt x="8584" y="18880"/>
                  </a:lnTo>
                  <a:lnTo>
                    <a:pt x="6336" y="21600"/>
                  </a:lnTo>
                  <a:lnTo>
                    <a:pt x="7559" y="21600"/>
                  </a:lnTo>
                  <a:lnTo>
                    <a:pt x="9127" y="19718"/>
                  </a:lnTo>
                  <a:lnTo>
                    <a:pt x="10340" y="21600"/>
                  </a:lnTo>
                  <a:lnTo>
                    <a:pt x="12470" y="21600"/>
                  </a:lnTo>
                  <a:lnTo>
                    <a:pt x="16230" y="17293"/>
                  </a:lnTo>
                  <a:cubicBezTo>
                    <a:pt x="16307" y="17422"/>
                    <a:pt x="16390" y="17570"/>
                    <a:pt x="16481" y="17736"/>
                  </a:cubicBezTo>
                  <a:cubicBezTo>
                    <a:pt x="16776" y="18260"/>
                    <a:pt x="17110" y="18918"/>
                    <a:pt x="17252" y="19323"/>
                  </a:cubicBezTo>
                  <a:cubicBezTo>
                    <a:pt x="17356" y="19637"/>
                    <a:pt x="17548" y="20642"/>
                    <a:pt x="17697" y="21600"/>
                  </a:cubicBezTo>
                  <a:lnTo>
                    <a:pt x="18531" y="21600"/>
                  </a:lnTo>
                  <a:cubicBezTo>
                    <a:pt x="18493" y="21343"/>
                    <a:pt x="18451" y="21081"/>
                    <a:pt x="18410" y="20823"/>
                  </a:cubicBezTo>
                  <a:cubicBezTo>
                    <a:pt x="18284" y="20052"/>
                    <a:pt x="18145" y="19328"/>
                    <a:pt x="17982" y="18851"/>
                  </a:cubicBezTo>
                  <a:cubicBezTo>
                    <a:pt x="17780" y="18275"/>
                    <a:pt x="17429" y="17617"/>
                    <a:pt x="17127" y="17065"/>
                  </a:cubicBezTo>
                  <a:cubicBezTo>
                    <a:pt x="16515" y="15964"/>
                    <a:pt x="15831" y="14973"/>
                    <a:pt x="15163" y="13925"/>
                  </a:cubicBezTo>
                  <a:cubicBezTo>
                    <a:pt x="15087" y="13801"/>
                    <a:pt x="14962" y="13735"/>
                    <a:pt x="14840" y="13739"/>
                  </a:cubicBezTo>
                  <a:cubicBezTo>
                    <a:pt x="14687" y="13744"/>
                    <a:pt x="14541" y="13882"/>
                    <a:pt x="14479" y="14073"/>
                  </a:cubicBezTo>
                  <a:cubicBezTo>
                    <a:pt x="14420" y="14268"/>
                    <a:pt x="14451" y="14506"/>
                    <a:pt x="14555" y="14659"/>
                  </a:cubicBezTo>
                  <a:lnTo>
                    <a:pt x="15699" y="16455"/>
                  </a:lnTo>
                  <a:lnTo>
                    <a:pt x="11330" y="21457"/>
                  </a:lnTo>
                  <a:lnTo>
                    <a:pt x="9731" y="18980"/>
                  </a:lnTo>
                  <a:lnTo>
                    <a:pt x="17562" y="9528"/>
                  </a:lnTo>
                  <a:lnTo>
                    <a:pt x="21600" y="15840"/>
                  </a:lnTo>
                  <a:lnTo>
                    <a:pt x="21600" y="14159"/>
                  </a:lnTo>
                  <a:lnTo>
                    <a:pt x="18166" y="8799"/>
                  </a:lnTo>
                  <a:lnTo>
                    <a:pt x="21600" y="4650"/>
                  </a:lnTo>
                  <a:lnTo>
                    <a:pt x="21600" y="3173"/>
                  </a:lnTo>
                  <a:lnTo>
                    <a:pt x="21461" y="3340"/>
                  </a:lnTo>
                  <a:lnTo>
                    <a:pt x="19445" y="0"/>
                  </a:lnTo>
                  <a:lnTo>
                    <a:pt x="18399" y="0"/>
                  </a:lnTo>
                  <a:lnTo>
                    <a:pt x="20849" y="4073"/>
                  </a:lnTo>
                  <a:lnTo>
                    <a:pt x="17631" y="7961"/>
                  </a:lnTo>
                  <a:lnTo>
                    <a:pt x="15831" y="5150"/>
                  </a:lnTo>
                  <a:lnTo>
                    <a:pt x="18152" y="2230"/>
                  </a:lnTo>
                  <a:cubicBezTo>
                    <a:pt x="18271" y="2082"/>
                    <a:pt x="18316" y="1829"/>
                    <a:pt x="18260" y="1625"/>
                  </a:cubicBezTo>
                  <a:cubicBezTo>
                    <a:pt x="18201" y="1415"/>
                    <a:pt x="18052" y="1262"/>
                    <a:pt x="17888" y="1258"/>
                  </a:cubicBezTo>
                  <a:cubicBezTo>
                    <a:pt x="17784" y="1258"/>
                    <a:pt x="17680" y="1315"/>
                    <a:pt x="17603" y="1410"/>
                  </a:cubicBezTo>
                  <a:lnTo>
                    <a:pt x="15296" y="4316"/>
                  </a:lnTo>
                  <a:lnTo>
                    <a:pt x="12536" y="0"/>
                  </a:lnTo>
                  <a:lnTo>
                    <a:pt x="11466" y="0"/>
                  </a:lnTo>
                  <a:lnTo>
                    <a:pt x="17026" y="8694"/>
                  </a:lnTo>
                  <a:lnTo>
                    <a:pt x="14037" y="12301"/>
                  </a:lnTo>
                  <a:lnTo>
                    <a:pt x="6040" y="0"/>
                  </a:lnTo>
                  <a:lnTo>
                    <a:pt x="5019" y="0"/>
                  </a:lnTo>
                  <a:cubicBezTo>
                    <a:pt x="5032" y="86"/>
                    <a:pt x="5064" y="167"/>
                    <a:pt x="5105" y="229"/>
                  </a:cubicBezTo>
                  <a:lnTo>
                    <a:pt x="13429" y="13034"/>
                  </a:lnTo>
                  <a:lnTo>
                    <a:pt x="11316" y="15588"/>
                  </a:lnTo>
                  <a:lnTo>
                    <a:pt x="4045" y="4230"/>
                  </a:lnTo>
                  <a:lnTo>
                    <a:pt x="2958" y="2530"/>
                  </a:lnTo>
                  <a:lnTo>
                    <a:pt x="4640" y="615"/>
                  </a:lnTo>
                  <a:cubicBezTo>
                    <a:pt x="4768" y="476"/>
                    <a:pt x="4820" y="210"/>
                    <a:pt x="4765" y="0"/>
                  </a:cubicBezTo>
                  <a:lnTo>
                    <a:pt x="3910" y="0"/>
                  </a:lnTo>
                  <a:close/>
                  <a:moveTo>
                    <a:pt x="2332" y="3240"/>
                  </a:moveTo>
                  <a:lnTo>
                    <a:pt x="3437" y="4959"/>
                  </a:lnTo>
                  <a:lnTo>
                    <a:pt x="10711" y="16321"/>
                  </a:lnTo>
                  <a:lnTo>
                    <a:pt x="9193" y="18151"/>
                  </a:lnTo>
                  <a:lnTo>
                    <a:pt x="733" y="5050"/>
                  </a:lnTo>
                  <a:lnTo>
                    <a:pt x="2332" y="3240"/>
                  </a:lnTo>
                  <a:close/>
                </a:path>
              </a:pathLst>
            </a:custGeom>
            <a:solidFill>
              <a:srgbClr val="FFFFFF"/>
            </a:solidFill>
            <a:ln w="6350" cap="flat">
              <a:solidFill>
                <a:srgbClr val="808080"/>
              </a:solidFill>
              <a:prstDash val="solid"/>
              <a:miter lim="800000"/>
            </a:ln>
            <a:effectLst/>
          </p:spPr>
          <p:txBody>
            <a:bodyPr wrap="square" lIns="45699" tIns="45699" rIns="45699" bIns="45699" numCol="1" anchor="t">
              <a:noAutofit/>
            </a:bodyPr>
            <a:lstStyle/>
            <a:p>
              <a:pPr>
                <a:defRPr sz="900">
                  <a:solidFill>
                    <a:srgbClr val="5F5F5F"/>
                  </a:solidFill>
                </a:defRPr>
              </a:pPr>
              <a:endParaRPr/>
            </a:p>
          </p:txBody>
        </p:sp>
        <p:grpSp>
          <p:nvGrpSpPr>
            <p:cNvPr id="704" name="Pointer"/>
            <p:cNvGrpSpPr/>
            <p:nvPr/>
          </p:nvGrpSpPr>
          <p:grpSpPr>
            <a:xfrm>
              <a:off x="569937" y="373558"/>
              <a:ext cx="100100" cy="157801"/>
              <a:chOff x="0" y="0"/>
              <a:chExt cx="100098" cy="157799"/>
            </a:xfrm>
          </p:grpSpPr>
          <p:sp>
            <p:nvSpPr>
              <p:cNvPr id="702" name="Pointer Outer"/>
              <p:cNvSpPr/>
              <p:nvPr/>
            </p:nvSpPr>
            <p:spPr>
              <a:xfrm>
                <a:off x="-1" y="-1"/>
                <a:ext cx="100100" cy="1578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3" y="0"/>
                      <a:pt x="0" y="3054"/>
                      <a:pt x="0" y="6820"/>
                    </a:cubicBezTo>
                    <a:cubicBezTo>
                      <a:pt x="0" y="9627"/>
                      <a:pt x="2693" y="12043"/>
                      <a:pt x="6543" y="13087"/>
                    </a:cubicBezTo>
                    <a:lnTo>
                      <a:pt x="10800" y="21600"/>
                    </a:lnTo>
                    <a:lnTo>
                      <a:pt x="15063" y="13083"/>
                    </a:lnTo>
                    <a:cubicBezTo>
                      <a:pt x="18907" y="12040"/>
                      <a:pt x="21600" y="9627"/>
                      <a:pt x="21600" y="6820"/>
                    </a:cubicBezTo>
                    <a:cubicBezTo>
                      <a:pt x="21600" y="3054"/>
                      <a:pt x="16767" y="0"/>
                      <a:pt x="10800" y="0"/>
                    </a:cubicBezTo>
                    <a:close/>
                  </a:path>
                </a:pathLst>
              </a:custGeom>
              <a:solidFill>
                <a:srgbClr val="FFFFFF"/>
              </a:solidFill>
              <a:ln w="6350" cap="flat">
                <a:solidFill>
                  <a:srgbClr val="808080"/>
                </a:solidFill>
                <a:prstDash val="solid"/>
                <a:miter lim="800000"/>
              </a:ln>
              <a:effectLst/>
            </p:spPr>
            <p:txBody>
              <a:bodyPr wrap="square" lIns="45699" tIns="45699" rIns="45699" bIns="45699" numCol="1" anchor="t">
                <a:noAutofit/>
              </a:bodyPr>
              <a:lstStyle/>
              <a:p>
                <a:pPr>
                  <a:defRPr sz="900">
                    <a:solidFill>
                      <a:srgbClr val="5F5F5F"/>
                    </a:solidFill>
                  </a:defRPr>
                </a:pPr>
                <a:endParaRPr/>
              </a:p>
            </p:txBody>
          </p:sp>
          <p:sp>
            <p:nvSpPr>
              <p:cNvPr id="703" name="Pointer Inner"/>
              <p:cNvSpPr/>
              <p:nvPr/>
            </p:nvSpPr>
            <p:spPr>
              <a:xfrm>
                <a:off x="31231" y="30154"/>
                <a:ext cx="37637" cy="37411"/>
              </a:xfrm>
              <a:prstGeom prst="ellipse">
                <a:avLst/>
              </a:prstGeom>
              <a:solidFill>
                <a:srgbClr val="808080"/>
              </a:solidFill>
              <a:ln w="6350" cap="flat">
                <a:solidFill>
                  <a:srgbClr val="808080"/>
                </a:solidFill>
                <a:prstDash val="solid"/>
                <a:round/>
              </a:ln>
              <a:effectLst/>
            </p:spPr>
            <p:txBody>
              <a:bodyPr wrap="square" lIns="45699" tIns="45699" rIns="45699" bIns="45699" numCol="1" anchor="t">
                <a:noAutofit/>
              </a:bodyPr>
              <a:lstStyle/>
              <a:p>
                <a:pPr>
                  <a:defRPr sz="900">
                    <a:solidFill>
                      <a:srgbClr val="5F5F5F"/>
                    </a:solidFill>
                  </a:defRPr>
                </a:pPr>
                <a:endParaRPr/>
              </a:p>
            </p:txBody>
          </p:sp>
        </p:grpSp>
      </p:grpSp>
      <p:sp>
        <p:nvSpPr>
          <p:cNvPr id="706" name="TextBox 312"/>
          <p:cNvSpPr txBox="1"/>
          <p:nvPr/>
        </p:nvSpPr>
        <p:spPr>
          <a:xfrm>
            <a:off x="6225847" y="4584770"/>
            <a:ext cx="794084" cy="2462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000" b="1">
                <a:solidFill>
                  <a:srgbClr val="C00000"/>
                </a:solidFill>
              </a:defRPr>
            </a:lvl1pPr>
          </a:lstStyle>
          <a:p>
            <a:r>
              <a:t>■ Scroll bar</a:t>
            </a:r>
          </a:p>
        </p:txBody>
      </p:sp>
      <p:grpSp>
        <p:nvGrpSpPr>
          <p:cNvPr id="711" name="Scrollbar"/>
          <p:cNvGrpSpPr/>
          <p:nvPr/>
        </p:nvGrpSpPr>
        <p:grpSpPr>
          <a:xfrm>
            <a:off x="7889630" y="4662828"/>
            <a:ext cx="1821109" cy="85726"/>
            <a:chOff x="0" y="0"/>
            <a:chExt cx="1821108" cy="85725"/>
          </a:xfrm>
        </p:grpSpPr>
        <p:sp>
          <p:nvSpPr>
            <p:cNvPr id="707" name="Track"/>
            <p:cNvSpPr/>
            <p:nvPr/>
          </p:nvSpPr>
          <p:spPr>
            <a:xfrm>
              <a:off x="-1" y="0"/>
              <a:ext cx="1821110" cy="85725"/>
            </a:xfrm>
            <a:prstGeom prst="rect">
              <a:avLst/>
            </a:prstGeom>
            <a:solidFill>
              <a:srgbClr val="F2F2F2"/>
            </a:solidFill>
            <a:ln w="12700" cap="flat">
              <a:noFill/>
              <a:miter lim="400000"/>
            </a:ln>
            <a:effectLst/>
          </p:spPr>
          <p:txBody>
            <a:bodyPr wrap="square" lIns="45699" tIns="45699" rIns="45699" bIns="45699" numCol="1" anchor="ctr">
              <a:noAutofit/>
            </a:bodyPr>
            <a:lstStyle/>
            <a:p>
              <a:pPr algn="ctr">
                <a:defRPr sz="800"/>
              </a:pPr>
              <a:endParaRPr/>
            </a:p>
          </p:txBody>
        </p:sp>
        <p:sp>
          <p:nvSpPr>
            <p:cNvPr id="708" name="Arrow Left"/>
            <p:cNvSpPr/>
            <p:nvPr/>
          </p:nvSpPr>
          <p:spPr>
            <a:xfrm>
              <a:off x="26989" y="14287"/>
              <a:ext cx="31751" cy="57151"/>
            </a:xfrm>
            <a:custGeom>
              <a:avLst/>
              <a:gdLst/>
              <a:ahLst/>
              <a:cxnLst>
                <a:cxn ang="0">
                  <a:pos x="wd2" y="hd2"/>
                </a:cxn>
                <a:cxn ang="5400000">
                  <a:pos x="wd2" y="hd2"/>
                </a:cxn>
                <a:cxn ang="10800000">
                  <a:pos x="wd2" y="hd2"/>
                </a:cxn>
                <a:cxn ang="16200000">
                  <a:pos x="wd2" y="hd2"/>
                </a:cxn>
              </a:cxnLst>
              <a:rect l="0" t="0" r="r" b="b"/>
              <a:pathLst>
                <a:path w="21600" h="21600" extrusionOk="0">
                  <a:moveTo>
                    <a:pt x="17503" y="0"/>
                  </a:moveTo>
                  <a:cubicBezTo>
                    <a:pt x="11731" y="3600"/>
                    <a:pt x="5772" y="7200"/>
                    <a:pt x="0" y="10800"/>
                  </a:cubicBezTo>
                  <a:cubicBezTo>
                    <a:pt x="5772" y="14400"/>
                    <a:pt x="11731" y="18000"/>
                    <a:pt x="17503" y="21600"/>
                  </a:cubicBezTo>
                  <a:lnTo>
                    <a:pt x="21600" y="19588"/>
                  </a:lnTo>
                  <a:lnTo>
                    <a:pt x="7262" y="10800"/>
                  </a:lnTo>
                  <a:lnTo>
                    <a:pt x="21600" y="1906"/>
                  </a:lnTo>
                  <a:lnTo>
                    <a:pt x="17503" y="0"/>
                  </a:lnTo>
                  <a:close/>
                </a:path>
              </a:pathLst>
            </a:custGeom>
            <a:solidFill>
              <a:srgbClr val="999999"/>
            </a:solidFill>
            <a:ln w="12700" cap="flat">
              <a:noFill/>
              <a:miter lim="400000"/>
            </a:ln>
            <a:effectLst/>
          </p:spPr>
          <p:txBody>
            <a:bodyPr wrap="square" lIns="45699" tIns="45699" rIns="45699" bIns="45699" numCol="1" anchor="t">
              <a:noAutofit/>
            </a:bodyPr>
            <a:lstStyle/>
            <a:p>
              <a:pPr>
                <a:defRPr sz="800"/>
              </a:pPr>
              <a:endParaRPr/>
            </a:p>
          </p:txBody>
        </p:sp>
        <p:sp>
          <p:nvSpPr>
            <p:cNvPr id="709" name="Arrow Right"/>
            <p:cNvSpPr/>
            <p:nvPr/>
          </p:nvSpPr>
          <p:spPr>
            <a:xfrm>
              <a:off x="1760539" y="14286"/>
              <a:ext cx="31751" cy="57152"/>
            </a:xfrm>
            <a:custGeom>
              <a:avLst/>
              <a:gdLst/>
              <a:ahLst/>
              <a:cxnLst>
                <a:cxn ang="0">
                  <a:pos x="wd2" y="hd2"/>
                </a:cxn>
                <a:cxn ang="5400000">
                  <a:pos x="wd2" y="hd2"/>
                </a:cxn>
                <a:cxn ang="10800000">
                  <a:pos x="wd2" y="hd2"/>
                </a:cxn>
                <a:cxn ang="16200000">
                  <a:pos x="wd2" y="hd2"/>
                </a:cxn>
              </a:cxnLst>
              <a:rect l="0" t="0" r="r" b="b"/>
              <a:pathLst>
                <a:path w="21600" h="21600" extrusionOk="0">
                  <a:moveTo>
                    <a:pt x="3944" y="21600"/>
                  </a:moveTo>
                  <a:cubicBezTo>
                    <a:pt x="9767" y="18018"/>
                    <a:pt x="15777" y="14435"/>
                    <a:pt x="21600" y="10853"/>
                  </a:cubicBezTo>
                  <a:cubicBezTo>
                    <a:pt x="15777" y="7165"/>
                    <a:pt x="9767" y="3582"/>
                    <a:pt x="3944" y="0"/>
                  </a:cubicBezTo>
                  <a:lnTo>
                    <a:pt x="0" y="2107"/>
                  </a:lnTo>
                  <a:lnTo>
                    <a:pt x="14275" y="10853"/>
                  </a:lnTo>
                  <a:lnTo>
                    <a:pt x="0" y="19598"/>
                  </a:lnTo>
                  <a:lnTo>
                    <a:pt x="3944" y="21600"/>
                  </a:lnTo>
                  <a:close/>
                </a:path>
              </a:pathLst>
            </a:custGeom>
            <a:solidFill>
              <a:srgbClr val="999999"/>
            </a:solidFill>
            <a:ln w="12700" cap="flat">
              <a:noFill/>
              <a:miter lim="400000"/>
            </a:ln>
            <a:effectLst/>
          </p:spPr>
          <p:txBody>
            <a:bodyPr wrap="square" lIns="45699" tIns="45699" rIns="45699" bIns="45699" numCol="1" anchor="t">
              <a:noAutofit/>
            </a:bodyPr>
            <a:lstStyle/>
            <a:p>
              <a:pPr>
                <a:defRPr sz="800"/>
              </a:pPr>
              <a:endParaRPr/>
            </a:p>
          </p:txBody>
        </p:sp>
        <p:sp>
          <p:nvSpPr>
            <p:cNvPr id="710" name="Thumb"/>
            <p:cNvSpPr/>
            <p:nvPr/>
          </p:nvSpPr>
          <p:spPr>
            <a:xfrm>
              <a:off x="85725" y="0"/>
              <a:ext cx="1109115" cy="85725"/>
            </a:xfrm>
            <a:prstGeom prst="rect">
              <a:avLst/>
            </a:prstGeom>
            <a:solidFill>
              <a:srgbClr val="C2C2C2"/>
            </a:solidFill>
            <a:ln w="12700" cap="flat">
              <a:noFill/>
              <a:miter lim="400000"/>
            </a:ln>
            <a:effectLst/>
          </p:spPr>
          <p:txBody>
            <a:bodyPr wrap="square" lIns="45699" tIns="45699" rIns="45699" bIns="45699" numCol="1" anchor="ctr">
              <a:noAutofit/>
            </a:bodyPr>
            <a:lstStyle/>
            <a:p>
              <a:pPr algn="ctr">
                <a:defRPr sz="800"/>
              </a:pPr>
              <a:endParaRPr/>
            </a:p>
          </p:txBody>
        </p:sp>
      </p:grpSp>
      <p:grpSp>
        <p:nvGrpSpPr>
          <p:cNvPr id="716" name="Scrollbar"/>
          <p:cNvGrpSpPr/>
          <p:nvPr/>
        </p:nvGrpSpPr>
        <p:grpSpPr>
          <a:xfrm>
            <a:off x="10204755" y="4584387"/>
            <a:ext cx="85726" cy="1821109"/>
            <a:chOff x="0" y="0"/>
            <a:chExt cx="85725" cy="1821108"/>
          </a:xfrm>
        </p:grpSpPr>
        <p:sp>
          <p:nvSpPr>
            <p:cNvPr id="712" name="Track"/>
            <p:cNvSpPr/>
            <p:nvPr/>
          </p:nvSpPr>
          <p:spPr>
            <a:xfrm rot="5400000">
              <a:off x="-867692" y="867691"/>
              <a:ext cx="1821109" cy="85726"/>
            </a:xfrm>
            <a:prstGeom prst="rect">
              <a:avLst/>
            </a:prstGeom>
            <a:solidFill>
              <a:srgbClr val="F2F2F2"/>
            </a:solidFill>
            <a:ln w="12700" cap="flat">
              <a:noFill/>
              <a:miter lim="400000"/>
            </a:ln>
            <a:effectLst/>
          </p:spPr>
          <p:txBody>
            <a:bodyPr wrap="square" lIns="45699" tIns="45699" rIns="45699" bIns="45699" numCol="1" anchor="ctr">
              <a:noAutofit/>
            </a:bodyPr>
            <a:lstStyle/>
            <a:p>
              <a:pPr algn="ctr">
                <a:defRPr sz="800"/>
              </a:pPr>
              <a:endParaRPr/>
            </a:p>
          </p:txBody>
        </p:sp>
        <p:sp>
          <p:nvSpPr>
            <p:cNvPr id="713" name="Arrow Left"/>
            <p:cNvSpPr/>
            <p:nvPr/>
          </p:nvSpPr>
          <p:spPr>
            <a:xfrm rot="5400000">
              <a:off x="26987" y="14289"/>
              <a:ext cx="31751" cy="57151"/>
            </a:xfrm>
            <a:custGeom>
              <a:avLst/>
              <a:gdLst/>
              <a:ahLst/>
              <a:cxnLst>
                <a:cxn ang="0">
                  <a:pos x="wd2" y="hd2"/>
                </a:cxn>
                <a:cxn ang="5400000">
                  <a:pos x="wd2" y="hd2"/>
                </a:cxn>
                <a:cxn ang="10800000">
                  <a:pos x="wd2" y="hd2"/>
                </a:cxn>
                <a:cxn ang="16200000">
                  <a:pos x="wd2" y="hd2"/>
                </a:cxn>
              </a:cxnLst>
              <a:rect l="0" t="0" r="r" b="b"/>
              <a:pathLst>
                <a:path w="21600" h="21600" extrusionOk="0">
                  <a:moveTo>
                    <a:pt x="17503" y="0"/>
                  </a:moveTo>
                  <a:cubicBezTo>
                    <a:pt x="11731" y="3600"/>
                    <a:pt x="5772" y="7200"/>
                    <a:pt x="0" y="10800"/>
                  </a:cubicBezTo>
                  <a:cubicBezTo>
                    <a:pt x="5772" y="14400"/>
                    <a:pt x="11731" y="18000"/>
                    <a:pt x="17503" y="21600"/>
                  </a:cubicBezTo>
                  <a:lnTo>
                    <a:pt x="21600" y="19588"/>
                  </a:lnTo>
                  <a:lnTo>
                    <a:pt x="7262" y="10800"/>
                  </a:lnTo>
                  <a:lnTo>
                    <a:pt x="21600" y="1906"/>
                  </a:lnTo>
                  <a:lnTo>
                    <a:pt x="17503" y="0"/>
                  </a:lnTo>
                  <a:close/>
                </a:path>
              </a:pathLst>
            </a:custGeom>
            <a:solidFill>
              <a:srgbClr val="999999"/>
            </a:solidFill>
            <a:ln w="12700" cap="flat">
              <a:noFill/>
              <a:miter lim="400000"/>
            </a:ln>
            <a:effectLst/>
          </p:spPr>
          <p:txBody>
            <a:bodyPr wrap="square" lIns="45699" tIns="45699" rIns="45699" bIns="45699" numCol="1" anchor="t">
              <a:noAutofit/>
            </a:bodyPr>
            <a:lstStyle/>
            <a:p>
              <a:pPr>
                <a:defRPr sz="800"/>
              </a:pPr>
              <a:endParaRPr/>
            </a:p>
          </p:txBody>
        </p:sp>
        <p:sp>
          <p:nvSpPr>
            <p:cNvPr id="714" name="Arrow Right"/>
            <p:cNvSpPr/>
            <p:nvPr/>
          </p:nvSpPr>
          <p:spPr>
            <a:xfrm rot="5400000">
              <a:off x="26987" y="1747839"/>
              <a:ext cx="31752" cy="57151"/>
            </a:xfrm>
            <a:custGeom>
              <a:avLst/>
              <a:gdLst/>
              <a:ahLst/>
              <a:cxnLst>
                <a:cxn ang="0">
                  <a:pos x="wd2" y="hd2"/>
                </a:cxn>
                <a:cxn ang="5400000">
                  <a:pos x="wd2" y="hd2"/>
                </a:cxn>
                <a:cxn ang="10800000">
                  <a:pos x="wd2" y="hd2"/>
                </a:cxn>
                <a:cxn ang="16200000">
                  <a:pos x="wd2" y="hd2"/>
                </a:cxn>
              </a:cxnLst>
              <a:rect l="0" t="0" r="r" b="b"/>
              <a:pathLst>
                <a:path w="21600" h="21600" extrusionOk="0">
                  <a:moveTo>
                    <a:pt x="3944" y="21600"/>
                  </a:moveTo>
                  <a:cubicBezTo>
                    <a:pt x="9767" y="18018"/>
                    <a:pt x="15777" y="14435"/>
                    <a:pt x="21600" y="10853"/>
                  </a:cubicBezTo>
                  <a:cubicBezTo>
                    <a:pt x="15777" y="7165"/>
                    <a:pt x="9767" y="3582"/>
                    <a:pt x="3944" y="0"/>
                  </a:cubicBezTo>
                  <a:lnTo>
                    <a:pt x="0" y="2107"/>
                  </a:lnTo>
                  <a:lnTo>
                    <a:pt x="14275" y="10853"/>
                  </a:lnTo>
                  <a:lnTo>
                    <a:pt x="0" y="19598"/>
                  </a:lnTo>
                  <a:lnTo>
                    <a:pt x="3944" y="21600"/>
                  </a:lnTo>
                  <a:close/>
                </a:path>
              </a:pathLst>
            </a:custGeom>
            <a:solidFill>
              <a:srgbClr val="999999"/>
            </a:solidFill>
            <a:ln w="12700" cap="flat">
              <a:noFill/>
              <a:miter lim="400000"/>
            </a:ln>
            <a:effectLst/>
          </p:spPr>
          <p:txBody>
            <a:bodyPr wrap="square" lIns="45699" tIns="45699" rIns="45699" bIns="45699" numCol="1" anchor="t">
              <a:noAutofit/>
            </a:bodyPr>
            <a:lstStyle/>
            <a:p>
              <a:pPr>
                <a:defRPr sz="800"/>
              </a:pPr>
              <a:endParaRPr/>
            </a:p>
          </p:txBody>
        </p:sp>
        <p:sp>
          <p:nvSpPr>
            <p:cNvPr id="715" name="Thumb"/>
            <p:cNvSpPr/>
            <p:nvPr/>
          </p:nvSpPr>
          <p:spPr>
            <a:xfrm rot="5400000">
              <a:off x="-511695" y="597420"/>
              <a:ext cx="1109115" cy="85726"/>
            </a:xfrm>
            <a:prstGeom prst="rect">
              <a:avLst/>
            </a:prstGeom>
            <a:solidFill>
              <a:srgbClr val="C2C2C2"/>
            </a:solidFill>
            <a:ln w="12700" cap="flat">
              <a:noFill/>
              <a:miter lim="400000"/>
            </a:ln>
            <a:effectLst/>
          </p:spPr>
          <p:txBody>
            <a:bodyPr wrap="square" lIns="45699" tIns="45699" rIns="45699" bIns="45699" numCol="1" anchor="ctr">
              <a:noAutofit/>
            </a:bodyPr>
            <a:lstStyle/>
            <a:p>
              <a:pPr algn="ctr">
                <a:defRPr sz="800"/>
              </a:pPr>
              <a:endParaRPr/>
            </a:p>
          </p:txBody>
        </p:sp>
      </p:grpSp>
    </p:spTree>
    <p:extLst>
      <p:ext uri="{BB962C8B-B14F-4D97-AF65-F5344CB8AC3E}">
        <p14:creationId xmlns:p14="http://schemas.microsoft.com/office/powerpoint/2010/main" val="98280605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 name="텍스트 개체 틀 1"/>
          <p:cNvSpPr txBox="1">
            <a:spLocks noGrp="1"/>
          </p:cNvSpPr>
          <p:nvPr>
            <p:ph type="body" sz="quarter" idx="1"/>
          </p:nvPr>
        </p:nvSpPr>
        <p:spPr>
          <a:xfrm>
            <a:off x="205865" y="161064"/>
            <a:ext cx="8674797" cy="348379"/>
          </a:xfrm>
          <a:prstGeom prst="rect">
            <a:avLst/>
          </a:prstGeom>
        </p:spPr>
        <p:txBody>
          <a:bodyPr/>
          <a:lstStyle>
            <a:lvl1pPr>
              <a:defRPr spc="-200"/>
            </a:lvl1pPr>
          </a:lstStyle>
          <a:p>
            <a:r>
              <a:t>Component_CSS Style</a:t>
            </a:r>
          </a:p>
        </p:txBody>
      </p:sp>
      <p:sp>
        <p:nvSpPr>
          <p:cNvPr id="719" name="TextBox 246"/>
          <p:cNvSpPr txBox="1"/>
          <p:nvPr/>
        </p:nvSpPr>
        <p:spPr>
          <a:xfrm>
            <a:off x="490084" y="704776"/>
            <a:ext cx="424680" cy="2462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000" b="1">
                <a:solidFill>
                  <a:srgbClr val="C00000"/>
                </a:solidFill>
              </a:defRPr>
            </a:lvl1pPr>
          </a:lstStyle>
          <a:p>
            <a:r>
              <a:t>■ Tab</a:t>
            </a:r>
          </a:p>
        </p:txBody>
      </p:sp>
      <p:sp>
        <p:nvSpPr>
          <p:cNvPr id="720" name="TextBox 16"/>
          <p:cNvSpPr txBox="1"/>
          <p:nvPr/>
        </p:nvSpPr>
        <p:spPr>
          <a:xfrm>
            <a:off x="2526376" y="727859"/>
            <a:ext cx="247475"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700"/>
            </a:lvl1pPr>
          </a:lstStyle>
          <a:p>
            <a:r>
              <a:t>Top</a:t>
            </a:r>
          </a:p>
        </p:txBody>
      </p:sp>
      <p:grpSp>
        <p:nvGrpSpPr>
          <p:cNvPr id="732" name="Tab Bar"/>
          <p:cNvGrpSpPr/>
          <p:nvPr/>
        </p:nvGrpSpPr>
        <p:grpSpPr>
          <a:xfrm>
            <a:off x="4433389" y="704776"/>
            <a:ext cx="3074195" cy="240302"/>
            <a:chOff x="0" y="0"/>
            <a:chExt cx="3074194" cy="240301"/>
          </a:xfrm>
        </p:grpSpPr>
        <p:sp>
          <p:nvSpPr>
            <p:cNvPr id="721" name="Line 1"/>
            <p:cNvSpPr/>
            <p:nvPr/>
          </p:nvSpPr>
          <p:spPr>
            <a:xfrm flipH="1">
              <a:off x="-1" y="240301"/>
              <a:ext cx="98427" cy="1"/>
            </a:xfrm>
            <a:prstGeom prst="line">
              <a:avLst/>
            </a:prstGeom>
            <a:solidFill>
              <a:srgbClr val="FFFFFF"/>
            </a:solidFill>
            <a:ln w="6350" cap="flat">
              <a:solidFill>
                <a:srgbClr val="808080"/>
              </a:solidFill>
              <a:prstDash val="solid"/>
              <a:miter lim="800000"/>
            </a:ln>
            <a:effectLst/>
          </p:spPr>
          <p:txBody>
            <a:bodyPr wrap="square" lIns="45719" tIns="45719" rIns="45719" bIns="45719" numCol="1" anchor="t">
              <a:noAutofit/>
            </a:bodyPr>
            <a:lstStyle/>
            <a:p>
              <a:endParaRPr/>
            </a:p>
          </p:txBody>
        </p:sp>
        <p:sp>
          <p:nvSpPr>
            <p:cNvPr id="722" name="Line 2"/>
            <p:cNvSpPr/>
            <p:nvPr/>
          </p:nvSpPr>
          <p:spPr>
            <a:xfrm>
              <a:off x="900075" y="240301"/>
              <a:ext cx="2174119" cy="1"/>
            </a:xfrm>
            <a:prstGeom prst="line">
              <a:avLst/>
            </a:prstGeom>
            <a:solidFill>
              <a:srgbClr val="FFFFFF"/>
            </a:solidFill>
            <a:ln w="6350" cap="flat">
              <a:solidFill>
                <a:srgbClr val="808080"/>
              </a:solidFill>
              <a:prstDash val="solid"/>
              <a:miter lim="800000"/>
            </a:ln>
            <a:effectLst/>
          </p:spPr>
          <p:txBody>
            <a:bodyPr wrap="square" lIns="45719" tIns="45719" rIns="45719" bIns="45719" numCol="1" anchor="t">
              <a:noAutofit/>
            </a:bodyPr>
            <a:lstStyle/>
            <a:p>
              <a:endParaRPr/>
            </a:p>
          </p:txBody>
        </p:sp>
        <p:grpSp>
          <p:nvGrpSpPr>
            <p:cNvPr id="725" name="Tab Selected"/>
            <p:cNvGrpSpPr/>
            <p:nvPr/>
          </p:nvGrpSpPr>
          <p:grpSpPr>
            <a:xfrm>
              <a:off x="98424" y="0"/>
              <a:ext cx="804864" cy="240299"/>
              <a:chOff x="0" y="0"/>
              <a:chExt cx="804862" cy="240298"/>
            </a:xfrm>
          </p:grpSpPr>
          <p:sp>
            <p:nvSpPr>
              <p:cNvPr id="723" name="선"/>
              <p:cNvSpPr/>
              <p:nvPr/>
            </p:nvSpPr>
            <p:spPr>
              <a:xfrm>
                <a:off x="0" y="-1"/>
                <a:ext cx="804864" cy="2403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path>
                </a:pathLst>
              </a:custGeom>
              <a:solidFill>
                <a:srgbClr val="FFFFFF"/>
              </a:solidFill>
              <a:ln w="6350" cap="sq">
                <a:solidFill>
                  <a:srgbClr val="808080"/>
                </a:solidFill>
                <a:prstDash val="solid"/>
                <a:miter lim="800000"/>
              </a:ln>
              <a:effectLst/>
            </p:spPr>
            <p:txBody>
              <a:bodyPr wrap="square" lIns="45699" tIns="45699" rIns="45699" bIns="45699" numCol="1" anchor="ctr">
                <a:noAutofit/>
              </a:bodyPr>
              <a:lstStyle/>
              <a:p>
                <a:pPr algn="ctr">
                  <a:defRPr sz="800" b="1">
                    <a:solidFill>
                      <a:srgbClr val="5F5F5F"/>
                    </a:solidFill>
                  </a:defRPr>
                </a:pPr>
                <a:endParaRPr/>
              </a:p>
            </p:txBody>
          </p:sp>
          <p:sp>
            <p:nvSpPr>
              <p:cNvPr id="724" name="Tab 1"/>
              <p:cNvSpPr txBox="1"/>
              <p:nvPr/>
            </p:nvSpPr>
            <p:spPr>
              <a:xfrm>
                <a:off x="3175" y="10929"/>
                <a:ext cx="798513" cy="218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800" b="1">
                    <a:solidFill>
                      <a:srgbClr val="5F5F5F"/>
                    </a:solidFill>
                  </a:defRPr>
                </a:lvl1pPr>
              </a:lstStyle>
              <a:p>
                <a:r>
                  <a:t>Tab 1</a:t>
                </a:r>
              </a:p>
            </p:txBody>
          </p:sp>
        </p:grpSp>
        <p:grpSp>
          <p:nvGrpSpPr>
            <p:cNvPr id="728" name="Tab"/>
            <p:cNvGrpSpPr/>
            <p:nvPr/>
          </p:nvGrpSpPr>
          <p:grpSpPr>
            <a:xfrm>
              <a:off x="956934" y="1"/>
              <a:ext cx="798439" cy="240300"/>
              <a:chOff x="0" y="0"/>
              <a:chExt cx="798437" cy="240298"/>
            </a:xfrm>
          </p:grpSpPr>
          <p:sp>
            <p:nvSpPr>
              <p:cNvPr id="726" name="직사각형"/>
              <p:cNvSpPr/>
              <p:nvPr/>
            </p:nvSpPr>
            <p:spPr>
              <a:xfrm>
                <a:off x="0" y="0"/>
                <a:ext cx="798438" cy="240299"/>
              </a:xfrm>
              <a:prstGeom prst="rect">
                <a:avLst/>
              </a:prstGeom>
              <a:solidFill>
                <a:srgbClr val="FFFFFF"/>
              </a:solidFill>
              <a:ln w="6350" cap="flat">
                <a:solidFill>
                  <a:srgbClr val="808080"/>
                </a:solidFill>
                <a:prstDash val="solid"/>
                <a:miter lim="800000"/>
              </a:ln>
              <a:effectLst/>
            </p:spPr>
            <p:txBody>
              <a:bodyPr wrap="square" lIns="45699" tIns="45699" rIns="45699" bIns="45699" numCol="1" anchor="ctr">
                <a:noAutofit/>
              </a:bodyPr>
              <a:lstStyle/>
              <a:p>
                <a:pPr algn="ctr">
                  <a:defRPr sz="800" b="1">
                    <a:solidFill>
                      <a:srgbClr val="5F5F5F"/>
                    </a:solidFill>
                  </a:defRPr>
                </a:pPr>
                <a:endParaRPr/>
              </a:p>
            </p:txBody>
          </p:sp>
          <p:sp>
            <p:nvSpPr>
              <p:cNvPr id="727" name="Tab 2"/>
              <p:cNvSpPr txBox="1"/>
              <p:nvPr/>
            </p:nvSpPr>
            <p:spPr>
              <a:xfrm>
                <a:off x="3175" y="10929"/>
                <a:ext cx="792088" cy="218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800" b="1">
                    <a:solidFill>
                      <a:srgbClr val="5F5F5F"/>
                    </a:solidFill>
                  </a:defRPr>
                </a:lvl1pPr>
              </a:lstStyle>
              <a:p>
                <a:r>
                  <a:t>Tab 2</a:t>
                </a:r>
              </a:p>
            </p:txBody>
          </p:sp>
        </p:grpSp>
        <p:grpSp>
          <p:nvGrpSpPr>
            <p:cNvPr id="731" name="Tab"/>
            <p:cNvGrpSpPr/>
            <p:nvPr/>
          </p:nvGrpSpPr>
          <p:grpSpPr>
            <a:xfrm>
              <a:off x="1809018" y="0"/>
              <a:ext cx="798439" cy="240300"/>
              <a:chOff x="0" y="0"/>
              <a:chExt cx="798437" cy="240298"/>
            </a:xfrm>
          </p:grpSpPr>
          <p:sp>
            <p:nvSpPr>
              <p:cNvPr id="729" name="직사각형"/>
              <p:cNvSpPr/>
              <p:nvPr/>
            </p:nvSpPr>
            <p:spPr>
              <a:xfrm>
                <a:off x="0" y="0"/>
                <a:ext cx="798438" cy="240299"/>
              </a:xfrm>
              <a:prstGeom prst="rect">
                <a:avLst/>
              </a:prstGeom>
              <a:solidFill>
                <a:srgbClr val="FFFFFF"/>
              </a:solidFill>
              <a:ln w="6350" cap="flat">
                <a:solidFill>
                  <a:srgbClr val="808080"/>
                </a:solidFill>
                <a:prstDash val="solid"/>
                <a:miter lim="800000"/>
              </a:ln>
              <a:effectLst/>
            </p:spPr>
            <p:txBody>
              <a:bodyPr wrap="square" lIns="45699" tIns="45699" rIns="45699" bIns="45699" numCol="1" anchor="ctr">
                <a:noAutofit/>
              </a:bodyPr>
              <a:lstStyle/>
              <a:p>
                <a:pPr algn="ctr">
                  <a:defRPr sz="800" b="1">
                    <a:solidFill>
                      <a:srgbClr val="5F5F5F"/>
                    </a:solidFill>
                  </a:defRPr>
                </a:pPr>
                <a:endParaRPr/>
              </a:p>
            </p:txBody>
          </p:sp>
          <p:sp>
            <p:nvSpPr>
              <p:cNvPr id="730" name="Tab 3"/>
              <p:cNvSpPr txBox="1"/>
              <p:nvPr/>
            </p:nvSpPr>
            <p:spPr>
              <a:xfrm>
                <a:off x="3175" y="10929"/>
                <a:ext cx="792088" cy="218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800" b="1">
                    <a:solidFill>
                      <a:srgbClr val="5F5F5F"/>
                    </a:solidFill>
                  </a:defRPr>
                </a:lvl1pPr>
              </a:lstStyle>
              <a:p>
                <a:r>
                  <a:t>Tab 3</a:t>
                </a:r>
              </a:p>
            </p:txBody>
          </p:sp>
        </p:grpSp>
      </p:grpSp>
      <p:grpSp>
        <p:nvGrpSpPr>
          <p:cNvPr id="744" name="Tab Bar"/>
          <p:cNvGrpSpPr/>
          <p:nvPr/>
        </p:nvGrpSpPr>
        <p:grpSpPr>
          <a:xfrm>
            <a:off x="4433389" y="1163491"/>
            <a:ext cx="3074195" cy="240303"/>
            <a:chOff x="0" y="0"/>
            <a:chExt cx="3074194" cy="240302"/>
          </a:xfrm>
        </p:grpSpPr>
        <p:sp>
          <p:nvSpPr>
            <p:cNvPr id="733" name="Line 1"/>
            <p:cNvSpPr/>
            <p:nvPr/>
          </p:nvSpPr>
          <p:spPr>
            <a:xfrm flipH="1" flipV="1">
              <a:off x="-1" y="1"/>
              <a:ext cx="98427" cy="1"/>
            </a:xfrm>
            <a:prstGeom prst="line">
              <a:avLst/>
            </a:prstGeom>
            <a:solidFill>
              <a:srgbClr val="FFFFFF"/>
            </a:solidFill>
            <a:ln w="6350" cap="flat">
              <a:solidFill>
                <a:srgbClr val="808080"/>
              </a:solidFill>
              <a:prstDash val="solid"/>
              <a:miter lim="800000"/>
            </a:ln>
            <a:effectLst/>
          </p:spPr>
          <p:txBody>
            <a:bodyPr wrap="square" lIns="45719" tIns="45719" rIns="45719" bIns="45719" numCol="1" anchor="t">
              <a:noAutofit/>
            </a:bodyPr>
            <a:lstStyle/>
            <a:p>
              <a:endParaRPr/>
            </a:p>
          </p:txBody>
        </p:sp>
        <p:sp>
          <p:nvSpPr>
            <p:cNvPr id="734" name="Line 2"/>
            <p:cNvSpPr/>
            <p:nvPr/>
          </p:nvSpPr>
          <p:spPr>
            <a:xfrm>
              <a:off x="900075" y="1"/>
              <a:ext cx="2174119" cy="1"/>
            </a:xfrm>
            <a:prstGeom prst="line">
              <a:avLst/>
            </a:prstGeom>
            <a:solidFill>
              <a:srgbClr val="FFFFFF"/>
            </a:solidFill>
            <a:ln w="6350" cap="flat">
              <a:solidFill>
                <a:srgbClr val="808080"/>
              </a:solidFill>
              <a:prstDash val="solid"/>
              <a:miter lim="800000"/>
            </a:ln>
            <a:effectLst/>
          </p:spPr>
          <p:txBody>
            <a:bodyPr wrap="square" lIns="45719" tIns="45719" rIns="45719" bIns="45719" numCol="1" anchor="t">
              <a:noAutofit/>
            </a:bodyPr>
            <a:lstStyle/>
            <a:p>
              <a:endParaRPr/>
            </a:p>
          </p:txBody>
        </p:sp>
        <p:grpSp>
          <p:nvGrpSpPr>
            <p:cNvPr id="737" name="Tab Selected"/>
            <p:cNvGrpSpPr/>
            <p:nvPr/>
          </p:nvGrpSpPr>
          <p:grpSpPr>
            <a:xfrm>
              <a:off x="95212" y="-1"/>
              <a:ext cx="804864" cy="240302"/>
              <a:chOff x="0" y="0"/>
              <a:chExt cx="804862" cy="240301"/>
            </a:xfrm>
          </p:grpSpPr>
          <p:sp>
            <p:nvSpPr>
              <p:cNvPr id="735" name="선"/>
              <p:cNvSpPr/>
              <p:nvPr/>
            </p:nvSpPr>
            <p:spPr>
              <a:xfrm>
                <a:off x="0" y="-1"/>
                <a:ext cx="804864" cy="24030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path>
                </a:pathLst>
              </a:custGeom>
              <a:solidFill>
                <a:srgbClr val="FFFFFF"/>
              </a:solidFill>
              <a:ln w="6350" cap="sq">
                <a:solidFill>
                  <a:srgbClr val="808080"/>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736" name="Tab 1"/>
              <p:cNvSpPr txBox="1"/>
              <p:nvPr/>
            </p:nvSpPr>
            <p:spPr>
              <a:xfrm>
                <a:off x="3175" y="10930"/>
                <a:ext cx="798513" cy="218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800" b="1">
                    <a:solidFill>
                      <a:srgbClr val="5F5F5F"/>
                    </a:solidFill>
                  </a:defRPr>
                </a:lvl1pPr>
              </a:lstStyle>
              <a:p>
                <a:r>
                  <a:t>Tab 1</a:t>
                </a:r>
              </a:p>
            </p:txBody>
          </p:sp>
        </p:grpSp>
        <p:grpSp>
          <p:nvGrpSpPr>
            <p:cNvPr id="740" name="Tab"/>
            <p:cNvGrpSpPr/>
            <p:nvPr/>
          </p:nvGrpSpPr>
          <p:grpSpPr>
            <a:xfrm>
              <a:off x="956934" y="3"/>
              <a:ext cx="798439" cy="240299"/>
              <a:chOff x="0" y="0"/>
              <a:chExt cx="798437" cy="240298"/>
            </a:xfrm>
          </p:grpSpPr>
          <p:sp>
            <p:nvSpPr>
              <p:cNvPr id="738" name="직사각형"/>
              <p:cNvSpPr/>
              <p:nvPr/>
            </p:nvSpPr>
            <p:spPr>
              <a:xfrm>
                <a:off x="0" y="0"/>
                <a:ext cx="798438" cy="240299"/>
              </a:xfrm>
              <a:prstGeom prst="rect">
                <a:avLst/>
              </a:prstGeom>
              <a:solidFill>
                <a:srgbClr val="FFFFFF"/>
              </a:solidFill>
              <a:ln w="6350" cap="flat">
                <a:solidFill>
                  <a:srgbClr val="808080"/>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739" name="Tab 2"/>
              <p:cNvSpPr txBox="1"/>
              <p:nvPr/>
            </p:nvSpPr>
            <p:spPr>
              <a:xfrm>
                <a:off x="3175" y="10929"/>
                <a:ext cx="792088" cy="218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800" b="1">
                    <a:solidFill>
                      <a:srgbClr val="5F5F5F"/>
                    </a:solidFill>
                  </a:defRPr>
                </a:lvl1pPr>
              </a:lstStyle>
              <a:p>
                <a:r>
                  <a:t>Tab 2</a:t>
                </a:r>
              </a:p>
            </p:txBody>
          </p:sp>
        </p:grpSp>
        <p:grpSp>
          <p:nvGrpSpPr>
            <p:cNvPr id="743" name="Tab"/>
            <p:cNvGrpSpPr/>
            <p:nvPr/>
          </p:nvGrpSpPr>
          <p:grpSpPr>
            <a:xfrm>
              <a:off x="1809018" y="2"/>
              <a:ext cx="798439" cy="240299"/>
              <a:chOff x="0" y="0"/>
              <a:chExt cx="798437" cy="240298"/>
            </a:xfrm>
          </p:grpSpPr>
          <p:sp>
            <p:nvSpPr>
              <p:cNvPr id="741" name="직사각형"/>
              <p:cNvSpPr/>
              <p:nvPr/>
            </p:nvSpPr>
            <p:spPr>
              <a:xfrm>
                <a:off x="0" y="0"/>
                <a:ext cx="798438" cy="240299"/>
              </a:xfrm>
              <a:prstGeom prst="rect">
                <a:avLst/>
              </a:prstGeom>
              <a:solidFill>
                <a:srgbClr val="FFFFFF"/>
              </a:solidFill>
              <a:ln w="6350" cap="flat">
                <a:solidFill>
                  <a:srgbClr val="808080"/>
                </a:solidFill>
                <a:prstDash val="solid"/>
                <a:miter lim="800000"/>
              </a:ln>
              <a:effectLst/>
            </p:spPr>
            <p:txBody>
              <a:bodyPr wrap="square" lIns="45699" tIns="45699" rIns="45699" bIns="45699" numCol="1" anchor="ctr">
                <a:noAutofit/>
              </a:bodyPr>
              <a:lstStyle/>
              <a:p>
                <a:pPr algn="ctr">
                  <a:defRPr sz="800" b="1">
                    <a:solidFill>
                      <a:srgbClr val="5F5F5F"/>
                    </a:solidFill>
                  </a:defRPr>
                </a:pPr>
                <a:endParaRPr/>
              </a:p>
            </p:txBody>
          </p:sp>
          <p:sp>
            <p:nvSpPr>
              <p:cNvPr id="742" name="Tab 3"/>
              <p:cNvSpPr txBox="1"/>
              <p:nvPr/>
            </p:nvSpPr>
            <p:spPr>
              <a:xfrm>
                <a:off x="3175" y="10929"/>
                <a:ext cx="792088" cy="218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800" b="1">
                    <a:solidFill>
                      <a:srgbClr val="5F5F5F"/>
                    </a:solidFill>
                  </a:defRPr>
                </a:lvl1pPr>
              </a:lstStyle>
              <a:p>
                <a:r>
                  <a:t>Tab 3</a:t>
                </a:r>
              </a:p>
            </p:txBody>
          </p:sp>
        </p:grpSp>
      </p:grpSp>
      <p:sp>
        <p:nvSpPr>
          <p:cNvPr id="745" name="TextBox 29"/>
          <p:cNvSpPr txBox="1"/>
          <p:nvPr/>
        </p:nvSpPr>
        <p:spPr>
          <a:xfrm>
            <a:off x="2520516" y="1187612"/>
            <a:ext cx="375919"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700"/>
            </a:lvl1pPr>
          </a:lstStyle>
          <a:p>
            <a:r>
              <a:t>bottom</a:t>
            </a:r>
          </a:p>
        </p:txBody>
      </p:sp>
      <p:sp>
        <p:nvSpPr>
          <p:cNvPr id="746" name="직선 연결선 30"/>
          <p:cNvSpPr/>
          <p:nvPr/>
        </p:nvSpPr>
        <p:spPr>
          <a:xfrm>
            <a:off x="498230" y="1587937"/>
            <a:ext cx="10966940" cy="1"/>
          </a:xfrm>
          <a:prstGeom prst="line">
            <a:avLst/>
          </a:prstGeom>
          <a:solidFill>
            <a:srgbClr val="FFFFFF"/>
          </a:solidFill>
          <a:ln w="6350">
            <a:solidFill>
              <a:srgbClr val="BDD7EE"/>
            </a:solidFill>
            <a:miter/>
          </a:ln>
        </p:spPr>
        <p:txBody>
          <a:bodyPr lIns="45719" rIns="45719"/>
          <a:lstStyle/>
          <a:p>
            <a:endParaRPr/>
          </a:p>
        </p:txBody>
      </p:sp>
      <p:sp>
        <p:nvSpPr>
          <p:cNvPr id="747" name="TextBox 31"/>
          <p:cNvSpPr txBox="1"/>
          <p:nvPr/>
        </p:nvSpPr>
        <p:spPr>
          <a:xfrm>
            <a:off x="490084" y="1788209"/>
            <a:ext cx="622063" cy="2462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000" b="1">
                <a:solidFill>
                  <a:srgbClr val="C00000"/>
                </a:solidFill>
              </a:defRPr>
            </a:lvl1pPr>
          </a:lstStyle>
          <a:p>
            <a:r>
              <a:t>■ Tooltip</a:t>
            </a:r>
          </a:p>
        </p:txBody>
      </p:sp>
      <p:grpSp>
        <p:nvGrpSpPr>
          <p:cNvPr id="753" name="Popover"/>
          <p:cNvGrpSpPr/>
          <p:nvPr/>
        </p:nvGrpSpPr>
        <p:grpSpPr>
          <a:xfrm>
            <a:off x="4433388" y="1788209"/>
            <a:ext cx="1549602" cy="898158"/>
            <a:chOff x="0" y="0"/>
            <a:chExt cx="1549600" cy="898156"/>
          </a:xfrm>
        </p:grpSpPr>
        <p:grpSp>
          <p:nvGrpSpPr>
            <p:cNvPr id="750" name="Box"/>
            <p:cNvGrpSpPr/>
            <p:nvPr/>
          </p:nvGrpSpPr>
          <p:grpSpPr>
            <a:xfrm>
              <a:off x="113111" y="0"/>
              <a:ext cx="1436489" cy="898157"/>
              <a:chOff x="0" y="0"/>
              <a:chExt cx="1436487" cy="898156"/>
            </a:xfrm>
          </p:grpSpPr>
          <p:sp>
            <p:nvSpPr>
              <p:cNvPr id="748" name="모서리가 둥근 직사각형"/>
              <p:cNvSpPr/>
              <p:nvPr/>
            </p:nvSpPr>
            <p:spPr>
              <a:xfrm>
                <a:off x="0" y="0"/>
                <a:ext cx="1436488" cy="898157"/>
              </a:xfrm>
              <a:prstGeom prst="roundRect">
                <a:avLst>
                  <a:gd name="adj" fmla="val 3078"/>
                </a:avLst>
              </a:prstGeom>
              <a:solidFill>
                <a:srgbClr val="FFFFFF"/>
              </a:solidFill>
              <a:ln w="6350" cap="flat">
                <a:solidFill>
                  <a:srgbClr val="808080"/>
                </a:solidFill>
                <a:prstDash val="solid"/>
                <a:miter lim="800000"/>
              </a:ln>
              <a:effectLst/>
            </p:spPr>
            <p:txBody>
              <a:bodyPr wrap="square" lIns="45699" tIns="45699" rIns="45699" bIns="45699" numCol="1" anchor="ctr">
                <a:noAutofit/>
              </a:bodyPr>
              <a:lstStyle/>
              <a:p>
                <a:pPr>
                  <a:spcBef>
                    <a:spcPts val="300"/>
                  </a:spcBef>
                  <a:defRPr>
                    <a:solidFill>
                      <a:srgbClr val="FFFFFF"/>
                    </a:solidFill>
                  </a:defRPr>
                </a:pPr>
                <a:endParaRPr/>
              </a:p>
            </p:txBody>
          </p:sp>
          <p:sp>
            <p:nvSpPr>
              <p:cNvPr id="749" name="Popover Right…"/>
              <p:cNvSpPr txBox="1"/>
              <p:nvPr/>
            </p:nvSpPr>
            <p:spPr>
              <a:xfrm>
                <a:off x="93567" y="66808"/>
                <a:ext cx="1249354" cy="764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spcBef>
                    <a:spcPts val="300"/>
                  </a:spcBef>
                  <a:defRPr sz="800" b="1">
                    <a:solidFill>
                      <a:srgbClr val="5F5F5F"/>
                    </a:solidFill>
                  </a:defRPr>
                </a:pPr>
                <a:r>
                  <a:t>Popover Right</a:t>
                </a:r>
                <a:endParaRPr>
                  <a:solidFill>
                    <a:srgbClr val="FFFFFF"/>
                  </a:solidFill>
                </a:endParaRPr>
              </a:p>
              <a:p>
                <a:pPr>
                  <a:spcBef>
                    <a:spcPts val="300"/>
                  </a:spcBef>
                  <a:defRPr sz="800">
                    <a:solidFill>
                      <a:srgbClr val="5F5F5F"/>
                    </a:solidFill>
                  </a:defRPr>
                </a:pPr>
                <a:r>
                  <a:t>Lorem ipsum dolor sit amet, consectetur adipiscing elit. Etiam nec urna sodales.</a:t>
                </a:r>
              </a:p>
            </p:txBody>
          </p:sp>
        </p:grpSp>
        <p:sp>
          <p:nvSpPr>
            <p:cNvPr id="751" name="Arrow"/>
            <p:cNvSpPr/>
            <p:nvPr/>
          </p:nvSpPr>
          <p:spPr>
            <a:xfrm rot="16200000">
              <a:off x="-42903" y="392522"/>
              <a:ext cx="198917" cy="113113"/>
            </a:xfrm>
            <a:prstGeom prst="triangle">
              <a:avLst/>
            </a:prstGeom>
            <a:solidFill>
              <a:srgbClr val="FFFFFF"/>
            </a:solidFill>
            <a:ln w="6350" cap="flat">
              <a:solidFill>
                <a:srgbClr val="808080"/>
              </a:solidFill>
              <a:prstDash val="solid"/>
              <a:miter lim="800000"/>
            </a:ln>
            <a:effectLst/>
          </p:spPr>
          <p:txBody>
            <a:bodyPr wrap="square" lIns="45699" tIns="45699" rIns="45699" bIns="45699" numCol="1" anchor="ctr">
              <a:noAutofit/>
            </a:bodyPr>
            <a:lstStyle/>
            <a:p>
              <a:pPr algn="ctr">
                <a:defRPr sz="800">
                  <a:solidFill>
                    <a:srgbClr val="5F5F5F"/>
                  </a:solidFill>
                </a:defRPr>
              </a:pPr>
              <a:endParaRPr/>
            </a:p>
          </p:txBody>
        </p:sp>
        <p:sp>
          <p:nvSpPr>
            <p:cNvPr id="752" name="Gap"/>
            <p:cNvSpPr/>
            <p:nvPr/>
          </p:nvSpPr>
          <p:spPr>
            <a:xfrm flipH="1">
              <a:off x="113746" y="357639"/>
              <a:ext cx="1" cy="184152"/>
            </a:xfrm>
            <a:prstGeom prst="line">
              <a:avLst/>
            </a:prstGeom>
            <a:solidFill>
              <a:srgbClr val="FFFFFF"/>
            </a:solidFill>
            <a:ln w="6350" cap="flat">
              <a:solidFill>
                <a:srgbClr val="FFFFFF"/>
              </a:solidFill>
              <a:prstDash val="solid"/>
              <a:miter lim="800000"/>
            </a:ln>
            <a:effectLst/>
          </p:spPr>
          <p:txBody>
            <a:bodyPr wrap="square" lIns="45719" tIns="45719" rIns="45719" bIns="45719" numCol="1" anchor="t">
              <a:noAutofit/>
            </a:bodyPr>
            <a:lstStyle/>
            <a:p>
              <a:endParaRPr/>
            </a:p>
          </p:txBody>
        </p:sp>
      </p:grpSp>
      <p:grpSp>
        <p:nvGrpSpPr>
          <p:cNvPr id="759" name="Popover"/>
          <p:cNvGrpSpPr/>
          <p:nvPr/>
        </p:nvGrpSpPr>
        <p:grpSpPr>
          <a:xfrm>
            <a:off x="6503805" y="1675095"/>
            <a:ext cx="1436489" cy="1011271"/>
            <a:chOff x="0" y="0"/>
            <a:chExt cx="1436487" cy="1011269"/>
          </a:xfrm>
        </p:grpSpPr>
        <p:grpSp>
          <p:nvGrpSpPr>
            <p:cNvPr id="756" name="Box"/>
            <p:cNvGrpSpPr/>
            <p:nvPr/>
          </p:nvGrpSpPr>
          <p:grpSpPr>
            <a:xfrm>
              <a:off x="0" y="113113"/>
              <a:ext cx="1436488" cy="898157"/>
              <a:chOff x="0" y="0"/>
              <a:chExt cx="1436487" cy="898156"/>
            </a:xfrm>
          </p:grpSpPr>
          <p:sp>
            <p:nvSpPr>
              <p:cNvPr id="754" name="모서리가 둥근 직사각형"/>
              <p:cNvSpPr/>
              <p:nvPr/>
            </p:nvSpPr>
            <p:spPr>
              <a:xfrm>
                <a:off x="0" y="0"/>
                <a:ext cx="1436488" cy="898157"/>
              </a:xfrm>
              <a:prstGeom prst="roundRect">
                <a:avLst>
                  <a:gd name="adj" fmla="val 3078"/>
                </a:avLst>
              </a:prstGeom>
              <a:solidFill>
                <a:srgbClr val="FFFFFF"/>
              </a:solidFill>
              <a:ln w="6350" cap="flat">
                <a:solidFill>
                  <a:srgbClr val="808080"/>
                </a:solidFill>
                <a:prstDash val="solid"/>
                <a:miter lim="800000"/>
              </a:ln>
              <a:effectLst/>
            </p:spPr>
            <p:txBody>
              <a:bodyPr wrap="square" lIns="45699" tIns="45699" rIns="45699" bIns="45699" numCol="1" anchor="ctr">
                <a:noAutofit/>
              </a:bodyPr>
              <a:lstStyle/>
              <a:p>
                <a:pPr>
                  <a:spcBef>
                    <a:spcPts val="300"/>
                  </a:spcBef>
                  <a:defRPr>
                    <a:solidFill>
                      <a:srgbClr val="FFFFFF"/>
                    </a:solidFill>
                  </a:defRPr>
                </a:pPr>
                <a:endParaRPr/>
              </a:p>
            </p:txBody>
          </p:sp>
          <p:sp>
            <p:nvSpPr>
              <p:cNvPr id="755" name="Popover Bottom…"/>
              <p:cNvSpPr txBox="1"/>
              <p:nvPr/>
            </p:nvSpPr>
            <p:spPr>
              <a:xfrm>
                <a:off x="93567" y="66808"/>
                <a:ext cx="1249354" cy="764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spcBef>
                    <a:spcPts val="300"/>
                  </a:spcBef>
                  <a:defRPr sz="800" b="1">
                    <a:solidFill>
                      <a:srgbClr val="5F5F5F"/>
                    </a:solidFill>
                  </a:defRPr>
                </a:pPr>
                <a:r>
                  <a:t>Popover Bottom</a:t>
                </a:r>
                <a:endParaRPr>
                  <a:solidFill>
                    <a:srgbClr val="FFFFFF"/>
                  </a:solidFill>
                </a:endParaRPr>
              </a:p>
              <a:p>
                <a:pPr>
                  <a:spcBef>
                    <a:spcPts val="300"/>
                  </a:spcBef>
                  <a:defRPr sz="800">
                    <a:solidFill>
                      <a:srgbClr val="5F5F5F"/>
                    </a:solidFill>
                  </a:defRPr>
                </a:pPr>
                <a:r>
                  <a:t>Lorem ipsum dolor sit amet, consectetur adipiscing elit. Etiam nec urna sodales.</a:t>
                </a:r>
              </a:p>
            </p:txBody>
          </p:sp>
        </p:grpSp>
        <p:sp>
          <p:nvSpPr>
            <p:cNvPr id="757" name="Arrow"/>
            <p:cNvSpPr/>
            <p:nvPr/>
          </p:nvSpPr>
          <p:spPr>
            <a:xfrm>
              <a:off x="618785" y="0"/>
              <a:ext cx="198916" cy="113112"/>
            </a:xfrm>
            <a:prstGeom prst="triangle">
              <a:avLst/>
            </a:prstGeom>
            <a:solidFill>
              <a:srgbClr val="FFFFFF"/>
            </a:solidFill>
            <a:ln w="6350" cap="flat">
              <a:solidFill>
                <a:srgbClr val="808080"/>
              </a:solidFill>
              <a:prstDash val="solid"/>
              <a:miter lim="800000"/>
            </a:ln>
            <a:effectLst/>
          </p:spPr>
          <p:txBody>
            <a:bodyPr wrap="square" lIns="45699" tIns="45699" rIns="45699" bIns="45699" numCol="1" anchor="ctr">
              <a:noAutofit/>
            </a:bodyPr>
            <a:lstStyle/>
            <a:p>
              <a:pPr algn="ctr">
                <a:defRPr sz="800">
                  <a:solidFill>
                    <a:srgbClr val="5F5F5F"/>
                  </a:solidFill>
                </a:defRPr>
              </a:pPr>
              <a:endParaRPr/>
            </a:p>
          </p:txBody>
        </p:sp>
        <p:sp>
          <p:nvSpPr>
            <p:cNvPr id="758" name="Gap"/>
            <p:cNvSpPr/>
            <p:nvPr/>
          </p:nvSpPr>
          <p:spPr>
            <a:xfrm flipH="1" flipV="1">
              <a:off x="626166" y="114382"/>
              <a:ext cx="184151" cy="1"/>
            </a:xfrm>
            <a:prstGeom prst="line">
              <a:avLst/>
            </a:prstGeom>
            <a:solidFill>
              <a:srgbClr val="FFFFFF"/>
            </a:solidFill>
            <a:ln w="6350" cap="flat">
              <a:solidFill>
                <a:srgbClr val="FFFFFF"/>
              </a:solidFill>
              <a:prstDash val="solid"/>
              <a:miter lim="800000"/>
            </a:ln>
            <a:effectLst/>
          </p:spPr>
          <p:txBody>
            <a:bodyPr wrap="square" lIns="45719" tIns="45719" rIns="45719" bIns="45719" numCol="1" anchor="t">
              <a:noAutofit/>
            </a:bodyPr>
            <a:lstStyle/>
            <a:p>
              <a:endParaRPr/>
            </a:p>
          </p:txBody>
        </p:sp>
      </p:grpSp>
      <p:sp>
        <p:nvSpPr>
          <p:cNvPr id="760" name="직선 연결선 49"/>
          <p:cNvSpPr/>
          <p:nvPr/>
        </p:nvSpPr>
        <p:spPr>
          <a:xfrm>
            <a:off x="498230" y="2913397"/>
            <a:ext cx="10966940" cy="1"/>
          </a:xfrm>
          <a:prstGeom prst="line">
            <a:avLst/>
          </a:prstGeom>
          <a:solidFill>
            <a:srgbClr val="FFFFFF"/>
          </a:solidFill>
          <a:ln w="6350">
            <a:solidFill>
              <a:srgbClr val="BDD7EE"/>
            </a:solidFill>
            <a:miter/>
          </a:ln>
        </p:spPr>
        <p:txBody>
          <a:bodyPr lIns="45719" rIns="45719"/>
          <a:lstStyle/>
          <a:p>
            <a:endParaRPr/>
          </a:p>
        </p:txBody>
      </p:sp>
      <p:sp>
        <p:nvSpPr>
          <p:cNvPr id="761" name="TextBox 50"/>
          <p:cNvSpPr txBox="1"/>
          <p:nvPr/>
        </p:nvSpPr>
        <p:spPr>
          <a:xfrm>
            <a:off x="490084" y="3113669"/>
            <a:ext cx="721096" cy="2462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000" b="1">
                <a:solidFill>
                  <a:srgbClr val="C00000"/>
                </a:solidFill>
              </a:defRPr>
            </a:lvl1pPr>
          </a:lstStyle>
          <a:p>
            <a:r>
              <a:t>■ Text box</a:t>
            </a:r>
          </a:p>
        </p:txBody>
      </p:sp>
      <p:grpSp>
        <p:nvGrpSpPr>
          <p:cNvPr id="765" name="Text Field"/>
          <p:cNvGrpSpPr/>
          <p:nvPr/>
        </p:nvGrpSpPr>
        <p:grpSpPr>
          <a:xfrm>
            <a:off x="4433387" y="4037772"/>
            <a:ext cx="2082801" cy="353709"/>
            <a:chOff x="0" y="0"/>
            <a:chExt cx="2082800" cy="353708"/>
          </a:xfrm>
        </p:grpSpPr>
        <p:sp>
          <p:nvSpPr>
            <p:cNvPr id="762" name="Error"/>
            <p:cNvSpPr txBox="1"/>
            <p:nvPr/>
          </p:nvSpPr>
          <p:spPr>
            <a:xfrm>
              <a:off x="0" y="226708"/>
              <a:ext cx="533562"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defRPr sz="600">
                  <a:solidFill>
                    <a:srgbClr val="F44336"/>
                  </a:solidFill>
                </a:defRPr>
              </a:lvl1pPr>
            </a:lstStyle>
            <a:p>
              <a:r>
                <a:t>Error message.</a:t>
              </a:r>
            </a:p>
          </p:txBody>
        </p:sp>
        <p:sp>
          <p:nvSpPr>
            <p:cNvPr id="763" name="Divider"/>
            <p:cNvSpPr/>
            <p:nvPr/>
          </p:nvSpPr>
          <p:spPr>
            <a:xfrm>
              <a:off x="0" y="174903"/>
              <a:ext cx="2082801" cy="1"/>
            </a:xfrm>
            <a:prstGeom prst="line">
              <a:avLst/>
            </a:prstGeom>
            <a:noFill/>
            <a:ln w="12700" cap="flat">
              <a:solidFill>
                <a:srgbClr val="F44336"/>
              </a:solidFill>
              <a:prstDash val="solid"/>
              <a:miter lim="800000"/>
            </a:ln>
            <a:effectLst/>
          </p:spPr>
          <p:txBody>
            <a:bodyPr wrap="square" lIns="45719" tIns="45719" rIns="45719" bIns="45719" numCol="1" anchor="t">
              <a:noAutofit/>
            </a:bodyPr>
            <a:lstStyle/>
            <a:p>
              <a:endParaRPr/>
            </a:p>
          </p:txBody>
        </p:sp>
        <p:sp>
          <p:nvSpPr>
            <p:cNvPr id="764" name="Text"/>
            <p:cNvSpPr txBox="1"/>
            <p:nvPr/>
          </p:nvSpPr>
          <p:spPr>
            <a:xfrm>
              <a:off x="0" y="0"/>
              <a:ext cx="2082801" cy="127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defRPr sz="800">
                  <a:solidFill>
                    <a:srgbClr val="000000">
                      <a:alpha val="87000"/>
                    </a:srgbClr>
                  </a:solidFill>
                </a:defRPr>
              </a:lvl1pPr>
            </a:lstStyle>
            <a:p>
              <a:r>
                <a:t>Input text</a:t>
              </a:r>
            </a:p>
          </p:txBody>
        </p:sp>
      </p:grpSp>
      <p:sp>
        <p:nvSpPr>
          <p:cNvPr id="766" name="TextBox 88"/>
          <p:cNvSpPr txBox="1"/>
          <p:nvPr/>
        </p:nvSpPr>
        <p:spPr>
          <a:xfrm>
            <a:off x="2526376" y="3136226"/>
            <a:ext cx="385817"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700"/>
            </a:lvl1pPr>
          </a:lstStyle>
          <a:p>
            <a:r>
              <a:t>Default</a:t>
            </a:r>
          </a:p>
        </p:txBody>
      </p:sp>
      <p:grpSp>
        <p:nvGrpSpPr>
          <p:cNvPr id="771" name="그룹 100"/>
          <p:cNvGrpSpPr/>
          <p:nvPr/>
        </p:nvGrpSpPr>
        <p:grpSpPr>
          <a:xfrm>
            <a:off x="7394701" y="3174203"/>
            <a:ext cx="2082801" cy="174904"/>
            <a:chOff x="0" y="0"/>
            <a:chExt cx="2082800" cy="174903"/>
          </a:xfrm>
        </p:grpSpPr>
        <p:grpSp>
          <p:nvGrpSpPr>
            <p:cNvPr id="769" name="그룹 3"/>
            <p:cNvGrpSpPr/>
            <p:nvPr/>
          </p:nvGrpSpPr>
          <p:grpSpPr>
            <a:xfrm>
              <a:off x="0" y="0"/>
              <a:ext cx="2082801" cy="174904"/>
              <a:chOff x="0" y="0"/>
              <a:chExt cx="2082800" cy="174903"/>
            </a:xfrm>
          </p:grpSpPr>
          <p:sp>
            <p:nvSpPr>
              <p:cNvPr id="767" name="Divider"/>
              <p:cNvSpPr/>
              <p:nvPr/>
            </p:nvSpPr>
            <p:spPr>
              <a:xfrm>
                <a:off x="0" y="174903"/>
                <a:ext cx="2082801" cy="1"/>
              </a:xfrm>
              <a:prstGeom prst="line">
                <a:avLst/>
              </a:prstGeom>
              <a:noFill/>
              <a:ln w="6350" cap="flat">
                <a:solidFill>
                  <a:srgbClr val="808080"/>
                </a:solidFill>
                <a:prstDash val="solid"/>
                <a:miter lim="800000"/>
              </a:ln>
              <a:effectLst/>
            </p:spPr>
            <p:txBody>
              <a:bodyPr wrap="square" lIns="45719" tIns="45719" rIns="45719" bIns="45719" numCol="1" anchor="t">
                <a:noAutofit/>
              </a:bodyPr>
              <a:lstStyle/>
              <a:p>
                <a:endParaRPr/>
              </a:p>
            </p:txBody>
          </p:sp>
          <p:sp>
            <p:nvSpPr>
              <p:cNvPr id="768" name="Text"/>
              <p:cNvSpPr txBox="1"/>
              <p:nvPr/>
            </p:nvSpPr>
            <p:spPr>
              <a:xfrm>
                <a:off x="0" y="0"/>
                <a:ext cx="2082800" cy="127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defRPr sz="800">
                    <a:solidFill>
                      <a:srgbClr val="0D0D0D">
                        <a:alpha val="87000"/>
                      </a:srgbClr>
                    </a:solidFill>
                  </a:defRPr>
                </a:lvl1pPr>
              </a:lstStyle>
              <a:p>
                <a:r>
                  <a:t>Input text</a:t>
                </a:r>
              </a:p>
            </p:txBody>
          </p:sp>
        </p:grpSp>
        <p:sp>
          <p:nvSpPr>
            <p:cNvPr id="770" name="Cancel Icon"/>
            <p:cNvSpPr/>
            <p:nvPr/>
          </p:nvSpPr>
          <p:spPr>
            <a:xfrm>
              <a:off x="1969569" y="27125"/>
              <a:ext cx="69851" cy="69851"/>
            </a:xfrm>
            <a:custGeom>
              <a:avLst/>
              <a:gdLst/>
              <a:ahLst/>
              <a:cxnLst>
                <a:cxn ang="0">
                  <a:pos x="wd2" y="hd2"/>
                </a:cxn>
                <a:cxn ang="5400000">
                  <a:pos x="wd2" y="hd2"/>
                </a:cxn>
                <a:cxn ang="10800000">
                  <a:pos x="wd2" y="hd2"/>
                </a:cxn>
                <a:cxn ang="16200000">
                  <a:pos x="wd2" y="hd2"/>
                </a:cxn>
              </a:cxnLst>
              <a:rect l="0" t="0" r="r" b="b"/>
              <a:pathLst>
                <a:path w="21600" h="21600" extrusionOk="0">
                  <a:moveTo>
                    <a:pt x="21600" y="1157"/>
                  </a:moveTo>
                  <a:lnTo>
                    <a:pt x="11957" y="10800"/>
                  </a:lnTo>
                  <a:lnTo>
                    <a:pt x="21600" y="20057"/>
                  </a:lnTo>
                  <a:lnTo>
                    <a:pt x="20443" y="21600"/>
                  </a:lnTo>
                  <a:lnTo>
                    <a:pt x="10800" y="11957"/>
                  </a:lnTo>
                  <a:lnTo>
                    <a:pt x="1157" y="21600"/>
                  </a:lnTo>
                  <a:lnTo>
                    <a:pt x="0" y="20057"/>
                  </a:lnTo>
                  <a:lnTo>
                    <a:pt x="9643" y="10800"/>
                  </a:lnTo>
                  <a:lnTo>
                    <a:pt x="0" y="1157"/>
                  </a:lnTo>
                  <a:lnTo>
                    <a:pt x="1157" y="0"/>
                  </a:lnTo>
                  <a:lnTo>
                    <a:pt x="10800" y="9643"/>
                  </a:lnTo>
                  <a:lnTo>
                    <a:pt x="20443" y="0"/>
                  </a:lnTo>
                  <a:lnTo>
                    <a:pt x="21600" y="1157"/>
                  </a:lnTo>
                  <a:close/>
                </a:path>
              </a:pathLst>
            </a:custGeom>
            <a:solidFill>
              <a:srgbClr val="000000"/>
            </a:solidFill>
            <a:ln w="12700" cap="flat">
              <a:noFill/>
              <a:miter lim="400000"/>
            </a:ln>
            <a:effectLst/>
          </p:spPr>
          <p:txBody>
            <a:bodyPr wrap="square" lIns="45699" tIns="45699" rIns="45699" bIns="45699" numCol="1" anchor="t">
              <a:noAutofit/>
            </a:bodyPr>
            <a:lstStyle/>
            <a:p>
              <a:pPr>
                <a:defRPr sz="800"/>
              </a:pPr>
              <a:endParaRPr/>
            </a:p>
          </p:txBody>
        </p:sp>
      </p:grpSp>
      <p:grpSp>
        <p:nvGrpSpPr>
          <p:cNvPr id="774" name="그룹 101"/>
          <p:cNvGrpSpPr/>
          <p:nvPr/>
        </p:nvGrpSpPr>
        <p:grpSpPr>
          <a:xfrm>
            <a:off x="4433387" y="3174203"/>
            <a:ext cx="2082801" cy="174904"/>
            <a:chOff x="0" y="0"/>
            <a:chExt cx="2082800" cy="174903"/>
          </a:xfrm>
        </p:grpSpPr>
        <p:sp>
          <p:nvSpPr>
            <p:cNvPr id="772" name="Divider"/>
            <p:cNvSpPr/>
            <p:nvPr/>
          </p:nvSpPr>
          <p:spPr>
            <a:xfrm>
              <a:off x="0" y="174903"/>
              <a:ext cx="2082801" cy="1"/>
            </a:xfrm>
            <a:prstGeom prst="line">
              <a:avLst/>
            </a:prstGeom>
            <a:noFill/>
            <a:ln w="6350" cap="flat">
              <a:solidFill>
                <a:srgbClr val="808080"/>
              </a:solidFill>
              <a:prstDash val="solid"/>
              <a:miter lim="800000"/>
            </a:ln>
            <a:effectLst/>
          </p:spPr>
          <p:txBody>
            <a:bodyPr wrap="square" lIns="45719" tIns="45719" rIns="45719" bIns="45719" numCol="1" anchor="t">
              <a:noAutofit/>
            </a:bodyPr>
            <a:lstStyle/>
            <a:p>
              <a:endParaRPr/>
            </a:p>
          </p:txBody>
        </p:sp>
        <p:sp>
          <p:nvSpPr>
            <p:cNvPr id="773" name="Text"/>
            <p:cNvSpPr txBox="1"/>
            <p:nvPr/>
          </p:nvSpPr>
          <p:spPr>
            <a:xfrm>
              <a:off x="0" y="0"/>
              <a:ext cx="2082800" cy="127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defRPr sz="800">
                  <a:solidFill>
                    <a:srgbClr val="BFBFBF">
                      <a:alpha val="87000"/>
                    </a:srgbClr>
                  </a:solidFill>
                </a:defRPr>
              </a:lvl1pPr>
            </a:lstStyle>
            <a:p>
              <a:r>
                <a:t>Input text</a:t>
              </a:r>
            </a:p>
          </p:txBody>
        </p:sp>
      </p:grpSp>
      <p:sp>
        <p:nvSpPr>
          <p:cNvPr id="775" name="TextBox 105"/>
          <p:cNvSpPr txBox="1"/>
          <p:nvPr/>
        </p:nvSpPr>
        <p:spPr>
          <a:xfrm>
            <a:off x="2526376" y="3601272"/>
            <a:ext cx="450061"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700"/>
            </a:lvl1pPr>
          </a:lstStyle>
          <a:p>
            <a:r>
              <a:t>Disabled</a:t>
            </a:r>
          </a:p>
        </p:txBody>
      </p:sp>
      <p:grpSp>
        <p:nvGrpSpPr>
          <p:cNvPr id="778" name="그룹 106"/>
          <p:cNvGrpSpPr/>
          <p:nvPr/>
        </p:nvGrpSpPr>
        <p:grpSpPr>
          <a:xfrm>
            <a:off x="4433387" y="3588449"/>
            <a:ext cx="2082801" cy="225704"/>
            <a:chOff x="0" y="0"/>
            <a:chExt cx="2082800" cy="225703"/>
          </a:xfrm>
        </p:grpSpPr>
        <p:sp>
          <p:nvSpPr>
            <p:cNvPr id="776" name="Divider"/>
            <p:cNvSpPr/>
            <p:nvPr/>
          </p:nvSpPr>
          <p:spPr>
            <a:xfrm>
              <a:off x="0" y="225703"/>
              <a:ext cx="2082801" cy="1"/>
            </a:xfrm>
            <a:prstGeom prst="line">
              <a:avLst/>
            </a:prstGeom>
            <a:noFill/>
            <a:ln w="6350" cap="flat">
              <a:solidFill>
                <a:srgbClr val="808080"/>
              </a:solidFill>
              <a:prstDash val="solid"/>
              <a:miter lim="800000"/>
            </a:ln>
            <a:effectLst/>
          </p:spPr>
          <p:txBody>
            <a:bodyPr wrap="square" lIns="45719" tIns="45719" rIns="45719" bIns="45719" numCol="1" anchor="t">
              <a:noAutofit/>
            </a:bodyPr>
            <a:lstStyle/>
            <a:p>
              <a:endParaRPr/>
            </a:p>
          </p:txBody>
        </p:sp>
        <p:sp>
          <p:nvSpPr>
            <p:cNvPr id="777" name="Text"/>
            <p:cNvSpPr txBox="1"/>
            <p:nvPr/>
          </p:nvSpPr>
          <p:spPr>
            <a:xfrm>
              <a:off x="0" y="-1"/>
              <a:ext cx="2082800" cy="127001"/>
            </a:xfrm>
            <a:prstGeom prst="rect">
              <a:avLst/>
            </a:prstGeom>
            <a:solidFill>
              <a:srgbClr val="D9D9D9"/>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defRPr sz="800">
                  <a:solidFill>
                    <a:srgbClr val="808080">
                      <a:alpha val="87000"/>
                    </a:srgbClr>
                  </a:solidFill>
                </a:defRPr>
              </a:lvl1pPr>
            </a:lstStyle>
            <a:p>
              <a:r>
                <a:t>Input text</a:t>
              </a:r>
            </a:p>
          </p:txBody>
        </p:sp>
      </p:grpSp>
      <p:sp>
        <p:nvSpPr>
          <p:cNvPr id="779" name="TextBox 109"/>
          <p:cNvSpPr txBox="1"/>
          <p:nvPr/>
        </p:nvSpPr>
        <p:spPr>
          <a:xfrm>
            <a:off x="2526376" y="4071866"/>
            <a:ext cx="301692"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700"/>
            </a:lvl1pPr>
          </a:lstStyle>
          <a:p>
            <a:r>
              <a:t>Error</a:t>
            </a:r>
          </a:p>
        </p:txBody>
      </p:sp>
      <p:sp>
        <p:nvSpPr>
          <p:cNvPr id="780" name="직선 연결선 110"/>
          <p:cNvSpPr/>
          <p:nvPr/>
        </p:nvSpPr>
        <p:spPr>
          <a:xfrm>
            <a:off x="498230" y="4890940"/>
            <a:ext cx="10966940" cy="1"/>
          </a:xfrm>
          <a:prstGeom prst="line">
            <a:avLst/>
          </a:prstGeom>
          <a:solidFill>
            <a:srgbClr val="FFFFFF"/>
          </a:solidFill>
          <a:ln w="6350">
            <a:solidFill>
              <a:srgbClr val="BDD7EE"/>
            </a:solidFill>
            <a:miter/>
          </a:ln>
        </p:spPr>
        <p:txBody>
          <a:bodyPr lIns="45719" rIns="45719"/>
          <a:lstStyle/>
          <a:p>
            <a:endParaRPr/>
          </a:p>
        </p:txBody>
      </p:sp>
      <p:sp>
        <p:nvSpPr>
          <p:cNvPr id="781" name="TextBox 111"/>
          <p:cNvSpPr txBox="1"/>
          <p:nvPr/>
        </p:nvSpPr>
        <p:spPr>
          <a:xfrm>
            <a:off x="490084" y="5091212"/>
            <a:ext cx="469390" cy="2462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000" b="1">
                <a:solidFill>
                  <a:srgbClr val="C00000"/>
                </a:solidFill>
              </a:defRPr>
            </a:lvl1pPr>
          </a:lstStyle>
          <a:p>
            <a:r>
              <a:t>■ SNS</a:t>
            </a:r>
          </a:p>
        </p:txBody>
      </p:sp>
      <p:grpSp>
        <p:nvGrpSpPr>
          <p:cNvPr id="784" name="그룹 112"/>
          <p:cNvGrpSpPr/>
          <p:nvPr/>
        </p:nvGrpSpPr>
        <p:grpSpPr>
          <a:xfrm>
            <a:off x="2474796" y="5096705"/>
            <a:ext cx="368585" cy="368585"/>
            <a:chOff x="0" y="0"/>
            <a:chExt cx="368583" cy="368583"/>
          </a:xfrm>
        </p:grpSpPr>
        <p:sp>
          <p:nvSpPr>
            <p:cNvPr id="782" name="타원 113"/>
            <p:cNvSpPr/>
            <p:nvPr/>
          </p:nvSpPr>
          <p:spPr>
            <a:xfrm>
              <a:off x="0" y="0"/>
              <a:ext cx="368584" cy="368584"/>
            </a:xfrm>
            <a:prstGeom prst="ellipse">
              <a:avLst/>
            </a:prstGeom>
            <a:noFill/>
            <a:ln w="6350" cap="flat">
              <a:solidFill>
                <a:srgbClr val="000000"/>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pic>
          <p:nvPicPr>
            <p:cNvPr id="783" name="그림 114" descr="그림 114"/>
            <p:cNvPicPr>
              <a:picLocks noChangeAspect="1"/>
            </p:cNvPicPr>
            <p:nvPr/>
          </p:nvPicPr>
          <p:blipFill>
            <a:blip r:embed="rId2">
              <a:extLst/>
            </a:blip>
            <a:stretch>
              <a:fillRect/>
            </a:stretch>
          </p:blipFill>
          <p:spPr>
            <a:xfrm>
              <a:off x="76292" y="90602"/>
              <a:ext cx="216000" cy="216000"/>
            </a:xfrm>
            <a:prstGeom prst="rect">
              <a:avLst/>
            </a:prstGeom>
            <a:ln w="12700" cap="flat">
              <a:noFill/>
              <a:miter lim="400000"/>
            </a:ln>
            <a:effectLst/>
          </p:spPr>
        </p:pic>
      </p:grpSp>
      <p:grpSp>
        <p:nvGrpSpPr>
          <p:cNvPr id="787" name="그룹 115"/>
          <p:cNvGrpSpPr/>
          <p:nvPr/>
        </p:nvGrpSpPr>
        <p:grpSpPr>
          <a:xfrm>
            <a:off x="3157604" y="5096705"/>
            <a:ext cx="368585" cy="368585"/>
            <a:chOff x="0" y="0"/>
            <a:chExt cx="368583" cy="368583"/>
          </a:xfrm>
        </p:grpSpPr>
        <p:sp>
          <p:nvSpPr>
            <p:cNvPr id="785" name="타원 116"/>
            <p:cNvSpPr/>
            <p:nvPr/>
          </p:nvSpPr>
          <p:spPr>
            <a:xfrm>
              <a:off x="0" y="0"/>
              <a:ext cx="368584" cy="368584"/>
            </a:xfrm>
            <a:prstGeom prst="ellipse">
              <a:avLst/>
            </a:prstGeom>
            <a:noFill/>
            <a:ln w="6350" cap="flat">
              <a:solidFill>
                <a:srgbClr val="000000"/>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pic>
          <p:nvPicPr>
            <p:cNvPr id="786" name="그림 117" descr="그림 117"/>
            <p:cNvPicPr>
              <a:picLocks noChangeAspect="1"/>
            </p:cNvPicPr>
            <p:nvPr/>
          </p:nvPicPr>
          <p:blipFill>
            <a:blip r:embed="rId3">
              <a:extLst/>
            </a:blip>
            <a:stretch>
              <a:fillRect/>
            </a:stretch>
          </p:blipFill>
          <p:spPr>
            <a:xfrm>
              <a:off x="76292" y="90602"/>
              <a:ext cx="216000" cy="216000"/>
            </a:xfrm>
            <a:prstGeom prst="rect">
              <a:avLst/>
            </a:prstGeom>
            <a:ln w="12700" cap="flat">
              <a:noFill/>
              <a:miter lim="400000"/>
            </a:ln>
            <a:effectLst/>
          </p:spPr>
        </p:pic>
      </p:grpSp>
      <p:grpSp>
        <p:nvGrpSpPr>
          <p:cNvPr id="790" name="그룹 118"/>
          <p:cNvGrpSpPr/>
          <p:nvPr/>
        </p:nvGrpSpPr>
        <p:grpSpPr>
          <a:xfrm>
            <a:off x="3840414" y="5105331"/>
            <a:ext cx="368585" cy="368585"/>
            <a:chOff x="0" y="0"/>
            <a:chExt cx="368583" cy="368583"/>
          </a:xfrm>
        </p:grpSpPr>
        <p:sp>
          <p:nvSpPr>
            <p:cNvPr id="788" name="타원 119"/>
            <p:cNvSpPr/>
            <p:nvPr/>
          </p:nvSpPr>
          <p:spPr>
            <a:xfrm>
              <a:off x="0" y="0"/>
              <a:ext cx="368584" cy="368584"/>
            </a:xfrm>
            <a:prstGeom prst="ellipse">
              <a:avLst/>
            </a:prstGeom>
            <a:noFill/>
            <a:ln w="6350" cap="flat">
              <a:solidFill>
                <a:srgbClr val="000000"/>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pic>
          <p:nvPicPr>
            <p:cNvPr id="789" name="그림 120" descr="그림 120"/>
            <p:cNvPicPr>
              <a:picLocks noChangeAspect="1"/>
            </p:cNvPicPr>
            <p:nvPr/>
          </p:nvPicPr>
          <p:blipFill>
            <a:blip r:embed="rId4">
              <a:extLst/>
            </a:blip>
            <a:stretch>
              <a:fillRect/>
            </a:stretch>
          </p:blipFill>
          <p:spPr>
            <a:xfrm>
              <a:off x="95035" y="98511"/>
              <a:ext cx="178514" cy="178514"/>
            </a:xfrm>
            <a:prstGeom prst="rect">
              <a:avLst/>
            </a:prstGeom>
            <a:ln w="12700" cap="flat">
              <a:noFill/>
              <a:miter lim="400000"/>
            </a:ln>
            <a:effectLst/>
          </p:spPr>
        </p:pic>
      </p:grpSp>
      <p:grpSp>
        <p:nvGrpSpPr>
          <p:cNvPr id="793" name="그룹 121"/>
          <p:cNvGrpSpPr/>
          <p:nvPr/>
        </p:nvGrpSpPr>
        <p:grpSpPr>
          <a:xfrm>
            <a:off x="4523223" y="5105172"/>
            <a:ext cx="368585" cy="368585"/>
            <a:chOff x="0" y="0"/>
            <a:chExt cx="368583" cy="368583"/>
          </a:xfrm>
        </p:grpSpPr>
        <p:sp>
          <p:nvSpPr>
            <p:cNvPr id="791" name="타원 122"/>
            <p:cNvSpPr/>
            <p:nvPr/>
          </p:nvSpPr>
          <p:spPr>
            <a:xfrm>
              <a:off x="0" y="0"/>
              <a:ext cx="368584" cy="368584"/>
            </a:xfrm>
            <a:prstGeom prst="ellipse">
              <a:avLst/>
            </a:prstGeom>
            <a:noFill/>
            <a:ln w="6350" cap="flat">
              <a:solidFill>
                <a:srgbClr val="000000"/>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pic>
          <p:nvPicPr>
            <p:cNvPr id="792" name="그림 123" descr="그림 123"/>
            <p:cNvPicPr>
              <a:picLocks noChangeAspect="1"/>
            </p:cNvPicPr>
            <p:nvPr/>
          </p:nvPicPr>
          <p:blipFill>
            <a:blip r:embed="rId5">
              <a:extLst/>
            </a:blip>
            <a:stretch>
              <a:fillRect/>
            </a:stretch>
          </p:blipFill>
          <p:spPr>
            <a:xfrm>
              <a:off x="103661" y="107296"/>
              <a:ext cx="178514" cy="178514"/>
            </a:xfrm>
            <a:prstGeom prst="rect">
              <a:avLst/>
            </a:prstGeom>
            <a:ln w="12700" cap="flat">
              <a:noFill/>
              <a:miter lim="400000"/>
            </a:ln>
            <a:effectLst/>
          </p:spPr>
        </p:pic>
      </p:grpSp>
      <p:grpSp>
        <p:nvGrpSpPr>
          <p:cNvPr id="796" name="그룹 124"/>
          <p:cNvGrpSpPr/>
          <p:nvPr/>
        </p:nvGrpSpPr>
        <p:grpSpPr>
          <a:xfrm>
            <a:off x="5206031" y="5105172"/>
            <a:ext cx="368585" cy="368585"/>
            <a:chOff x="0" y="0"/>
            <a:chExt cx="368583" cy="368583"/>
          </a:xfrm>
        </p:grpSpPr>
        <p:sp>
          <p:nvSpPr>
            <p:cNvPr id="794" name="타원 125"/>
            <p:cNvSpPr/>
            <p:nvPr/>
          </p:nvSpPr>
          <p:spPr>
            <a:xfrm>
              <a:off x="0" y="0"/>
              <a:ext cx="368584" cy="368584"/>
            </a:xfrm>
            <a:prstGeom prst="ellipse">
              <a:avLst/>
            </a:prstGeom>
            <a:noFill/>
            <a:ln w="6350" cap="flat">
              <a:solidFill>
                <a:srgbClr val="000000"/>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pic>
          <p:nvPicPr>
            <p:cNvPr id="795" name="그림 126" descr="그림 126"/>
            <p:cNvPicPr>
              <a:picLocks noChangeAspect="1"/>
            </p:cNvPicPr>
            <p:nvPr/>
          </p:nvPicPr>
          <p:blipFill>
            <a:blip r:embed="rId6">
              <a:extLst/>
            </a:blip>
            <a:stretch>
              <a:fillRect/>
            </a:stretch>
          </p:blipFill>
          <p:spPr>
            <a:xfrm>
              <a:off x="74798" y="84878"/>
              <a:ext cx="235029" cy="235029"/>
            </a:xfrm>
            <a:prstGeom prst="rect">
              <a:avLst/>
            </a:prstGeom>
            <a:ln w="12700" cap="flat">
              <a:noFill/>
              <a:miter lim="400000"/>
            </a:ln>
            <a:effectLst/>
          </p:spPr>
        </p:pic>
      </p:grpSp>
    </p:spTree>
    <p:extLst>
      <p:ext uri="{BB962C8B-B14F-4D97-AF65-F5344CB8AC3E}">
        <p14:creationId xmlns:p14="http://schemas.microsoft.com/office/powerpoint/2010/main" val="277307313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 name="텍스트 개체 틀 1"/>
          <p:cNvSpPr txBox="1">
            <a:spLocks noGrp="1"/>
          </p:cNvSpPr>
          <p:nvPr>
            <p:ph type="body" sz="quarter" idx="1"/>
          </p:nvPr>
        </p:nvSpPr>
        <p:spPr>
          <a:xfrm>
            <a:off x="205865" y="161064"/>
            <a:ext cx="8674797" cy="348379"/>
          </a:xfrm>
          <a:prstGeom prst="rect">
            <a:avLst/>
          </a:prstGeom>
        </p:spPr>
        <p:txBody>
          <a:bodyPr/>
          <a:lstStyle>
            <a:lvl1pPr>
              <a:defRPr spc="-200"/>
            </a:lvl1pPr>
          </a:lstStyle>
          <a:p>
            <a:r>
              <a:t>Component_CSS Style</a:t>
            </a:r>
          </a:p>
        </p:txBody>
      </p:sp>
      <p:sp>
        <p:nvSpPr>
          <p:cNvPr id="799" name="TextBox 246"/>
          <p:cNvSpPr txBox="1"/>
          <p:nvPr/>
        </p:nvSpPr>
        <p:spPr>
          <a:xfrm>
            <a:off x="490084" y="2527715"/>
            <a:ext cx="492955" cy="2462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000" b="1">
                <a:solidFill>
                  <a:srgbClr val="C00000"/>
                </a:solidFill>
              </a:defRPr>
            </a:lvl1pPr>
          </a:lstStyle>
          <a:p>
            <a:r>
              <a:t>■ Alert</a:t>
            </a:r>
          </a:p>
        </p:txBody>
      </p:sp>
      <p:sp>
        <p:nvSpPr>
          <p:cNvPr id="800" name="직선 연결선 30"/>
          <p:cNvSpPr/>
          <p:nvPr/>
        </p:nvSpPr>
        <p:spPr>
          <a:xfrm>
            <a:off x="498230" y="4674603"/>
            <a:ext cx="10966940" cy="1"/>
          </a:xfrm>
          <a:prstGeom prst="line">
            <a:avLst/>
          </a:prstGeom>
          <a:solidFill>
            <a:srgbClr val="FFFFFF"/>
          </a:solidFill>
          <a:ln w="6350">
            <a:solidFill>
              <a:srgbClr val="BDD7EE"/>
            </a:solidFill>
            <a:miter/>
          </a:ln>
        </p:spPr>
        <p:txBody>
          <a:bodyPr lIns="45719" rIns="45719"/>
          <a:lstStyle/>
          <a:p>
            <a:endParaRPr/>
          </a:p>
        </p:txBody>
      </p:sp>
      <p:sp>
        <p:nvSpPr>
          <p:cNvPr id="801" name="Window Body"/>
          <p:cNvSpPr/>
          <p:nvPr/>
        </p:nvSpPr>
        <p:spPr>
          <a:xfrm>
            <a:off x="2474795" y="2748053"/>
            <a:ext cx="2948925" cy="1176662"/>
          </a:xfrm>
          <a:prstGeom prst="rect">
            <a:avLst/>
          </a:prstGeom>
          <a:solidFill>
            <a:srgbClr val="FFFFFF"/>
          </a:solidFill>
          <a:ln w="6350">
            <a:solidFill>
              <a:srgbClr val="808080"/>
            </a:solidFill>
            <a:miter/>
          </a:ln>
        </p:spPr>
        <p:txBody>
          <a:bodyPr lIns="45699" tIns="45699" rIns="45699" bIns="45699" anchor="ctr"/>
          <a:lstStyle/>
          <a:p>
            <a:pPr algn="ctr">
              <a:defRPr sz="900">
                <a:solidFill>
                  <a:srgbClr val="5F5F5F"/>
                </a:solidFill>
              </a:defRPr>
            </a:pPr>
            <a:endParaRPr/>
          </a:p>
        </p:txBody>
      </p:sp>
      <p:sp>
        <p:nvSpPr>
          <p:cNvPr id="802" name="Text"/>
          <p:cNvSpPr txBox="1"/>
          <p:nvPr/>
        </p:nvSpPr>
        <p:spPr>
          <a:xfrm>
            <a:off x="2935892" y="2874867"/>
            <a:ext cx="2026731" cy="4541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6576" tIns="36576" rIns="36576" bIns="36576">
            <a:spAutoFit/>
          </a:bodyPr>
          <a:lstStyle>
            <a:lvl1pPr>
              <a:defRPr sz="800">
                <a:solidFill>
                  <a:srgbClr val="5F5F5F"/>
                </a:solidFill>
              </a:defRPr>
            </a:lvl1pPr>
          </a:lstStyle>
          <a:p>
            <a:r>
              <a:t>Lorem ipsum dolor sit amet, consectetur adipisicing elit, sed do eiusmod tempor incididunt ut labore et dolore magna aliqua.</a:t>
            </a:r>
          </a:p>
        </p:txBody>
      </p:sp>
      <p:grpSp>
        <p:nvGrpSpPr>
          <p:cNvPr id="805" name="Title Bar"/>
          <p:cNvGrpSpPr/>
          <p:nvPr/>
        </p:nvGrpSpPr>
        <p:grpSpPr>
          <a:xfrm>
            <a:off x="2474795" y="2522314"/>
            <a:ext cx="2948925" cy="231141"/>
            <a:chOff x="0" y="0"/>
            <a:chExt cx="2948923" cy="231140"/>
          </a:xfrm>
        </p:grpSpPr>
        <p:sp>
          <p:nvSpPr>
            <p:cNvPr id="803" name="직사각형"/>
            <p:cNvSpPr/>
            <p:nvPr/>
          </p:nvSpPr>
          <p:spPr>
            <a:xfrm>
              <a:off x="0" y="5400"/>
              <a:ext cx="2948924" cy="220339"/>
            </a:xfrm>
            <a:prstGeom prst="rect">
              <a:avLst/>
            </a:prstGeom>
            <a:solidFill>
              <a:srgbClr val="FFFFFF"/>
            </a:solidFill>
            <a:ln w="6350" cap="flat">
              <a:solidFill>
                <a:srgbClr val="808080"/>
              </a:solidFill>
              <a:prstDash val="solid"/>
              <a:miter lim="800000"/>
            </a:ln>
            <a:effectLst/>
          </p:spPr>
          <p:txBody>
            <a:bodyPr wrap="square" lIns="45699" tIns="45699" rIns="45699" bIns="45699" numCol="1" anchor="ctr">
              <a:noAutofit/>
            </a:bodyPr>
            <a:lstStyle/>
            <a:p>
              <a:pPr>
                <a:defRPr>
                  <a:solidFill>
                    <a:srgbClr val="FFFFFF"/>
                  </a:solidFill>
                </a:defRPr>
              </a:pPr>
              <a:endParaRPr/>
            </a:p>
          </p:txBody>
        </p:sp>
        <p:sp>
          <p:nvSpPr>
            <p:cNvPr id="804" name="Alert"/>
            <p:cNvSpPr txBox="1"/>
            <p:nvPr/>
          </p:nvSpPr>
          <p:spPr>
            <a:xfrm>
              <a:off x="48894" y="0"/>
              <a:ext cx="2713975" cy="2311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sz="900">
                  <a:solidFill>
                    <a:srgbClr val="5F5F5F"/>
                  </a:solidFill>
                </a:defRPr>
              </a:lvl1pPr>
            </a:lstStyle>
            <a:p>
              <a:r>
                <a:t>Alert</a:t>
              </a:r>
            </a:p>
          </p:txBody>
        </p:sp>
      </p:grpSp>
      <p:grpSp>
        <p:nvGrpSpPr>
          <p:cNvPr id="812" name="Buttons"/>
          <p:cNvGrpSpPr/>
          <p:nvPr/>
        </p:nvGrpSpPr>
        <p:grpSpPr>
          <a:xfrm>
            <a:off x="3317144" y="3570563"/>
            <a:ext cx="1260569" cy="222786"/>
            <a:chOff x="0" y="0"/>
            <a:chExt cx="1260568" cy="222784"/>
          </a:xfrm>
        </p:grpSpPr>
        <p:grpSp>
          <p:nvGrpSpPr>
            <p:cNvPr id="808" name="Button 1"/>
            <p:cNvGrpSpPr/>
            <p:nvPr/>
          </p:nvGrpSpPr>
          <p:grpSpPr>
            <a:xfrm>
              <a:off x="653779" y="0"/>
              <a:ext cx="606790" cy="222785"/>
              <a:chOff x="0" y="0"/>
              <a:chExt cx="606788" cy="222784"/>
            </a:xfrm>
          </p:grpSpPr>
          <p:sp>
            <p:nvSpPr>
              <p:cNvPr id="806" name="모서리가 둥근 직사각형"/>
              <p:cNvSpPr/>
              <p:nvPr/>
            </p:nvSpPr>
            <p:spPr>
              <a:xfrm>
                <a:off x="0" y="0"/>
                <a:ext cx="606789" cy="222785"/>
              </a:xfrm>
              <a:prstGeom prst="roundRect">
                <a:avLst>
                  <a:gd name="adj" fmla="val 8776"/>
                </a:avLst>
              </a:prstGeom>
              <a:solidFill>
                <a:srgbClr val="000000"/>
              </a:solidFill>
              <a:ln w="12700" cap="flat">
                <a:noFill/>
                <a:miter lim="400000"/>
              </a:ln>
              <a:effectLst/>
            </p:spPr>
            <p:txBody>
              <a:bodyPr wrap="square" lIns="45699" tIns="45699" rIns="45699" bIns="45699" numCol="1" anchor="ctr">
                <a:noAutofit/>
              </a:bodyPr>
              <a:lstStyle/>
              <a:p>
                <a:pPr algn="ctr">
                  <a:defRPr sz="700" b="1">
                    <a:solidFill>
                      <a:srgbClr val="FFFFFF"/>
                    </a:solidFill>
                  </a:defRPr>
                </a:pPr>
                <a:endParaRPr/>
              </a:p>
            </p:txBody>
          </p:sp>
          <p:sp>
            <p:nvSpPr>
              <p:cNvPr id="807" name="확인"/>
              <p:cNvSpPr txBox="1"/>
              <p:nvPr/>
            </p:nvSpPr>
            <p:spPr>
              <a:xfrm>
                <a:off x="5726" y="47892"/>
                <a:ext cx="595336"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800" b="1">
                    <a:solidFill>
                      <a:srgbClr val="FFFFFF"/>
                    </a:solidFill>
                  </a:defRPr>
                </a:lvl1pPr>
              </a:lstStyle>
              <a:p>
                <a:r>
                  <a:t>확인</a:t>
                </a:r>
              </a:p>
            </p:txBody>
          </p:sp>
        </p:grpSp>
        <p:grpSp>
          <p:nvGrpSpPr>
            <p:cNvPr id="811" name="Button 2"/>
            <p:cNvGrpSpPr/>
            <p:nvPr/>
          </p:nvGrpSpPr>
          <p:grpSpPr>
            <a:xfrm>
              <a:off x="-1" y="0"/>
              <a:ext cx="606790" cy="222785"/>
              <a:chOff x="0" y="0"/>
              <a:chExt cx="606788" cy="222784"/>
            </a:xfrm>
          </p:grpSpPr>
          <p:sp>
            <p:nvSpPr>
              <p:cNvPr id="809" name="모서리가 둥근 직사각형"/>
              <p:cNvSpPr/>
              <p:nvPr/>
            </p:nvSpPr>
            <p:spPr>
              <a:xfrm>
                <a:off x="0" y="0"/>
                <a:ext cx="606789" cy="222785"/>
              </a:xfrm>
              <a:prstGeom prst="roundRect">
                <a:avLst>
                  <a:gd name="adj" fmla="val 8776"/>
                </a:avLst>
              </a:prstGeom>
              <a:solidFill>
                <a:srgbClr val="FFFFFF"/>
              </a:solidFill>
              <a:ln w="6350" cap="flat">
                <a:solidFill>
                  <a:srgbClr val="808080"/>
                </a:solidFill>
                <a:prstDash val="solid"/>
                <a:round/>
              </a:ln>
              <a:effectLst/>
            </p:spPr>
            <p:txBody>
              <a:bodyPr wrap="square" lIns="45699" tIns="45699" rIns="45699" bIns="45699" numCol="1" anchor="ctr">
                <a:noAutofit/>
              </a:bodyPr>
              <a:lstStyle/>
              <a:p>
                <a:pPr algn="ctr">
                  <a:defRPr sz="900">
                    <a:solidFill>
                      <a:srgbClr val="5F5F5F"/>
                    </a:solidFill>
                  </a:defRPr>
                </a:pPr>
                <a:endParaRPr/>
              </a:p>
            </p:txBody>
          </p:sp>
          <p:sp>
            <p:nvSpPr>
              <p:cNvPr id="810" name="취소"/>
              <p:cNvSpPr txBox="1"/>
              <p:nvPr/>
            </p:nvSpPr>
            <p:spPr>
              <a:xfrm>
                <a:off x="54621" y="8522"/>
                <a:ext cx="497546" cy="2057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800">
                    <a:solidFill>
                      <a:srgbClr val="5F5F5F"/>
                    </a:solidFill>
                  </a:defRPr>
                </a:lvl1pPr>
              </a:lstStyle>
              <a:p>
                <a:r>
                  <a:t>취소</a:t>
                </a:r>
              </a:p>
            </p:txBody>
          </p:sp>
        </p:grpSp>
      </p:grpSp>
      <p:sp>
        <p:nvSpPr>
          <p:cNvPr id="813" name="TextBox 149"/>
          <p:cNvSpPr txBox="1"/>
          <p:nvPr/>
        </p:nvSpPr>
        <p:spPr>
          <a:xfrm>
            <a:off x="490085" y="4958682"/>
            <a:ext cx="1069105" cy="2462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000" b="1">
                <a:solidFill>
                  <a:srgbClr val="C00000"/>
                </a:solidFill>
              </a:defRPr>
            </a:lvl1pPr>
          </a:lstStyle>
          <a:p>
            <a:r>
              <a:t>■ Banner rolling</a:t>
            </a:r>
          </a:p>
        </p:txBody>
      </p:sp>
      <p:grpSp>
        <p:nvGrpSpPr>
          <p:cNvPr id="817" name="그룹 163"/>
          <p:cNvGrpSpPr/>
          <p:nvPr/>
        </p:nvGrpSpPr>
        <p:grpSpPr>
          <a:xfrm>
            <a:off x="2474796" y="5037563"/>
            <a:ext cx="385171" cy="88459"/>
            <a:chOff x="0" y="0"/>
            <a:chExt cx="385170" cy="88458"/>
          </a:xfrm>
        </p:grpSpPr>
        <p:sp>
          <p:nvSpPr>
            <p:cNvPr id="814" name="Indicator 3"/>
            <p:cNvSpPr/>
            <p:nvPr/>
          </p:nvSpPr>
          <p:spPr>
            <a:xfrm>
              <a:off x="296711" y="-1"/>
              <a:ext cx="88460" cy="88460"/>
            </a:xfrm>
            <a:prstGeom prst="ellipse">
              <a:avLst/>
            </a:prstGeom>
            <a:noFill/>
            <a:ln w="6350" cap="flat">
              <a:solidFill>
                <a:srgbClr val="000000"/>
              </a:solidFill>
              <a:prstDash val="solid"/>
              <a:miter lim="800000"/>
            </a:ln>
            <a:effectLst/>
          </p:spPr>
          <p:txBody>
            <a:bodyPr wrap="square" lIns="45699" tIns="45699" rIns="45699" bIns="45699" numCol="1" anchor="ctr">
              <a:noAutofit/>
            </a:bodyPr>
            <a:lstStyle/>
            <a:p>
              <a:pPr algn="ctr">
                <a:defRPr sz="900">
                  <a:solidFill>
                    <a:srgbClr val="5F5F5F"/>
                  </a:solidFill>
                </a:defRPr>
              </a:pPr>
              <a:endParaRPr/>
            </a:p>
          </p:txBody>
        </p:sp>
        <p:sp>
          <p:nvSpPr>
            <p:cNvPr id="815" name="Indicator 2"/>
            <p:cNvSpPr/>
            <p:nvPr/>
          </p:nvSpPr>
          <p:spPr>
            <a:xfrm>
              <a:off x="153697" y="-1"/>
              <a:ext cx="88459" cy="88460"/>
            </a:xfrm>
            <a:prstGeom prst="ellipse">
              <a:avLst/>
            </a:prstGeom>
            <a:noFill/>
            <a:ln w="6350" cap="flat">
              <a:solidFill>
                <a:srgbClr val="000000"/>
              </a:solidFill>
              <a:prstDash val="solid"/>
              <a:miter lim="800000"/>
            </a:ln>
            <a:effectLst/>
          </p:spPr>
          <p:txBody>
            <a:bodyPr wrap="square" lIns="45699" tIns="45699" rIns="45699" bIns="45699" numCol="1" anchor="ctr">
              <a:noAutofit/>
            </a:bodyPr>
            <a:lstStyle/>
            <a:p>
              <a:pPr algn="ctr">
                <a:defRPr sz="900">
                  <a:solidFill>
                    <a:srgbClr val="5F5F5F"/>
                  </a:solidFill>
                </a:defRPr>
              </a:pPr>
              <a:endParaRPr/>
            </a:p>
          </p:txBody>
        </p:sp>
        <p:sp>
          <p:nvSpPr>
            <p:cNvPr id="816" name="Indicator 2"/>
            <p:cNvSpPr/>
            <p:nvPr/>
          </p:nvSpPr>
          <p:spPr>
            <a:xfrm>
              <a:off x="-1" y="-1"/>
              <a:ext cx="88459" cy="88460"/>
            </a:xfrm>
            <a:prstGeom prst="ellipse">
              <a:avLst/>
            </a:prstGeom>
            <a:solidFill>
              <a:srgbClr val="595959"/>
            </a:solidFill>
            <a:ln w="6350" cap="flat">
              <a:solidFill>
                <a:srgbClr val="808080"/>
              </a:solidFill>
              <a:prstDash val="solid"/>
              <a:miter lim="800000"/>
            </a:ln>
            <a:effectLst/>
          </p:spPr>
          <p:txBody>
            <a:bodyPr wrap="square" lIns="45699" tIns="45699" rIns="45699" bIns="45699" numCol="1" anchor="ctr">
              <a:noAutofit/>
            </a:bodyPr>
            <a:lstStyle/>
            <a:p>
              <a:pPr algn="ctr">
                <a:defRPr sz="900">
                  <a:solidFill>
                    <a:srgbClr val="5F5F5F"/>
                  </a:solidFill>
                </a:defRPr>
              </a:pPr>
              <a:endParaRPr/>
            </a:p>
          </p:txBody>
        </p:sp>
      </p:grpSp>
      <p:sp>
        <p:nvSpPr>
          <p:cNvPr id="818" name="Breadcrumbs"/>
          <p:cNvSpPr txBox="1"/>
          <p:nvPr/>
        </p:nvSpPr>
        <p:spPr>
          <a:xfrm>
            <a:off x="2514396" y="1083657"/>
            <a:ext cx="2282017" cy="20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2399" tIns="32399" rIns="32399" bIns="32399">
            <a:spAutoFit/>
          </a:bodyPr>
          <a:lstStyle/>
          <a:p>
            <a:pPr>
              <a:defRPr sz="900" u="sng">
                <a:solidFill>
                  <a:schemeClr val="accent1"/>
                </a:solidFill>
              </a:defRPr>
            </a:pPr>
            <a:r>
              <a:t>Home</a:t>
            </a:r>
            <a:r>
              <a:rPr u="none">
                <a:solidFill>
                  <a:srgbClr val="5F5F5F"/>
                </a:solidFill>
              </a:rPr>
              <a:t>  »  </a:t>
            </a:r>
            <a:r>
              <a:t>Category</a:t>
            </a:r>
            <a:r>
              <a:rPr u="none">
                <a:solidFill>
                  <a:srgbClr val="5F5F5F"/>
                </a:solidFill>
              </a:rPr>
              <a:t>  »  </a:t>
            </a:r>
            <a:r>
              <a:t>Subcategory</a:t>
            </a:r>
            <a:r>
              <a:rPr u="none">
                <a:solidFill>
                  <a:srgbClr val="5F5F5F"/>
                </a:solidFill>
              </a:rPr>
              <a:t>  »  Item</a:t>
            </a:r>
          </a:p>
        </p:txBody>
      </p:sp>
      <p:sp>
        <p:nvSpPr>
          <p:cNvPr id="819" name="직선 연결선 35"/>
          <p:cNvSpPr/>
          <p:nvPr/>
        </p:nvSpPr>
        <p:spPr>
          <a:xfrm>
            <a:off x="498230" y="1923975"/>
            <a:ext cx="10966940" cy="1"/>
          </a:xfrm>
          <a:prstGeom prst="line">
            <a:avLst/>
          </a:prstGeom>
          <a:solidFill>
            <a:srgbClr val="FFFFFF"/>
          </a:solidFill>
          <a:ln w="6350">
            <a:solidFill>
              <a:srgbClr val="BDD7EE"/>
            </a:solidFill>
            <a:miter/>
          </a:ln>
        </p:spPr>
        <p:txBody>
          <a:bodyPr lIns="45719" rIns="45719"/>
          <a:lstStyle/>
          <a:p>
            <a:endParaRPr/>
          </a:p>
        </p:txBody>
      </p:sp>
      <p:sp>
        <p:nvSpPr>
          <p:cNvPr id="820" name="TextBox 36"/>
          <p:cNvSpPr txBox="1"/>
          <p:nvPr/>
        </p:nvSpPr>
        <p:spPr>
          <a:xfrm>
            <a:off x="490084" y="1062514"/>
            <a:ext cx="956369" cy="2462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000" b="1">
                <a:solidFill>
                  <a:srgbClr val="C00000"/>
                </a:solidFill>
              </a:defRPr>
            </a:lvl1pPr>
          </a:lstStyle>
          <a:p>
            <a:r>
              <a:t>■ Breadcrumb</a:t>
            </a:r>
          </a:p>
        </p:txBody>
      </p:sp>
      <p:sp>
        <p:nvSpPr>
          <p:cNvPr id="821" name="Delete"/>
          <p:cNvSpPr/>
          <p:nvPr/>
        </p:nvSpPr>
        <p:spPr>
          <a:xfrm>
            <a:off x="5243401" y="2594281"/>
            <a:ext cx="113088" cy="113088"/>
          </a:xfrm>
          <a:custGeom>
            <a:avLst/>
            <a:gdLst/>
            <a:ahLst/>
            <a:cxnLst>
              <a:cxn ang="0">
                <a:pos x="wd2" y="hd2"/>
              </a:cxn>
              <a:cxn ang="5400000">
                <a:pos x="wd2" y="hd2"/>
              </a:cxn>
              <a:cxn ang="10800000">
                <a:pos x="wd2" y="hd2"/>
              </a:cxn>
              <a:cxn ang="16200000">
                <a:pos x="wd2" y="hd2"/>
              </a:cxn>
            </a:cxnLst>
            <a:rect l="0" t="0" r="r" b="b"/>
            <a:pathLst>
              <a:path w="21371" h="21371" extrusionOk="0">
                <a:moveTo>
                  <a:pt x="21027" y="18540"/>
                </a:moveTo>
                <a:lnTo>
                  <a:pt x="18540" y="21027"/>
                </a:lnTo>
                <a:cubicBezTo>
                  <a:pt x="18103" y="21485"/>
                  <a:pt x="17361" y="21485"/>
                  <a:pt x="16903" y="21027"/>
                </a:cubicBezTo>
                <a:lnTo>
                  <a:pt x="10685" y="14830"/>
                </a:lnTo>
                <a:lnTo>
                  <a:pt x="4489" y="21027"/>
                </a:lnTo>
                <a:cubicBezTo>
                  <a:pt x="4030" y="21485"/>
                  <a:pt x="3289" y="21485"/>
                  <a:pt x="2830" y="21027"/>
                </a:cubicBezTo>
                <a:lnTo>
                  <a:pt x="343" y="18561"/>
                </a:lnTo>
                <a:cubicBezTo>
                  <a:pt x="-115" y="18103"/>
                  <a:pt x="-115" y="17361"/>
                  <a:pt x="343" y="16903"/>
                </a:cubicBezTo>
                <a:lnTo>
                  <a:pt x="6540" y="10685"/>
                </a:lnTo>
                <a:lnTo>
                  <a:pt x="343" y="4489"/>
                </a:lnTo>
                <a:cubicBezTo>
                  <a:pt x="-115" y="4030"/>
                  <a:pt x="-115" y="3289"/>
                  <a:pt x="343" y="2830"/>
                </a:cubicBezTo>
                <a:lnTo>
                  <a:pt x="2830" y="343"/>
                </a:lnTo>
                <a:cubicBezTo>
                  <a:pt x="3289" y="-115"/>
                  <a:pt x="4030" y="-115"/>
                  <a:pt x="4489" y="343"/>
                </a:cubicBezTo>
                <a:lnTo>
                  <a:pt x="10685" y="6540"/>
                </a:lnTo>
                <a:lnTo>
                  <a:pt x="16903" y="343"/>
                </a:lnTo>
                <a:cubicBezTo>
                  <a:pt x="17361" y="-115"/>
                  <a:pt x="18103" y="-115"/>
                  <a:pt x="18540" y="343"/>
                </a:cubicBezTo>
                <a:lnTo>
                  <a:pt x="21027" y="2830"/>
                </a:lnTo>
                <a:cubicBezTo>
                  <a:pt x="21485" y="3289"/>
                  <a:pt x="21485" y="4030"/>
                  <a:pt x="21027" y="4489"/>
                </a:cubicBezTo>
                <a:lnTo>
                  <a:pt x="14830" y="10685"/>
                </a:lnTo>
                <a:lnTo>
                  <a:pt x="21027" y="16903"/>
                </a:lnTo>
                <a:cubicBezTo>
                  <a:pt x="21485" y="17361"/>
                  <a:pt x="21485" y="18103"/>
                  <a:pt x="21027" y="18561"/>
                </a:cubicBezTo>
                <a:lnTo>
                  <a:pt x="21027" y="18540"/>
                </a:lnTo>
                <a:close/>
              </a:path>
            </a:pathLst>
          </a:custGeom>
          <a:solidFill>
            <a:srgbClr val="5F5F5F"/>
          </a:solidFill>
          <a:ln w="12700">
            <a:miter lim="400000"/>
          </a:ln>
        </p:spPr>
        <p:txBody>
          <a:bodyPr lIns="45699" tIns="45699" rIns="45699" bIns="45699"/>
          <a:lstStyle/>
          <a:p>
            <a:pPr>
              <a:defRPr sz="900"/>
            </a:pPr>
            <a:endParaRPr/>
          </a:p>
        </p:txBody>
      </p:sp>
    </p:spTree>
    <p:extLst>
      <p:ext uri="{BB962C8B-B14F-4D97-AF65-F5344CB8AC3E}">
        <p14:creationId xmlns:p14="http://schemas.microsoft.com/office/powerpoint/2010/main" val="358614852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 name="텍스트 개체 틀 2"/>
          <p:cNvSpPr txBox="1">
            <a:spLocks noGrp="1"/>
          </p:cNvSpPr>
          <p:nvPr>
            <p:ph type="body" sz="quarter" idx="1"/>
          </p:nvPr>
        </p:nvSpPr>
        <p:spPr>
          <a:xfrm>
            <a:off x="952499" y="1181099"/>
            <a:ext cx="9955826" cy="556562"/>
          </a:xfrm>
          <a:prstGeom prst="rect">
            <a:avLst/>
          </a:prstGeom>
        </p:spPr>
        <p:txBody>
          <a:bodyPr>
            <a:normAutofit fontScale="77500" lnSpcReduction="20000"/>
          </a:bodyPr>
          <a:lstStyle>
            <a:lvl1pPr>
              <a:defRPr spc="-100"/>
            </a:lvl1pPr>
          </a:lstStyle>
          <a:p>
            <a:r>
              <a:rPr dirty="0" smtClean="0"/>
              <a:t>Flow</a:t>
            </a:r>
            <a:endParaRPr dirty="0"/>
          </a:p>
        </p:txBody>
      </p:sp>
      <p:sp>
        <p:nvSpPr>
          <p:cNvPr id="824" name="제목 3"/>
          <p:cNvSpPr txBox="1">
            <a:spLocks noGrp="1"/>
          </p:cNvSpPr>
          <p:nvPr>
            <p:ph type="title"/>
          </p:nvPr>
        </p:nvSpPr>
        <p:spPr>
          <a:xfrm>
            <a:off x="899745" y="2395190"/>
            <a:ext cx="9955825" cy="3886979"/>
          </a:xfrm>
          <a:prstGeom prst="rect">
            <a:avLst/>
          </a:prstGeom>
        </p:spPr>
        <p:txBody>
          <a:bodyPr/>
          <a:lstStyle/>
          <a:p>
            <a:pPr>
              <a:defRPr spc="-100"/>
            </a:pPr>
            <a:r>
              <a:rPr dirty="0"/>
              <a:t>1. </a:t>
            </a:r>
            <a:r>
              <a:rPr lang="ko-KR" altLang="en-US" dirty="0"/>
              <a:t>지자체 및 개발자 등록 </a:t>
            </a:r>
            <a:r>
              <a:rPr lang="en-US" altLang="ko-KR" dirty="0"/>
              <a:t>/ </a:t>
            </a:r>
            <a:r>
              <a:rPr lang="ko-KR" altLang="en-US" dirty="0"/>
              <a:t>권한 </a:t>
            </a:r>
            <a:r>
              <a:rPr lang="ko-KR" altLang="en-US" dirty="0" smtClean="0"/>
              <a:t>관리</a:t>
            </a:r>
            <a:r>
              <a:rPr lang="en-US" altLang="ko-KR" dirty="0" smtClean="0"/>
              <a:t/>
            </a:r>
            <a:br>
              <a:rPr lang="en-US" altLang="ko-KR" dirty="0" smtClean="0"/>
            </a:br>
            <a:r>
              <a:rPr dirty="0" smtClean="0"/>
              <a:t>2</a:t>
            </a:r>
            <a:r>
              <a:rPr dirty="0"/>
              <a:t>. </a:t>
            </a:r>
            <a:r>
              <a:rPr lang="ko-KR" altLang="en-US" dirty="0"/>
              <a:t>인프라 구축 요청 업무 </a:t>
            </a:r>
            <a:r>
              <a:rPr lang="ko-KR" altLang="en-US" dirty="0" smtClean="0"/>
              <a:t>흐름도</a:t>
            </a:r>
            <a:r>
              <a:rPr dirty="0"/>
              <a:t/>
            </a:r>
            <a:br>
              <a:rPr dirty="0"/>
            </a:br>
            <a:r>
              <a:rPr dirty="0"/>
              <a:t>3. </a:t>
            </a:r>
            <a:r>
              <a:rPr lang="ko-KR" altLang="en-US" dirty="0"/>
              <a:t>서비스 개발 계획 신청 업무 프로세스 </a:t>
            </a:r>
            <a:r>
              <a:rPr lang="ko-KR" altLang="en-US" dirty="0" smtClean="0"/>
              <a:t>구조</a:t>
            </a:r>
            <a:r>
              <a:rPr lang="en-US" altLang="ko-KR" dirty="0" smtClean="0"/>
              <a:t/>
            </a:r>
            <a:br>
              <a:rPr lang="en-US" altLang="ko-KR" dirty="0" smtClean="0"/>
            </a:br>
            <a:r>
              <a:rPr lang="en-US" altLang="ko-KR" dirty="0" smtClean="0"/>
              <a:t>4. </a:t>
            </a:r>
            <a:r>
              <a:rPr lang="ko-KR" altLang="en-US" dirty="0"/>
              <a:t>서비스 테스트 배포 신청 업무 프로세스 구조</a:t>
            </a:r>
            <a:br>
              <a:rPr lang="ko-KR" altLang="en-US" dirty="0"/>
            </a:br>
            <a:r>
              <a:rPr lang="en-US" altLang="ko-KR" dirty="0" smtClean="0"/>
              <a:t>5. </a:t>
            </a:r>
            <a:r>
              <a:rPr lang="ko-KR" altLang="en-US" dirty="0"/>
              <a:t>서비스 운영 배포 신청 업무 프로세스 구조</a:t>
            </a:r>
            <a:br>
              <a:rPr lang="ko-KR" altLang="en-US" dirty="0"/>
            </a:br>
            <a:r>
              <a:rPr lang="en-US" altLang="ko-KR" dirty="0"/>
              <a:t>6. </a:t>
            </a:r>
            <a:r>
              <a:rPr lang="ko-KR" altLang="en-US" dirty="0"/>
              <a:t>개발자 </a:t>
            </a:r>
            <a:r>
              <a:rPr lang="ko-KR" altLang="en-US" dirty="0" err="1"/>
              <a:t>배포시스템</a:t>
            </a:r>
            <a:r>
              <a:rPr lang="ko-KR" altLang="en-US" dirty="0"/>
              <a:t> 전체 업무 프로세스 구조</a:t>
            </a:r>
            <a:br>
              <a:rPr lang="ko-KR" altLang="en-US" dirty="0"/>
            </a:br>
            <a:r>
              <a:rPr dirty="0"/>
              <a:t/>
            </a:r>
            <a:br>
              <a:rPr dirty="0"/>
            </a:br>
            <a:r>
              <a:rPr dirty="0"/>
              <a:t/>
            </a:r>
            <a:br>
              <a:rPr dirty="0"/>
            </a:br>
            <a:endParaRPr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 name="텍스트 개체 틀 1"/>
          <p:cNvSpPr txBox="1">
            <a:spLocks noGrp="1"/>
          </p:cNvSpPr>
          <p:nvPr>
            <p:ph type="body" sz="quarter" idx="1"/>
          </p:nvPr>
        </p:nvSpPr>
        <p:spPr>
          <a:xfrm>
            <a:off x="205865" y="161064"/>
            <a:ext cx="8674797" cy="348379"/>
          </a:xfrm>
          <a:prstGeom prst="rect">
            <a:avLst/>
          </a:prstGeom>
        </p:spPr>
        <p:txBody>
          <a:bodyPr/>
          <a:lstStyle/>
          <a:p>
            <a:pPr defTabSz="868680">
              <a:spcBef>
                <a:spcPts val="900"/>
              </a:spcBef>
              <a:defRPr sz="1615" spc="-190"/>
            </a:pPr>
            <a:r>
              <a:rPr lang="en-US" dirty="0"/>
              <a:t>1</a:t>
            </a:r>
            <a:r>
              <a:rPr dirty="0" smtClean="0"/>
              <a:t>. </a:t>
            </a:r>
            <a:r>
              <a:rPr lang="ko-KR" altLang="en-US" dirty="0" smtClean="0"/>
              <a:t>지자체 및 개발자 등록 </a:t>
            </a:r>
            <a:r>
              <a:rPr lang="en-US" altLang="ko-KR" dirty="0" smtClean="0"/>
              <a:t>/ </a:t>
            </a:r>
            <a:r>
              <a:rPr lang="ko-KR" altLang="en-US" dirty="0" smtClean="0"/>
              <a:t>권한 관리</a:t>
            </a:r>
            <a:endParaRPr dirty="0"/>
          </a:p>
        </p:txBody>
      </p:sp>
      <p:grpSp>
        <p:nvGrpSpPr>
          <p:cNvPr id="1096" name="Rectangle 84"/>
          <p:cNvGrpSpPr/>
          <p:nvPr/>
        </p:nvGrpSpPr>
        <p:grpSpPr>
          <a:xfrm>
            <a:off x="11129874" y="146910"/>
            <a:ext cx="865951" cy="165280"/>
            <a:chOff x="0" y="0"/>
            <a:chExt cx="865948" cy="165278"/>
          </a:xfrm>
        </p:grpSpPr>
        <p:sp>
          <p:nvSpPr>
            <p:cNvPr id="1094" name="직사각형"/>
            <p:cNvSpPr/>
            <p:nvPr/>
          </p:nvSpPr>
          <p:spPr>
            <a:xfrm>
              <a:off x="0" y="0"/>
              <a:ext cx="865949" cy="165279"/>
            </a:xfrm>
            <a:prstGeom prst="rect">
              <a:avLst/>
            </a:prstGeom>
            <a:solidFill>
              <a:srgbClr val="0070C0"/>
            </a:solidFill>
            <a:ln w="9525" cap="rnd">
              <a:solidFill>
                <a:srgbClr val="000000"/>
              </a:solidFill>
              <a:prstDash val="solid"/>
              <a:round/>
            </a:ln>
            <a:effectLst/>
          </p:spPr>
          <p:txBody>
            <a:bodyPr wrap="square" lIns="45699" tIns="45699" rIns="45699" bIns="45699" numCol="1" anchor="ctr">
              <a:noAutofit/>
            </a:bodyPr>
            <a:lstStyle/>
            <a:p>
              <a:pPr algn="ctr">
                <a:defRPr sz="700" b="1">
                  <a:solidFill>
                    <a:srgbClr val="FFFFFF"/>
                  </a:solidFill>
                </a:defRPr>
              </a:pPr>
              <a:endParaRPr/>
            </a:p>
          </p:txBody>
        </p:sp>
        <p:sp>
          <p:nvSpPr>
            <p:cNvPr id="1095" name="사용자 수동 처리"/>
            <p:cNvSpPr txBox="1"/>
            <p:nvPr/>
          </p:nvSpPr>
          <p:spPr>
            <a:xfrm>
              <a:off x="4762" y="19139"/>
              <a:ext cx="856425"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dirty="0" err="1"/>
                <a:t>사용자</a:t>
              </a:r>
              <a:r>
                <a:rPr dirty="0"/>
                <a:t> </a:t>
              </a:r>
              <a:r>
                <a:rPr dirty="0" err="1"/>
                <a:t>수동</a:t>
              </a:r>
              <a:r>
                <a:rPr dirty="0"/>
                <a:t> </a:t>
              </a:r>
              <a:r>
                <a:rPr dirty="0" err="1"/>
                <a:t>처리</a:t>
              </a:r>
              <a:endParaRPr dirty="0"/>
            </a:p>
          </p:txBody>
        </p:sp>
      </p:grpSp>
      <p:grpSp>
        <p:nvGrpSpPr>
          <p:cNvPr id="1099" name="Rectangle 84"/>
          <p:cNvGrpSpPr/>
          <p:nvPr/>
        </p:nvGrpSpPr>
        <p:grpSpPr>
          <a:xfrm>
            <a:off x="11129874" y="345967"/>
            <a:ext cx="865951" cy="165280"/>
            <a:chOff x="0" y="0"/>
            <a:chExt cx="865948" cy="165278"/>
          </a:xfrm>
        </p:grpSpPr>
        <p:sp>
          <p:nvSpPr>
            <p:cNvPr id="1097" name="직사각형"/>
            <p:cNvSpPr/>
            <p:nvPr/>
          </p:nvSpPr>
          <p:spPr>
            <a:xfrm>
              <a:off x="0" y="0"/>
              <a:ext cx="865949" cy="165279"/>
            </a:xfrm>
            <a:prstGeom prst="rect">
              <a:avLst/>
            </a:prstGeom>
            <a:solidFill>
              <a:srgbClr val="D9D9D9"/>
            </a:solidFill>
            <a:ln w="9525" cap="rnd">
              <a:solidFill>
                <a:srgbClr val="000000"/>
              </a:solidFill>
              <a:prstDash val="solid"/>
              <a:round/>
            </a:ln>
            <a:effectLst/>
          </p:spPr>
          <p:txBody>
            <a:bodyPr wrap="square" lIns="45699" tIns="45699" rIns="45699" bIns="45699" numCol="1" anchor="ctr">
              <a:noAutofit/>
            </a:bodyPr>
            <a:lstStyle/>
            <a:p>
              <a:pPr algn="ctr">
                <a:defRPr sz="700" b="1"/>
              </a:pPr>
              <a:endParaRPr/>
            </a:p>
          </p:txBody>
        </p:sp>
        <p:sp>
          <p:nvSpPr>
            <p:cNvPr id="1098" name="시스템 자동 처리"/>
            <p:cNvSpPr txBox="1"/>
            <p:nvPr/>
          </p:nvSpPr>
          <p:spPr>
            <a:xfrm>
              <a:off x="4762" y="19139"/>
              <a:ext cx="856425" cy="127001"/>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lvl1pPr>
            </a:lstStyle>
            <a:p>
              <a:r>
                <a:rPr dirty="0" err="1"/>
                <a:t>시스템</a:t>
              </a:r>
              <a:r>
                <a:rPr dirty="0"/>
                <a:t> </a:t>
              </a:r>
              <a:r>
                <a:rPr dirty="0" err="1"/>
                <a:t>자동</a:t>
              </a:r>
              <a:r>
                <a:rPr dirty="0"/>
                <a:t> </a:t>
              </a:r>
              <a:r>
                <a:rPr dirty="0" err="1"/>
                <a:t>처리</a:t>
              </a:r>
              <a:endParaRPr dirty="0"/>
            </a:p>
          </p:txBody>
        </p:sp>
      </p:grpSp>
      <p:graphicFrame>
        <p:nvGraphicFramePr>
          <p:cNvPr id="1101" name="표 109"/>
          <p:cNvGraphicFramePr/>
          <p:nvPr>
            <p:extLst>
              <p:ext uri="{D42A27DB-BD31-4B8C-83A1-F6EECF244321}">
                <p14:modId xmlns:p14="http://schemas.microsoft.com/office/powerpoint/2010/main" val="1337590457"/>
              </p:ext>
            </p:extLst>
          </p:nvPr>
        </p:nvGraphicFramePr>
        <p:xfrm>
          <a:off x="216255" y="737768"/>
          <a:ext cx="11785199" cy="5787723"/>
        </p:xfrm>
        <a:graphic>
          <a:graphicData uri="http://schemas.openxmlformats.org/drawingml/2006/table">
            <a:tbl>
              <a:tblPr>
                <a:tableStyleId>{4C3C2611-4C71-4FC5-86AE-919BDF0F9419}</a:tableStyleId>
              </a:tblPr>
              <a:tblGrid>
                <a:gridCol w="851411">
                  <a:extLst>
                    <a:ext uri="{9D8B030D-6E8A-4147-A177-3AD203B41FA5}">
                      <a16:colId xmlns:a16="http://schemas.microsoft.com/office/drawing/2014/main" val="20000"/>
                    </a:ext>
                  </a:extLst>
                </a:gridCol>
                <a:gridCol w="5654147">
                  <a:extLst>
                    <a:ext uri="{9D8B030D-6E8A-4147-A177-3AD203B41FA5}">
                      <a16:colId xmlns:a16="http://schemas.microsoft.com/office/drawing/2014/main" val="20002"/>
                    </a:ext>
                  </a:extLst>
                </a:gridCol>
                <a:gridCol w="5279641">
                  <a:extLst>
                    <a:ext uri="{9D8B030D-6E8A-4147-A177-3AD203B41FA5}">
                      <a16:colId xmlns:a16="http://schemas.microsoft.com/office/drawing/2014/main" val="20006"/>
                    </a:ext>
                  </a:extLst>
                </a:gridCol>
              </a:tblGrid>
              <a:tr h="216812">
                <a:tc>
                  <a:txBody>
                    <a:bodyPr/>
                    <a:lstStyle/>
                    <a:p>
                      <a:pPr algn="ctr">
                        <a:lnSpc>
                          <a:spcPct val="120000"/>
                        </a:lnSpc>
                        <a:spcBef>
                          <a:spcPts val="600"/>
                        </a:spcBef>
                        <a:defRPr sz="800" b="1">
                          <a:solidFill>
                            <a:srgbClr val="222A35"/>
                          </a:solidFill>
                        </a:defRPr>
                      </a:pPr>
                      <a:endParaRPr dirty="0"/>
                    </a:p>
                  </a:txBody>
                  <a:tcPr marL="27000" marR="27000" marT="27000" marB="27000" anchor="ctr" horzOverflow="overflow">
                    <a:lnL w="12700">
                      <a:miter lim="400000"/>
                    </a:lnL>
                    <a:lnR w="3175" cap="flat" cmpd="sng" algn="ctr">
                      <a:solidFill>
                        <a:srgbClr val="000000"/>
                      </a:solidFill>
                      <a:prstDash val="solid"/>
                      <a:round/>
                      <a:headEnd type="none" w="med" len="med"/>
                      <a:tailEnd type="none" w="med" len="med"/>
                    </a:lnR>
                    <a:lnT w="12700">
                      <a:miter lim="400000"/>
                    </a:lnT>
                    <a:lnB w="12700">
                      <a:miter lim="400000"/>
                    </a:lnB>
                    <a:solidFill>
                      <a:srgbClr val="FFFFFF"/>
                    </a:solidFill>
                  </a:tcPr>
                </a:tc>
                <a:tc>
                  <a:txBody>
                    <a:bodyPr/>
                    <a:lstStyle/>
                    <a:p>
                      <a:pPr algn="ctr">
                        <a:defRPr sz="1800"/>
                      </a:pPr>
                      <a:r>
                        <a:rPr lang="ko-KR" altLang="en-US" sz="900" b="1" dirty="0" smtClean="0"/>
                        <a:t>개발자</a:t>
                      </a:r>
                      <a:r>
                        <a:rPr lang="en-US" altLang="ko-KR" sz="900" b="1" dirty="0" smtClean="0"/>
                        <a:t>(</a:t>
                      </a:r>
                      <a:r>
                        <a:rPr lang="ko-KR" altLang="en-US" sz="900" b="1" dirty="0" smtClean="0"/>
                        <a:t>지자체 </a:t>
                      </a:r>
                      <a:r>
                        <a:rPr lang="en-US" altLang="ko-KR" sz="900" b="1" dirty="0" smtClean="0"/>
                        <a:t>| LX</a:t>
                      </a:r>
                      <a:r>
                        <a:rPr lang="en-US" altLang="ko-KR" sz="900" b="1" baseline="0" dirty="0" smtClean="0"/>
                        <a:t>)</a:t>
                      </a:r>
                      <a:endParaRPr sz="900" b="1" dirty="0"/>
                    </a:p>
                  </a:txBody>
                  <a:tcPr marL="27000" marR="27000" marT="27000" marB="270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12700">
                      <a:miter lim="400000"/>
                    </a:lnT>
                    <a:lnB w="12700">
                      <a:noFill/>
                      <a:miter lim="400000"/>
                    </a:lnB>
                    <a:solidFill>
                      <a:srgbClr val="D9D9D9"/>
                    </a:solidFill>
                  </a:tcPr>
                </a:tc>
                <a:tc>
                  <a:txBody>
                    <a:bodyPr/>
                    <a:lstStyle/>
                    <a:p>
                      <a:pPr algn="ctr">
                        <a:lnSpc>
                          <a:spcPct val="120000"/>
                        </a:lnSpc>
                        <a:spcBef>
                          <a:spcPts val="300"/>
                        </a:spcBef>
                        <a:defRPr sz="900" b="1">
                          <a:solidFill>
                            <a:srgbClr val="222A35"/>
                          </a:solidFill>
                        </a:defRPr>
                      </a:pPr>
                      <a:r>
                        <a:rPr lang="en-US" dirty="0" smtClean="0"/>
                        <a:t>LX</a:t>
                      </a:r>
                      <a:r>
                        <a:rPr lang="en-US" baseline="0" dirty="0" smtClean="0"/>
                        <a:t> </a:t>
                      </a:r>
                      <a:r>
                        <a:rPr lang="ko-KR" altLang="en-US" baseline="0" dirty="0" smtClean="0"/>
                        <a:t>플랫폼 </a:t>
                      </a:r>
                      <a:r>
                        <a:rPr lang="en-US" altLang="ko-KR" baseline="0" dirty="0" smtClean="0"/>
                        <a:t>(</a:t>
                      </a:r>
                      <a:r>
                        <a:rPr lang="ko-KR" altLang="en-US" baseline="0" dirty="0" smtClean="0"/>
                        <a:t>관리자</a:t>
                      </a:r>
                      <a:r>
                        <a:rPr lang="en-US" altLang="ko-KR" baseline="0" dirty="0" smtClean="0"/>
                        <a:t>)</a:t>
                      </a:r>
                      <a:endParaRPr dirty="0"/>
                    </a:p>
                  </a:txBody>
                  <a:tcPr marL="27000" marR="27000" marT="27000" marB="27000" anchor="ctr" horzOverflow="overflow">
                    <a:lnL w="3175" cap="flat" cmpd="sng" algn="ctr">
                      <a:solidFill>
                        <a:srgbClr val="000000"/>
                      </a:solidFill>
                      <a:prstDash val="solid"/>
                      <a:round/>
                      <a:headEnd type="none" w="med" len="med"/>
                      <a:tailEnd type="none" w="med" len="med"/>
                    </a:lnL>
                    <a:lnR w="12700">
                      <a:miter lim="400000"/>
                    </a:lnR>
                    <a:lnT w="12700">
                      <a:miter lim="400000"/>
                    </a:lnT>
                    <a:lnB w="12700">
                      <a:noFill/>
                      <a:miter lim="400000"/>
                    </a:lnB>
                    <a:solidFill>
                      <a:srgbClr val="D9D9D9"/>
                    </a:solidFill>
                  </a:tcPr>
                </a:tc>
                <a:extLst>
                  <a:ext uri="{0D108BD9-81ED-4DB2-BD59-A6C34878D82A}">
                    <a16:rowId xmlns:a16="http://schemas.microsoft.com/office/drawing/2014/main" val="10000"/>
                  </a:ext>
                </a:extLst>
              </a:tr>
              <a:tr h="5570911">
                <a:tc>
                  <a:txBody>
                    <a:bodyPr/>
                    <a:lstStyle/>
                    <a:p>
                      <a:pPr algn="ctr">
                        <a:lnSpc>
                          <a:spcPct val="110000"/>
                        </a:lnSpc>
                        <a:spcBef>
                          <a:spcPts val="200"/>
                        </a:spcBef>
                        <a:defRPr sz="1800"/>
                      </a:pPr>
                      <a:r>
                        <a:rPr sz="800" b="1" dirty="0" err="1" smtClean="0"/>
                        <a:t>사용자</a:t>
                      </a:r>
                      <a:endParaRPr sz="800" b="1" dirty="0"/>
                    </a:p>
                  </a:txBody>
                  <a:tcPr marL="27000" marR="27000" marT="27000" marB="27000" anchor="ctr" horzOverflow="overflow">
                    <a:lnL w="12700">
                      <a:miter lim="400000"/>
                    </a:lnL>
                    <a:lnR w="3175" cap="flat" cmpd="sng" algn="ctr">
                      <a:solidFill>
                        <a:srgbClr val="000000"/>
                      </a:solidFill>
                      <a:prstDash val="solid"/>
                      <a:round/>
                      <a:headEnd type="none" w="med" len="med"/>
                      <a:tailEnd type="none" w="med" len="med"/>
                    </a:lnR>
                    <a:lnT w="12700">
                      <a:miter lim="400000"/>
                    </a:lnT>
                    <a:lnB w="3175">
                      <a:noFill/>
                    </a:lnB>
                    <a:noFill/>
                  </a:tcPr>
                </a:tc>
                <a:tc>
                  <a:txBody>
                    <a:bodyPr/>
                    <a:lstStyle/>
                    <a:p>
                      <a:pPr algn="l">
                        <a:lnSpc>
                          <a:spcPts val="1000"/>
                        </a:lnSpc>
                        <a:defRPr sz="800">
                          <a:solidFill>
                            <a:srgbClr val="002776"/>
                          </a:solidFill>
                        </a:defRPr>
                      </a:pPr>
                      <a:endParaRPr dirty="0"/>
                    </a:p>
                    <a:p>
                      <a:pPr algn="l">
                        <a:lnSpc>
                          <a:spcPts val="1000"/>
                        </a:lnSpc>
                        <a:defRPr sz="800">
                          <a:solidFill>
                            <a:srgbClr val="002776"/>
                          </a:solidFill>
                        </a:defRPr>
                      </a:pPr>
                      <a:endParaRPr dirty="0"/>
                    </a:p>
                    <a:p>
                      <a:pPr algn="l">
                        <a:lnSpc>
                          <a:spcPts val="1000"/>
                        </a:lnSpc>
                        <a:defRPr sz="800">
                          <a:solidFill>
                            <a:srgbClr val="002776"/>
                          </a:solidFill>
                        </a:defRPr>
                      </a:pPr>
                      <a:endParaRPr dirty="0"/>
                    </a:p>
                    <a:p>
                      <a:pPr algn="l">
                        <a:lnSpc>
                          <a:spcPts val="1000"/>
                        </a:lnSpc>
                        <a:defRPr sz="800">
                          <a:solidFill>
                            <a:srgbClr val="002776"/>
                          </a:solidFill>
                        </a:defRPr>
                      </a:pPr>
                      <a:endParaRPr dirty="0"/>
                    </a:p>
                    <a:p>
                      <a:pPr algn="l">
                        <a:lnSpc>
                          <a:spcPts val="1000"/>
                        </a:lnSpc>
                        <a:defRPr sz="800">
                          <a:solidFill>
                            <a:srgbClr val="002776"/>
                          </a:solidFill>
                        </a:defRPr>
                      </a:pPr>
                      <a:endParaRPr dirty="0"/>
                    </a:p>
                    <a:p>
                      <a:pPr algn="l">
                        <a:lnSpc>
                          <a:spcPts val="1000"/>
                        </a:lnSpc>
                        <a:defRPr sz="800">
                          <a:solidFill>
                            <a:srgbClr val="002776"/>
                          </a:solidFill>
                        </a:defRPr>
                      </a:pPr>
                      <a:endParaRPr dirty="0"/>
                    </a:p>
                    <a:p>
                      <a:pPr algn="l">
                        <a:lnSpc>
                          <a:spcPts val="1000"/>
                        </a:lnSpc>
                        <a:defRPr sz="800">
                          <a:solidFill>
                            <a:srgbClr val="002776"/>
                          </a:solidFill>
                        </a:defRPr>
                      </a:pPr>
                      <a:endParaRPr dirty="0"/>
                    </a:p>
                  </a:txBody>
                  <a:tcPr marL="27000" marR="27000" marT="27000" marB="270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12700">
                      <a:noFill/>
                      <a:miter lim="400000"/>
                    </a:lnT>
                    <a:lnB w="3175" cap="flat" cmpd="sng" algn="ctr">
                      <a:noFill/>
                      <a:prstDash val="solid"/>
                      <a:round/>
                      <a:headEnd type="none" w="med" len="med"/>
                      <a:tailEnd type="none" w="med" len="med"/>
                    </a:lnB>
                    <a:noFill/>
                  </a:tcPr>
                </a:tc>
                <a:tc>
                  <a:txBody>
                    <a:bodyPr/>
                    <a:lstStyle/>
                    <a:p>
                      <a:pPr algn="l">
                        <a:lnSpc>
                          <a:spcPts val="1000"/>
                        </a:lnSpc>
                        <a:defRPr sz="800">
                          <a:solidFill>
                            <a:srgbClr val="002776"/>
                          </a:solidFill>
                        </a:defRPr>
                      </a:pPr>
                      <a:endParaRPr dirty="0"/>
                    </a:p>
                  </a:txBody>
                  <a:tcPr marL="27000" marR="27000" marT="27000" marB="27000" anchor="ctr" horzOverflow="overflow">
                    <a:lnL w="3175" cap="flat" cmpd="sng" algn="ctr">
                      <a:solidFill>
                        <a:srgbClr val="000000"/>
                      </a:solidFill>
                      <a:prstDash val="solid"/>
                      <a:round/>
                      <a:headEnd type="none" w="med" len="med"/>
                      <a:tailEnd type="none" w="med" len="med"/>
                    </a:lnL>
                    <a:lnR w="12700">
                      <a:noFill/>
                      <a:miter lim="400000"/>
                    </a:lnR>
                    <a:lnT w="12700">
                      <a:noFill/>
                      <a:miter lim="400000"/>
                    </a:lnT>
                    <a:lnB w="3175"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cxnSp>
        <p:nvCxnSpPr>
          <p:cNvPr id="3" name="직선 연결선 2"/>
          <p:cNvCxnSpPr/>
          <p:nvPr/>
        </p:nvCxnSpPr>
        <p:spPr>
          <a:xfrm>
            <a:off x="205864" y="720434"/>
            <a:ext cx="11785199"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524" name="TextBox 118"/>
          <p:cNvSpPr txBox="1"/>
          <p:nvPr/>
        </p:nvSpPr>
        <p:spPr>
          <a:xfrm>
            <a:off x="2050218" y="1941642"/>
            <a:ext cx="16343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Y</a:t>
            </a:r>
          </a:p>
        </p:txBody>
      </p:sp>
      <p:sp>
        <p:nvSpPr>
          <p:cNvPr id="525" name="TextBox 119"/>
          <p:cNvSpPr txBox="1"/>
          <p:nvPr/>
        </p:nvSpPr>
        <p:spPr>
          <a:xfrm>
            <a:off x="1456408" y="1552679"/>
            <a:ext cx="168342"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N</a:t>
            </a:r>
          </a:p>
        </p:txBody>
      </p:sp>
      <p:cxnSp>
        <p:nvCxnSpPr>
          <p:cNvPr id="526" name="직선 화살표 연결선 525"/>
          <p:cNvCxnSpPr>
            <a:stCxn id="571" idx="2"/>
            <a:endCxn id="556" idx="0"/>
          </p:cNvCxnSpPr>
          <p:nvPr/>
        </p:nvCxnSpPr>
        <p:spPr>
          <a:xfrm flipH="1">
            <a:off x="2034822" y="1358974"/>
            <a:ext cx="3232" cy="21392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27" name="꺾인 연결선 526"/>
          <p:cNvCxnSpPr>
            <a:stCxn id="556" idx="1"/>
          </p:cNvCxnSpPr>
          <p:nvPr/>
        </p:nvCxnSpPr>
        <p:spPr>
          <a:xfrm rot="10800000" flipH="1">
            <a:off x="1553808" y="1238417"/>
            <a:ext cx="2113" cy="520225"/>
          </a:xfrm>
          <a:prstGeom prst="bentConnector3">
            <a:avLst>
              <a:gd name="adj1" fmla="val -1081874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46" name="직선 화살표 연결선 545"/>
          <p:cNvCxnSpPr>
            <a:stCxn id="556" idx="2"/>
            <a:endCxn id="585" idx="0"/>
          </p:cNvCxnSpPr>
          <p:nvPr/>
        </p:nvCxnSpPr>
        <p:spPr>
          <a:xfrm>
            <a:off x="2034822" y="1944378"/>
            <a:ext cx="1951" cy="22151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56" name="순서도: 판단 555"/>
          <p:cNvSpPr/>
          <p:nvPr/>
        </p:nvSpPr>
        <p:spPr>
          <a:xfrm>
            <a:off x="1553809" y="1572903"/>
            <a:ext cx="962025" cy="371475"/>
          </a:xfrm>
          <a:prstGeom prst="flowChartDecision">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23" name="TextBox 118"/>
          <p:cNvSpPr txBox="1"/>
          <p:nvPr/>
        </p:nvSpPr>
        <p:spPr>
          <a:xfrm>
            <a:off x="1738015" y="1613569"/>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접속권한</a:t>
            </a:r>
            <a:endParaRPr lang="en-US" altLang="ko-KR" sz="600" dirty="0" smtClean="0"/>
          </a:p>
          <a:p>
            <a:r>
              <a:rPr lang="ko-KR" altLang="en-US" sz="600" dirty="0" smtClean="0"/>
              <a:t>체크</a:t>
            </a:r>
            <a:endParaRPr lang="en-US" altLang="ko-KR" sz="600" dirty="0" smtClean="0"/>
          </a:p>
        </p:txBody>
      </p:sp>
      <p:grpSp>
        <p:nvGrpSpPr>
          <p:cNvPr id="559" name="Rectangle 84"/>
          <p:cNvGrpSpPr/>
          <p:nvPr/>
        </p:nvGrpSpPr>
        <p:grpSpPr>
          <a:xfrm>
            <a:off x="10177374" y="345967"/>
            <a:ext cx="865952" cy="165281"/>
            <a:chOff x="0" y="0"/>
            <a:chExt cx="865949" cy="165279"/>
          </a:xfrm>
          <a:solidFill>
            <a:schemeClr val="bg2">
              <a:lumMod val="40000"/>
              <a:lumOff val="60000"/>
            </a:schemeClr>
          </a:solidFill>
        </p:grpSpPr>
        <p:sp>
          <p:nvSpPr>
            <p:cNvPr id="560" name="직사각형"/>
            <p:cNvSpPr/>
            <p:nvPr/>
          </p:nvSpPr>
          <p:spPr>
            <a:xfrm>
              <a:off x="0" y="0"/>
              <a:ext cx="865949" cy="165279"/>
            </a:xfrm>
            <a:prstGeom prst="rect">
              <a:avLst/>
            </a:prstGeom>
            <a:grpFill/>
            <a:ln w="9525" cap="rnd">
              <a:solidFill>
                <a:srgbClr val="000000"/>
              </a:solidFill>
              <a:prstDash val="solid"/>
              <a:round/>
            </a:ln>
            <a:effectLst/>
          </p:spPr>
          <p:txBody>
            <a:bodyPr wrap="square" lIns="45699" tIns="45699" rIns="45699" bIns="45699" numCol="1" anchor="ctr">
              <a:noAutofit/>
            </a:bodyPr>
            <a:lstStyle/>
            <a:p>
              <a:pPr algn="ctr">
                <a:defRPr sz="700" b="1"/>
              </a:pPr>
              <a:endParaRPr>
                <a:solidFill>
                  <a:schemeClr val="bg1"/>
                </a:solidFill>
              </a:endParaRPr>
            </a:p>
          </p:txBody>
        </p:sp>
        <p:sp>
          <p:nvSpPr>
            <p:cNvPr id="561" name="시스템 자동 처리"/>
            <p:cNvSpPr txBox="1"/>
            <p:nvPr/>
          </p:nvSpPr>
          <p:spPr>
            <a:xfrm>
              <a:off x="4762" y="28779"/>
              <a:ext cx="856425" cy="107721"/>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lvl1pPr>
            </a:lstStyle>
            <a:p>
              <a:r>
                <a:rPr lang="ko-KR" altLang="en-US" dirty="0" err="1" smtClean="0">
                  <a:solidFill>
                    <a:schemeClr val="bg1"/>
                  </a:solidFill>
                </a:rPr>
                <a:t>로걸</a:t>
              </a:r>
              <a:r>
                <a:rPr lang="ko-KR" altLang="en-US" dirty="0" smtClean="0">
                  <a:solidFill>
                    <a:schemeClr val="bg1"/>
                  </a:solidFill>
                </a:rPr>
                <a:t> 환경 처리</a:t>
              </a:r>
              <a:endParaRPr dirty="0">
                <a:solidFill>
                  <a:schemeClr val="bg1"/>
                </a:solidFill>
              </a:endParaRPr>
            </a:p>
          </p:txBody>
        </p:sp>
      </p:grpSp>
      <p:sp>
        <p:nvSpPr>
          <p:cNvPr id="568" name="TextBox 118"/>
          <p:cNvSpPr txBox="1"/>
          <p:nvPr/>
        </p:nvSpPr>
        <p:spPr>
          <a:xfrm>
            <a:off x="2990554" y="1951389"/>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endParaRPr lang="en-US" altLang="ko-KR" sz="600" dirty="0" smtClean="0"/>
          </a:p>
        </p:txBody>
      </p:sp>
      <p:sp>
        <p:nvSpPr>
          <p:cNvPr id="571" name="순서도: 처리 570"/>
          <p:cNvSpPr/>
          <p:nvPr/>
        </p:nvSpPr>
        <p:spPr>
          <a:xfrm>
            <a:off x="1552279" y="1124977"/>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72" name="TextBox 118"/>
          <p:cNvSpPr txBox="1"/>
          <p:nvPr/>
        </p:nvSpPr>
        <p:spPr>
          <a:xfrm>
            <a:off x="1569799" y="1152312"/>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로그인</a:t>
            </a:r>
            <a:endParaRPr lang="en-US" altLang="ko-KR" sz="600" dirty="0" smtClean="0"/>
          </a:p>
        </p:txBody>
      </p:sp>
      <p:grpSp>
        <p:nvGrpSpPr>
          <p:cNvPr id="579" name="Rectangle 84"/>
          <p:cNvGrpSpPr/>
          <p:nvPr/>
        </p:nvGrpSpPr>
        <p:grpSpPr>
          <a:xfrm>
            <a:off x="10177374" y="136781"/>
            <a:ext cx="865952" cy="165281"/>
            <a:chOff x="0" y="0"/>
            <a:chExt cx="865949" cy="165279"/>
          </a:xfrm>
          <a:solidFill>
            <a:schemeClr val="accent2"/>
          </a:solidFill>
        </p:grpSpPr>
        <p:sp>
          <p:nvSpPr>
            <p:cNvPr id="580" name="직사각형"/>
            <p:cNvSpPr/>
            <p:nvPr/>
          </p:nvSpPr>
          <p:spPr>
            <a:xfrm>
              <a:off x="0" y="0"/>
              <a:ext cx="865949" cy="165279"/>
            </a:xfrm>
            <a:prstGeom prst="rect">
              <a:avLst/>
            </a:prstGeom>
            <a:grpFill/>
            <a:ln w="9525" cap="rnd">
              <a:solidFill>
                <a:srgbClr val="000000"/>
              </a:solidFill>
              <a:prstDash val="solid"/>
              <a:round/>
            </a:ln>
            <a:effectLst/>
          </p:spPr>
          <p:txBody>
            <a:bodyPr wrap="square" lIns="45699" tIns="45699" rIns="45699" bIns="45699" numCol="1" anchor="ctr">
              <a:noAutofit/>
            </a:bodyPr>
            <a:lstStyle/>
            <a:p>
              <a:pPr algn="ctr">
                <a:defRPr sz="700" b="1"/>
              </a:pPr>
              <a:endParaRPr>
                <a:solidFill>
                  <a:schemeClr val="bg1"/>
                </a:solidFill>
              </a:endParaRPr>
            </a:p>
          </p:txBody>
        </p:sp>
        <p:sp>
          <p:nvSpPr>
            <p:cNvPr id="581" name="시스템 자동 처리"/>
            <p:cNvSpPr txBox="1"/>
            <p:nvPr/>
          </p:nvSpPr>
          <p:spPr>
            <a:xfrm>
              <a:off x="4762" y="28779"/>
              <a:ext cx="856425" cy="107721"/>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lvl1pPr>
            </a:lstStyle>
            <a:p>
              <a:r>
                <a:rPr lang="ko-KR" altLang="en-US" dirty="0" smtClean="0">
                  <a:solidFill>
                    <a:schemeClr val="bg1"/>
                  </a:solidFill>
                </a:rPr>
                <a:t>업무 </a:t>
              </a:r>
              <a:r>
                <a:rPr lang="ko-KR" altLang="en-US" dirty="0" err="1" smtClean="0">
                  <a:solidFill>
                    <a:schemeClr val="bg1"/>
                  </a:solidFill>
                </a:rPr>
                <a:t>건별</a:t>
              </a:r>
              <a:r>
                <a:rPr lang="ko-KR" altLang="en-US" dirty="0" smtClean="0">
                  <a:solidFill>
                    <a:schemeClr val="bg1"/>
                  </a:solidFill>
                </a:rPr>
                <a:t> 구분</a:t>
              </a:r>
              <a:endParaRPr dirty="0">
                <a:solidFill>
                  <a:schemeClr val="bg1"/>
                </a:solidFill>
              </a:endParaRPr>
            </a:p>
          </p:txBody>
        </p:sp>
      </p:grpSp>
      <p:sp>
        <p:nvSpPr>
          <p:cNvPr id="596" name="순서도: 처리 595"/>
          <p:cNvSpPr/>
          <p:nvPr/>
        </p:nvSpPr>
        <p:spPr>
          <a:xfrm>
            <a:off x="6137550" y="-1063847"/>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97" name="TextBox 118"/>
          <p:cNvSpPr txBox="1"/>
          <p:nvPr/>
        </p:nvSpPr>
        <p:spPr>
          <a:xfrm>
            <a:off x="6145545" y="-1036512"/>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로컬 개발 환경 구축</a:t>
            </a:r>
            <a:endParaRPr lang="en-US" altLang="ko-KR" sz="600" dirty="0" smtClean="0"/>
          </a:p>
        </p:txBody>
      </p:sp>
      <p:sp>
        <p:nvSpPr>
          <p:cNvPr id="605" name="순서도: 처리 604"/>
          <p:cNvSpPr/>
          <p:nvPr/>
        </p:nvSpPr>
        <p:spPr>
          <a:xfrm>
            <a:off x="2937462" y="-1494156"/>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06" name="TextBox 118"/>
          <p:cNvSpPr txBox="1"/>
          <p:nvPr/>
        </p:nvSpPr>
        <p:spPr>
          <a:xfrm>
            <a:off x="2886995" y="-1470607"/>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개발가이드</a:t>
            </a:r>
            <a:endParaRPr lang="en-US" altLang="ko-KR" sz="600" dirty="0" smtClean="0"/>
          </a:p>
        </p:txBody>
      </p:sp>
      <p:grpSp>
        <p:nvGrpSpPr>
          <p:cNvPr id="611" name="직사각형 155"/>
          <p:cNvGrpSpPr/>
          <p:nvPr/>
        </p:nvGrpSpPr>
        <p:grpSpPr>
          <a:xfrm>
            <a:off x="8007933" y="-1542027"/>
            <a:ext cx="971550" cy="142840"/>
            <a:chOff x="-1" y="0"/>
            <a:chExt cx="603741" cy="162495"/>
          </a:xfrm>
        </p:grpSpPr>
        <p:sp>
          <p:nvSpPr>
            <p:cNvPr id="612" name="직사각형"/>
            <p:cNvSpPr/>
            <p:nvPr/>
          </p:nvSpPr>
          <p:spPr>
            <a:xfrm>
              <a:off x="-1" y="0"/>
              <a:ext cx="603741" cy="162495"/>
            </a:xfrm>
            <a:prstGeom prst="rect">
              <a:avLst/>
            </a:prstGeom>
            <a:solidFill>
              <a:schemeClr val="accent2"/>
            </a:solidFill>
            <a:ln w="6350" cap="flat">
              <a:solidFill>
                <a:schemeClr val="accent2"/>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613" name="2022.08.10"/>
            <p:cNvSpPr txBox="1"/>
            <p:nvPr/>
          </p:nvSpPr>
          <p:spPr>
            <a:xfrm>
              <a:off x="3174" y="19975"/>
              <a:ext cx="597391" cy="1225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rPr lang="ko-KR" altLang="en-US" sz="700" dirty="0" smtClean="0"/>
                <a:t>신규 개발 건 </a:t>
              </a:r>
              <a:endParaRPr sz="700" dirty="0"/>
            </a:p>
          </p:txBody>
        </p:sp>
      </p:grpSp>
      <p:sp>
        <p:nvSpPr>
          <p:cNvPr id="615" name="TextBox 118"/>
          <p:cNvSpPr txBox="1"/>
          <p:nvPr/>
        </p:nvSpPr>
        <p:spPr>
          <a:xfrm>
            <a:off x="10438939" y="-917202"/>
            <a:ext cx="16343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Y</a:t>
            </a:r>
          </a:p>
        </p:txBody>
      </p:sp>
      <p:cxnSp>
        <p:nvCxnSpPr>
          <p:cNvPr id="616" name="직선 화살표 연결선 615"/>
          <p:cNvCxnSpPr>
            <a:stCxn id="617" idx="2"/>
          </p:cNvCxnSpPr>
          <p:nvPr/>
        </p:nvCxnSpPr>
        <p:spPr>
          <a:xfrm>
            <a:off x="10423543" y="-914466"/>
            <a:ext cx="0" cy="2456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17" name="순서도: 판단 616"/>
          <p:cNvSpPr/>
          <p:nvPr/>
        </p:nvSpPr>
        <p:spPr>
          <a:xfrm>
            <a:off x="9942530" y="-1285941"/>
            <a:ext cx="962025" cy="371475"/>
          </a:xfrm>
          <a:prstGeom prst="flowChartDecision">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18" name="TextBox 118"/>
          <p:cNvSpPr txBox="1"/>
          <p:nvPr/>
        </p:nvSpPr>
        <p:spPr>
          <a:xfrm>
            <a:off x="10126736" y="-1245275"/>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로컬 개발</a:t>
            </a:r>
            <a:endParaRPr lang="en-US" altLang="ko-KR" sz="600" dirty="0" smtClean="0"/>
          </a:p>
          <a:p>
            <a:r>
              <a:rPr lang="ko-KR" altLang="en-US" sz="600" dirty="0" smtClean="0"/>
              <a:t>환경 </a:t>
            </a:r>
            <a:r>
              <a:rPr lang="ko-KR" altLang="en-US" sz="600" dirty="0" err="1" smtClean="0"/>
              <a:t>구축여부</a:t>
            </a:r>
            <a:endParaRPr lang="en-US" altLang="ko-KR" sz="600" dirty="0" smtClean="0"/>
          </a:p>
        </p:txBody>
      </p:sp>
      <p:cxnSp>
        <p:nvCxnSpPr>
          <p:cNvPr id="619" name="직선 화살표 연결선 618"/>
          <p:cNvCxnSpPr>
            <a:stCxn id="617" idx="3"/>
          </p:cNvCxnSpPr>
          <p:nvPr/>
        </p:nvCxnSpPr>
        <p:spPr>
          <a:xfrm flipV="1">
            <a:off x="10904555" y="-1105455"/>
            <a:ext cx="184206" cy="525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20" name="TextBox 118"/>
          <p:cNvSpPr txBox="1"/>
          <p:nvPr/>
        </p:nvSpPr>
        <p:spPr>
          <a:xfrm>
            <a:off x="10859732" y="-1287827"/>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sp>
        <p:nvSpPr>
          <p:cNvPr id="625" name="순서도: 처리 624"/>
          <p:cNvSpPr/>
          <p:nvPr/>
        </p:nvSpPr>
        <p:spPr>
          <a:xfrm>
            <a:off x="1321512" y="-1118604"/>
            <a:ext cx="971550" cy="233997"/>
          </a:xfrm>
          <a:prstGeom prst="flowChartProcess">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26" name="TextBox 118"/>
          <p:cNvSpPr txBox="1"/>
          <p:nvPr/>
        </p:nvSpPr>
        <p:spPr>
          <a:xfrm>
            <a:off x="1329507" y="-1091269"/>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로컬 개발 환경 구축</a:t>
            </a:r>
            <a:endParaRPr lang="en-US" altLang="ko-KR" sz="600" dirty="0" smtClean="0"/>
          </a:p>
        </p:txBody>
      </p:sp>
      <p:cxnSp>
        <p:nvCxnSpPr>
          <p:cNvPr id="627" name="직선 화살표 연결선 626"/>
          <p:cNvCxnSpPr/>
          <p:nvPr/>
        </p:nvCxnSpPr>
        <p:spPr>
          <a:xfrm>
            <a:off x="1816189" y="-1375312"/>
            <a:ext cx="0" cy="2456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31" name="순서도: 처리 630"/>
          <p:cNvSpPr/>
          <p:nvPr/>
        </p:nvSpPr>
        <p:spPr>
          <a:xfrm>
            <a:off x="4235060" y="-1219004"/>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32" name="TextBox 118"/>
          <p:cNvSpPr txBox="1"/>
          <p:nvPr/>
        </p:nvSpPr>
        <p:spPr>
          <a:xfrm>
            <a:off x="4243055" y="-1229769"/>
            <a:ext cx="963555"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a:t>테스트 검수 요청 내역 </a:t>
            </a:r>
            <a:r>
              <a:rPr lang="ko-KR" altLang="en-US" sz="600" dirty="0" smtClean="0"/>
              <a:t>조회</a:t>
            </a:r>
            <a:endParaRPr lang="en-US" altLang="ko-KR" sz="600" dirty="0" smtClean="0"/>
          </a:p>
        </p:txBody>
      </p:sp>
      <p:sp>
        <p:nvSpPr>
          <p:cNvPr id="640" name="순서도: 처리 639"/>
          <p:cNvSpPr/>
          <p:nvPr/>
        </p:nvSpPr>
        <p:spPr>
          <a:xfrm>
            <a:off x="130687" y="-1676028"/>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41" name="TextBox 118"/>
          <p:cNvSpPr txBox="1"/>
          <p:nvPr/>
        </p:nvSpPr>
        <p:spPr>
          <a:xfrm>
            <a:off x="138682" y="-1648693"/>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개발 신청 </a:t>
            </a:r>
            <a:r>
              <a:rPr lang="ko-KR" altLang="en-US" sz="600" dirty="0" err="1" smtClean="0"/>
              <a:t>승인내역</a:t>
            </a:r>
            <a:r>
              <a:rPr lang="ko-KR" altLang="en-US" sz="600" dirty="0" smtClean="0"/>
              <a:t> 조회</a:t>
            </a:r>
            <a:endParaRPr lang="en-US" altLang="ko-KR" sz="600" dirty="0" smtClean="0"/>
          </a:p>
        </p:txBody>
      </p:sp>
      <p:cxnSp>
        <p:nvCxnSpPr>
          <p:cNvPr id="642" name="직선 화살표 연결선 641"/>
          <p:cNvCxnSpPr/>
          <p:nvPr/>
        </p:nvCxnSpPr>
        <p:spPr>
          <a:xfrm>
            <a:off x="603705" y="-1442031"/>
            <a:ext cx="3481" cy="221666"/>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grpSp>
        <p:nvGrpSpPr>
          <p:cNvPr id="670" name="직사각형 155"/>
          <p:cNvGrpSpPr/>
          <p:nvPr/>
        </p:nvGrpSpPr>
        <p:grpSpPr>
          <a:xfrm>
            <a:off x="7731675" y="-800111"/>
            <a:ext cx="552515" cy="150671"/>
            <a:chOff x="-1" y="0"/>
            <a:chExt cx="603741" cy="162495"/>
          </a:xfrm>
          <a:solidFill>
            <a:schemeClr val="accent6">
              <a:lumMod val="60000"/>
              <a:lumOff val="40000"/>
            </a:schemeClr>
          </a:solidFill>
        </p:grpSpPr>
        <p:sp>
          <p:nvSpPr>
            <p:cNvPr id="671" name="직사각형"/>
            <p:cNvSpPr/>
            <p:nvPr/>
          </p:nvSpPr>
          <p:spPr>
            <a:xfrm>
              <a:off x="-1" y="0"/>
              <a:ext cx="603741" cy="162495"/>
            </a:xfrm>
            <a:prstGeom prst="rect">
              <a:avLst/>
            </a:prstGeom>
            <a:grpFill/>
            <a:ln w="6350" cap="flat">
              <a:solidFill>
                <a:schemeClr val="accent6">
                  <a:lumMod val="60000"/>
                  <a:lumOff val="40000"/>
                </a:schemeClr>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672" name="2022.08.10"/>
            <p:cNvSpPr txBox="1"/>
            <p:nvPr/>
          </p:nvSpPr>
          <p:spPr>
            <a:xfrm>
              <a:off x="3174" y="28440"/>
              <a:ext cx="597391" cy="105614"/>
            </a:xfrm>
            <a:prstGeom prst="rect">
              <a:avLst/>
            </a:prstGeom>
            <a:grpFill/>
            <a:ln w="12700" cap="flat">
              <a:solidFill>
                <a:schemeClr val="accent6">
                  <a:lumMod val="60000"/>
                  <a:lumOff val="40000"/>
                </a:schemeClr>
              </a:solid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rPr lang="ko-KR" altLang="en-US" sz="700" dirty="0" smtClean="0"/>
                <a:t>개별 흐름도</a:t>
              </a:r>
              <a:endParaRPr sz="700" dirty="0"/>
            </a:p>
          </p:txBody>
        </p:sp>
      </p:grpSp>
      <p:sp>
        <p:nvSpPr>
          <p:cNvPr id="676" name="TextBox 118"/>
          <p:cNvSpPr txBox="1"/>
          <p:nvPr/>
        </p:nvSpPr>
        <p:spPr>
          <a:xfrm>
            <a:off x="7678196" y="1944681"/>
            <a:ext cx="16343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Y</a:t>
            </a:r>
          </a:p>
        </p:txBody>
      </p:sp>
      <p:sp>
        <p:nvSpPr>
          <p:cNvPr id="677" name="TextBox 119"/>
          <p:cNvSpPr txBox="1"/>
          <p:nvPr/>
        </p:nvSpPr>
        <p:spPr>
          <a:xfrm>
            <a:off x="7084386" y="1555718"/>
            <a:ext cx="168342"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N</a:t>
            </a:r>
          </a:p>
        </p:txBody>
      </p:sp>
      <p:cxnSp>
        <p:nvCxnSpPr>
          <p:cNvPr id="678" name="직선 화살표 연결선 677"/>
          <p:cNvCxnSpPr>
            <a:stCxn id="683" idx="2"/>
            <a:endCxn id="681" idx="0"/>
          </p:cNvCxnSpPr>
          <p:nvPr/>
        </p:nvCxnSpPr>
        <p:spPr>
          <a:xfrm flipH="1">
            <a:off x="7662800" y="1362013"/>
            <a:ext cx="3232" cy="21392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79" name="꺾인 연결선 678"/>
          <p:cNvCxnSpPr>
            <a:stCxn id="681" idx="1"/>
          </p:cNvCxnSpPr>
          <p:nvPr/>
        </p:nvCxnSpPr>
        <p:spPr>
          <a:xfrm rot="10800000" flipH="1">
            <a:off x="7181786" y="1241456"/>
            <a:ext cx="2113" cy="520225"/>
          </a:xfrm>
          <a:prstGeom prst="bentConnector3">
            <a:avLst>
              <a:gd name="adj1" fmla="val -1081874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80" name="직선 화살표 연결선 679"/>
          <p:cNvCxnSpPr>
            <a:stCxn id="681" idx="2"/>
            <a:endCxn id="686" idx="0"/>
          </p:cNvCxnSpPr>
          <p:nvPr/>
        </p:nvCxnSpPr>
        <p:spPr>
          <a:xfrm>
            <a:off x="7662800" y="1947417"/>
            <a:ext cx="1951" cy="22151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81" name="순서도: 판단 680"/>
          <p:cNvSpPr/>
          <p:nvPr/>
        </p:nvSpPr>
        <p:spPr>
          <a:xfrm>
            <a:off x="7181787" y="1575942"/>
            <a:ext cx="962025" cy="371475"/>
          </a:xfrm>
          <a:prstGeom prst="flowChartDecision">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82" name="TextBox 118"/>
          <p:cNvSpPr txBox="1"/>
          <p:nvPr/>
        </p:nvSpPr>
        <p:spPr>
          <a:xfrm>
            <a:off x="7365993" y="1616608"/>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접속권한</a:t>
            </a:r>
            <a:endParaRPr lang="en-US" altLang="ko-KR" sz="600" dirty="0" smtClean="0"/>
          </a:p>
          <a:p>
            <a:r>
              <a:rPr lang="ko-KR" altLang="en-US" sz="600" dirty="0" smtClean="0"/>
              <a:t>체크</a:t>
            </a:r>
            <a:endParaRPr lang="en-US" altLang="ko-KR" sz="600" dirty="0" smtClean="0"/>
          </a:p>
        </p:txBody>
      </p:sp>
      <p:sp>
        <p:nvSpPr>
          <p:cNvPr id="683" name="순서도: 처리 682"/>
          <p:cNvSpPr/>
          <p:nvPr/>
        </p:nvSpPr>
        <p:spPr>
          <a:xfrm>
            <a:off x="7180257" y="1128016"/>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84" name="TextBox 118"/>
          <p:cNvSpPr txBox="1"/>
          <p:nvPr/>
        </p:nvSpPr>
        <p:spPr>
          <a:xfrm>
            <a:off x="7197777" y="1155351"/>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로그인</a:t>
            </a:r>
            <a:endParaRPr lang="en-US" altLang="ko-KR" sz="600" dirty="0" smtClean="0"/>
          </a:p>
        </p:txBody>
      </p:sp>
      <p:sp>
        <p:nvSpPr>
          <p:cNvPr id="720" name="순서도: 처리 719"/>
          <p:cNvSpPr/>
          <p:nvPr/>
        </p:nvSpPr>
        <p:spPr>
          <a:xfrm>
            <a:off x="2990468" y="-756997"/>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21" name="TextBox 118"/>
          <p:cNvSpPr txBox="1"/>
          <p:nvPr/>
        </p:nvSpPr>
        <p:spPr>
          <a:xfrm>
            <a:off x="2940001" y="-772360"/>
            <a:ext cx="56644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배포용</a:t>
            </a:r>
            <a:endParaRPr lang="en-US" altLang="ko-KR" sz="600" dirty="0" smtClean="0"/>
          </a:p>
          <a:p>
            <a:r>
              <a:rPr lang="en-US" altLang="ko-KR" sz="600" dirty="0" smtClean="0"/>
              <a:t>GIT</a:t>
            </a:r>
            <a:r>
              <a:rPr lang="ko-KR" altLang="en-US" sz="600" dirty="0" smtClean="0"/>
              <a:t>정보</a:t>
            </a:r>
            <a:endParaRPr lang="en-US" altLang="ko-KR" sz="600" dirty="0" smtClean="0"/>
          </a:p>
        </p:txBody>
      </p:sp>
      <p:sp>
        <p:nvSpPr>
          <p:cNvPr id="722" name="순서도: 처리 721"/>
          <p:cNvSpPr/>
          <p:nvPr/>
        </p:nvSpPr>
        <p:spPr>
          <a:xfrm>
            <a:off x="3517368" y="-761567"/>
            <a:ext cx="428471" cy="233997"/>
          </a:xfrm>
          <a:prstGeom prst="flowChartProcess">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23" name="TextBox 118"/>
          <p:cNvSpPr txBox="1"/>
          <p:nvPr/>
        </p:nvSpPr>
        <p:spPr>
          <a:xfrm>
            <a:off x="3457173" y="-738018"/>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smtClean="0"/>
              <a:t>인프라정보</a:t>
            </a:r>
            <a:endParaRPr lang="en-US" altLang="ko-KR" sz="600" dirty="0" smtClean="0"/>
          </a:p>
        </p:txBody>
      </p:sp>
      <p:sp>
        <p:nvSpPr>
          <p:cNvPr id="724" name="직사각형 723"/>
          <p:cNvSpPr/>
          <p:nvPr/>
        </p:nvSpPr>
        <p:spPr>
          <a:xfrm>
            <a:off x="2926758" y="-827686"/>
            <a:ext cx="1107698" cy="362882"/>
          </a:xfrm>
          <a:prstGeom prst="rect">
            <a:avLst/>
          </a:prstGeom>
          <a:ln w="6350">
            <a:solidFill>
              <a:srgbClr val="00B0F0"/>
            </a:solidFill>
            <a:prstDash val="dash"/>
            <a:miter/>
          </a:ln>
        </p:spPr>
        <p:txBody>
          <a:bodyPr lIns="45699" tIns="45699" rIns="45699" bIns="45699" anchor="ctr"/>
          <a:lstStyle/>
          <a:p>
            <a:pPr algn="ctr">
              <a:defRPr>
                <a:solidFill>
                  <a:srgbClr val="FFFFFF"/>
                </a:solidFill>
              </a:defRPr>
            </a:pPr>
            <a:endParaRPr/>
          </a:p>
        </p:txBody>
      </p:sp>
      <p:sp>
        <p:nvSpPr>
          <p:cNvPr id="735" name="순서도: 판단 734"/>
          <p:cNvSpPr/>
          <p:nvPr/>
        </p:nvSpPr>
        <p:spPr>
          <a:xfrm>
            <a:off x="440366" y="-668838"/>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36" name="TextBox 118"/>
          <p:cNvSpPr txBox="1"/>
          <p:nvPr/>
        </p:nvSpPr>
        <p:spPr>
          <a:xfrm>
            <a:off x="624572" y="-628172"/>
            <a:ext cx="59361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인프라</a:t>
            </a:r>
            <a:endParaRPr lang="en-US" altLang="ko-KR" sz="600" dirty="0" smtClean="0"/>
          </a:p>
          <a:p>
            <a:r>
              <a:rPr lang="ko-KR" altLang="en-US" sz="600" dirty="0" smtClean="0"/>
              <a:t>구축 완료</a:t>
            </a:r>
            <a:endParaRPr lang="en-US" altLang="ko-KR" sz="600" dirty="0" smtClean="0"/>
          </a:p>
          <a:p>
            <a:r>
              <a:rPr lang="ko-KR" altLang="en-US" sz="600" dirty="0" smtClean="0"/>
              <a:t>여부</a:t>
            </a:r>
            <a:endParaRPr lang="en-US" altLang="ko-KR" sz="600" dirty="0" smtClean="0"/>
          </a:p>
        </p:txBody>
      </p:sp>
      <p:sp>
        <p:nvSpPr>
          <p:cNvPr id="737" name="TextBox 118"/>
          <p:cNvSpPr txBox="1"/>
          <p:nvPr/>
        </p:nvSpPr>
        <p:spPr>
          <a:xfrm>
            <a:off x="764879" y="-840680"/>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738" name="직선 화살표 연결선 737"/>
          <p:cNvCxnSpPr/>
          <p:nvPr/>
        </p:nvCxnSpPr>
        <p:spPr>
          <a:xfrm>
            <a:off x="220605" y="-488352"/>
            <a:ext cx="219761" cy="525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739" name="직선 화살표 연결선 738"/>
          <p:cNvCxnSpPr>
            <a:stCxn id="735" idx="0"/>
          </p:cNvCxnSpPr>
          <p:nvPr/>
        </p:nvCxnSpPr>
        <p:spPr>
          <a:xfrm flipV="1">
            <a:off x="921379" y="-904723"/>
            <a:ext cx="4761" cy="23588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740" name="직선 화살표 연결선 739"/>
          <p:cNvCxnSpPr>
            <a:stCxn id="735" idx="3"/>
          </p:cNvCxnSpPr>
          <p:nvPr/>
        </p:nvCxnSpPr>
        <p:spPr>
          <a:xfrm>
            <a:off x="1402391" y="-483100"/>
            <a:ext cx="221199" cy="459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41" name="TextBox 118"/>
          <p:cNvSpPr txBox="1"/>
          <p:nvPr/>
        </p:nvSpPr>
        <p:spPr>
          <a:xfrm>
            <a:off x="1381294" y="-678767"/>
            <a:ext cx="16343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Y</a:t>
            </a:r>
          </a:p>
        </p:txBody>
      </p:sp>
      <p:cxnSp>
        <p:nvCxnSpPr>
          <p:cNvPr id="763" name="직선 화살표 연결선 762"/>
          <p:cNvCxnSpPr/>
          <p:nvPr/>
        </p:nvCxnSpPr>
        <p:spPr>
          <a:xfrm flipV="1">
            <a:off x="9594598" y="-538771"/>
            <a:ext cx="241356" cy="35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64" name="순서도: 판단 763"/>
          <p:cNvSpPr/>
          <p:nvPr/>
        </p:nvSpPr>
        <p:spPr>
          <a:xfrm>
            <a:off x="8630349" y="-720266"/>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65" name="TextBox 118"/>
          <p:cNvSpPr txBox="1"/>
          <p:nvPr/>
        </p:nvSpPr>
        <p:spPr>
          <a:xfrm>
            <a:off x="8814555" y="-679600"/>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배포</a:t>
            </a:r>
            <a:endParaRPr lang="en-US" altLang="ko-KR" sz="600" dirty="0" smtClean="0"/>
          </a:p>
          <a:p>
            <a:r>
              <a:rPr lang="ko-KR" altLang="en-US" sz="600" dirty="0" err="1" smtClean="0"/>
              <a:t>처리중</a:t>
            </a:r>
            <a:r>
              <a:rPr lang="ko-KR" altLang="en-US" sz="600" dirty="0" smtClean="0"/>
              <a:t> 여부</a:t>
            </a:r>
            <a:endParaRPr lang="en-US" altLang="ko-KR" sz="600" dirty="0" smtClean="0"/>
          </a:p>
        </p:txBody>
      </p:sp>
      <p:sp>
        <p:nvSpPr>
          <p:cNvPr id="766" name="TextBox 118"/>
          <p:cNvSpPr txBox="1"/>
          <p:nvPr/>
        </p:nvSpPr>
        <p:spPr>
          <a:xfrm>
            <a:off x="8963679" y="-366817"/>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cxnSp>
        <p:nvCxnSpPr>
          <p:cNvPr id="767" name="직선 화살표 연결선 766"/>
          <p:cNvCxnSpPr/>
          <p:nvPr/>
        </p:nvCxnSpPr>
        <p:spPr>
          <a:xfrm>
            <a:off x="8436061" y="-544599"/>
            <a:ext cx="221199" cy="459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68" name="TextBox 118"/>
          <p:cNvSpPr txBox="1"/>
          <p:nvPr/>
        </p:nvSpPr>
        <p:spPr>
          <a:xfrm>
            <a:off x="9572365" y="-730195"/>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875" name="직선 화살표 연결선 874"/>
          <p:cNvCxnSpPr/>
          <p:nvPr/>
        </p:nvCxnSpPr>
        <p:spPr>
          <a:xfrm flipH="1">
            <a:off x="9103570" y="-917202"/>
            <a:ext cx="3232" cy="21392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876" name="직선 화살표 연결선 875"/>
          <p:cNvCxnSpPr/>
          <p:nvPr/>
        </p:nvCxnSpPr>
        <p:spPr>
          <a:xfrm>
            <a:off x="9111361" y="-354642"/>
            <a:ext cx="1951" cy="22151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27" name="순서도: 처리 226"/>
          <p:cNvSpPr/>
          <p:nvPr/>
        </p:nvSpPr>
        <p:spPr>
          <a:xfrm>
            <a:off x="1536735" y="2175813"/>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28" name="TextBox 118"/>
          <p:cNvSpPr txBox="1"/>
          <p:nvPr/>
        </p:nvSpPr>
        <p:spPr>
          <a:xfrm>
            <a:off x="1544730" y="2203148"/>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지자체 정보 </a:t>
            </a:r>
            <a:r>
              <a:rPr lang="ko-KR" altLang="en-US" sz="600" dirty="0"/>
              <a:t>등</a:t>
            </a:r>
            <a:r>
              <a:rPr lang="ko-KR" altLang="en-US" sz="600" dirty="0" smtClean="0"/>
              <a:t>록</a:t>
            </a:r>
            <a:endParaRPr lang="en-US" altLang="ko-KR" sz="600" dirty="0" smtClean="0"/>
          </a:p>
        </p:txBody>
      </p:sp>
      <p:sp>
        <p:nvSpPr>
          <p:cNvPr id="229" name="순서도: 처리 228"/>
          <p:cNvSpPr/>
          <p:nvPr/>
        </p:nvSpPr>
        <p:spPr>
          <a:xfrm>
            <a:off x="1538468" y="2640624"/>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30" name="TextBox 118"/>
          <p:cNvSpPr txBox="1"/>
          <p:nvPr/>
        </p:nvSpPr>
        <p:spPr>
          <a:xfrm>
            <a:off x="1536735" y="2667959"/>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조직 등록</a:t>
            </a:r>
            <a:endParaRPr lang="en-US" altLang="ko-KR" sz="600" dirty="0" smtClean="0"/>
          </a:p>
        </p:txBody>
      </p:sp>
      <p:cxnSp>
        <p:nvCxnSpPr>
          <p:cNvPr id="4" name="직선 화살표 연결선 3"/>
          <p:cNvCxnSpPr>
            <a:stCxn id="227" idx="2"/>
            <a:endCxn id="229" idx="0"/>
          </p:cNvCxnSpPr>
          <p:nvPr/>
        </p:nvCxnSpPr>
        <p:spPr>
          <a:xfrm>
            <a:off x="2022510" y="2409810"/>
            <a:ext cx="1733" cy="23081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36" name="순서도: 처리 235"/>
          <p:cNvSpPr/>
          <p:nvPr/>
        </p:nvSpPr>
        <p:spPr>
          <a:xfrm>
            <a:off x="1528740" y="3092945"/>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37" name="TextBox 118"/>
          <p:cNvSpPr txBox="1"/>
          <p:nvPr/>
        </p:nvSpPr>
        <p:spPr>
          <a:xfrm>
            <a:off x="1536735" y="3120280"/>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개발자 등록</a:t>
            </a:r>
            <a:endParaRPr lang="en-US" altLang="ko-KR" sz="600" dirty="0" smtClean="0"/>
          </a:p>
        </p:txBody>
      </p:sp>
      <p:cxnSp>
        <p:nvCxnSpPr>
          <p:cNvPr id="6" name="직선 화살표 연결선 5"/>
          <p:cNvCxnSpPr/>
          <p:nvPr/>
        </p:nvCxnSpPr>
        <p:spPr>
          <a:xfrm>
            <a:off x="2022510" y="2882900"/>
            <a:ext cx="0" cy="21004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39" name="순서도: 처리 238"/>
          <p:cNvSpPr/>
          <p:nvPr/>
        </p:nvSpPr>
        <p:spPr>
          <a:xfrm>
            <a:off x="1534352" y="3534102"/>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40" name="TextBox 118"/>
          <p:cNvSpPr txBox="1"/>
          <p:nvPr/>
        </p:nvSpPr>
        <p:spPr>
          <a:xfrm>
            <a:off x="1532619" y="3561437"/>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권한 등록 및 부여</a:t>
            </a:r>
            <a:endParaRPr lang="en-US" altLang="ko-KR" sz="600" dirty="0" smtClean="0"/>
          </a:p>
        </p:txBody>
      </p:sp>
      <p:cxnSp>
        <p:nvCxnSpPr>
          <p:cNvPr id="8" name="직선 화살표 연결선 7"/>
          <p:cNvCxnSpPr>
            <a:stCxn id="236" idx="2"/>
            <a:endCxn id="239" idx="0"/>
          </p:cNvCxnSpPr>
          <p:nvPr/>
        </p:nvCxnSpPr>
        <p:spPr>
          <a:xfrm>
            <a:off x="2014515" y="3326942"/>
            <a:ext cx="5612" cy="20716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46" name="순서도: 처리 245"/>
          <p:cNvSpPr/>
          <p:nvPr/>
        </p:nvSpPr>
        <p:spPr>
          <a:xfrm>
            <a:off x="7170625" y="2160993"/>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47" name="TextBox 118"/>
          <p:cNvSpPr txBox="1"/>
          <p:nvPr/>
        </p:nvSpPr>
        <p:spPr>
          <a:xfrm>
            <a:off x="7178620" y="2188328"/>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지자체 정보 등록</a:t>
            </a:r>
            <a:endParaRPr lang="en-US" altLang="ko-KR" sz="600" dirty="0" smtClean="0"/>
          </a:p>
        </p:txBody>
      </p:sp>
      <p:sp>
        <p:nvSpPr>
          <p:cNvPr id="248" name="순서도: 처리 247"/>
          <p:cNvSpPr/>
          <p:nvPr/>
        </p:nvSpPr>
        <p:spPr>
          <a:xfrm>
            <a:off x="7166026" y="2612555"/>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49" name="TextBox 118"/>
          <p:cNvSpPr txBox="1"/>
          <p:nvPr/>
        </p:nvSpPr>
        <p:spPr>
          <a:xfrm>
            <a:off x="7174021" y="2639890"/>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사용자 권한 부여</a:t>
            </a:r>
            <a:endParaRPr lang="en-US" altLang="ko-KR" sz="600" dirty="0" smtClean="0"/>
          </a:p>
        </p:txBody>
      </p:sp>
      <p:cxnSp>
        <p:nvCxnSpPr>
          <p:cNvPr id="13" name="직선 화살표 연결선 12"/>
          <p:cNvCxnSpPr>
            <a:stCxn id="246" idx="2"/>
            <a:endCxn id="248" idx="0"/>
          </p:cNvCxnSpPr>
          <p:nvPr/>
        </p:nvCxnSpPr>
        <p:spPr>
          <a:xfrm flipH="1">
            <a:off x="7651801" y="2394990"/>
            <a:ext cx="4599" cy="21756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53" name="순서도: 처리 252"/>
          <p:cNvSpPr/>
          <p:nvPr/>
        </p:nvSpPr>
        <p:spPr>
          <a:xfrm>
            <a:off x="3065556" y="1123172"/>
            <a:ext cx="971550" cy="233997"/>
          </a:xfrm>
          <a:prstGeom prst="flowChartProcess">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54" name="TextBox 118"/>
          <p:cNvSpPr txBox="1"/>
          <p:nvPr/>
        </p:nvSpPr>
        <p:spPr>
          <a:xfrm>
            <a:off x="3073551" y="1150507"/>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지자체 계정 공유</a:t>
            </a:r>
            <a:endParaRPr lang="en-US" altLang="ko-KR" sz="600" dirty="0" smtClean="0"/>
          </a:p>
        </p:txBody>
      </p:sp>
      <p:cxnSp>
        <p:nvCxnSpPr>
          <p:cNvPr id="16" name="꺾인 연결선 15"/>
          <p:cNvCxnSpPr>
            <a:stCxn id="248" idx="1"/>
            <a:endCxn id="253" idx="3"/>
          </p:cNvCxnSpPr>
          <p:nvPr/>
        </p:nvCxnSpPr>
        <p:spPr>
          <a:xfrm rot="10800000">
            <a:off x="4037106" y="1240172"/>
            <a:ext cx="3128920" cy="1489383"/>
          </a:xfrm>
          <a:prstGeom prst="bentConnector3">
            <a:avLst/>
          </a:prstGeom>
          <a:noFill/>
          <a:ln w="12700" cap="flat">
            <a:solidFill>
              <a:schemeClr val="accent1"/>
            </a:solidFill>
            <a:prstDash val="dash"/>
            <a:miter lim="800000"/>
            <a:tailEnd type="triangle"/>
          </a:ln>
          <a:effectLst/>
          <a:sp3d/>
        </p:spPr>
        <p:style>
          <a:lnRef idx="0">
            <a:scrgbClr r="0" g="0" b="0"/>
          </a:lnRef>
          <a:fillRef idx="0">
            <a:scrgbClr r="0" g="0" b="0"/>
          </a:fillRef>
          <a:effectRef idx="0">
            <a:scrgbClr r="0" g="0" b="0"/>
          </a:effectRef>
          <a:fontRef idx="none"/>
        </p:style>
      </p:cxnSp>
      <p:cxnSp>
        <p:nvCxnSpPr>
          <p:cNvPr id="18" name="직선 화살표 연결선 17"/>
          <p:cNvCxnSpPr>
            <a:stCxn id="253" idx="1"/>
            <a:endCxn id="571" idx="3"/>
          </p:cNvCxnSpPr>
          <p:nvPr/>
        </p:nvCxnSpPr>
        <p:spPr>
          <a:xfrm flipH="1">
            <a:off x="2523829" y="1240171"/>
            <a:ext cx="541727" cy="180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59" name="순서도: 처리 258"/>
          <p:cNvSpPr/>
          <p:nvPr/>
        </p:nvSpPr>
        <p:spPr>
          <a:xfrm>
            <a:off x="1560079" y="4102497"/>
            <a:ext cx="936095"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61" name="TextBox 118"/>
          <p:cNvSpPr txBox="1"/>
          <p:nvPr/>
        </p:nvSpPr>
        <p:spPr>
          <a:xfrm>
            <a:off x="1509612" y="4087134"/>
            <a:ext cx="9865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인프라 구축</a:t>
            </a:r>
            <a:endParaRPr lang="en-US" altLang="ko-KR" sz="600" dirty="0" smtClean="0"/>
          </a:p>
          <a:p>
            <a:r>
              <a:rPr lang="ko-KR" altLang="en-US" sz="600" dirty="0" smtClean="0"/>
              <a:t>신청 등록</a:t>
            </a:r>
            <a:endParaRPr lang="en-US" altLang="ko-KR" sz="600" dirty="0" smtClean="0"/>
          </a:p>
        </p:txBody>
      </p:sp>
      <p:sp>
        <p:nvSpPr>
          <p:cNvPr id="264" name="직사각형 263"/>
          <p:cNvSpPr/>
          <p:nvPr/>
        </p:nvSpPr>
        <p:spPr>
          <a:xfrm>
            <a:off x="1467185" y="4041536"/>
            <a:ext cx="1110644" cy="362882"/>
          </a:xfrm>
          <a:prstGeom prst="rect">
            <a:avLst/>
          </a:prstGeom>
          <a:ln w="6350">
            <a:solidFill>
              <a:srgbClr val="00B0F0"/>
            </a:solidFill>
            <a:prstDash val="dash"/>
            <a:miter/>
          </a:ln>
        </p:spPr>
        <p:txBody>
          <a:bodyPr lIns="45699" tIns="45699" rIns="45699" bIns="45699" anchor="ctr"/>
          <a:lstStyle/>
          <a:p>
            <a:pPr algn="ctr">
              <a:defRPr>
                <a:solidFill>
                  <a:srgbClr val="FFFFFF"/>
                </a:solidFill>
              </a:defRPr>
            </a:pPr>
            <a:endParaRPr/>
          </a:p>
        </p:txBody>
      </p:sp>
      <p:cxnSp>
        <p:nvCxnSpPr>
          <p:cNvPr id="20" name="직선 화살표 연결선 19"/>
          <p:cNvCxnSpPr>
            <a:stCxn id="239" idx="2"/>
          </p:cNvCxnSpPr>
          <p:nvPr/>
        </p:nvCxnSpPr>
        <p:spPr>
          <a:xfrm flipH="1">
            <a:off x="2014515" y="3768099"/>
            <a:ext cx="5612" cy="273437"/>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grpSp>
        <p:nvGrpSpPr>
          <p:cNvPr id="267" name="직사각형 155"/>
          <p:cNvGrpSpPr/>
          <p:nvPr/>
        </p:nvGrpSpPr>
        <p:grpSpPr>
          <a:xfrm>
            <a:off x="1469992" y="4420758"/>
            <a:ext cx="552515" cy="124522"/>
            <a:chOff x="-1" y="0"/>
            <a:chExt cx="603741" cy="162495"/>
          </a:xfrm>
          <a:solidFill>
            <a:schemeClr val="accent6">
              <a:lumMod val="60000"/>
              <a:lumOff val="40000"/>
            </a:schemeClr>
          </a:solidFill>
        </p:grpSpPr>
        <p:sp>
          <p:nvSpPr>
            <p:cNvPr id="268" name="직사각형"/>
            <p:cNvSpPr/>
            <p:nvPr/>
          </p:nvSpPr>
          <p:spPr>
            <a:xfrm>
              <a:off x="-1" y="0"/>
              <a:ext cx="603741" cy="162495"/>
            </a:xfrm>
            <a:prstGeom prst="rect">
              <a:avLst/>
            </a:prstGeom>
            <a:grpFill/>
            <a:ln w="6350" cap="flat">
              <a:solidFill>
                <a:schemeClr val="accent6">
                  <a:lumMod val="60000"/>
                  <a:lumOff val="40000"/>
                </a:schemeClr>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269" name="2022.08.10"/>
            <p:cNvSpPr txBox="1"/>
            <p:nvPr/>
          </p:nvSpPr>
          <p:spPr>
            <a:xfrm>
              <a:off x="3174" y="21002"/>
              <a:ext cx="597391" cy="120490"/>
            </a:xfrm>
            <a:prstGeom prst="rect">
              <a:avLst/>
            </a:prstGeom>
            <a:grpFill/>
            <a:ln w="12700" cap="flat">
              <a:solidFill>
                <a:schemeClr val="accent6">
                  <a:lumMod val="60000"/>
                  <a:lumOff val="40000"/>
                </a:schemeClr>
              </a:solid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rPr lang="ko-KR" altLang="en-US" dirty="0" smtClean="0"/>
                <a:t>개별 흐름도</a:t>
              </a:r>
              <a:endParaRPr dirty="0"/>
            </a:p>
          </p:txBody>
        </p:sp>
      </p:grpSp>
    </p:spTree>
    <p:extLst>
      <p:ext uri="{BB962C8B-B14F-4D97-AF65-F5344CB8AC3E}">
        <p14:creationId xmlns:p14="http://schemas.microsoft.com/office/powerpoint/2010/main" val="285037445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텍스트 개체 틀 1"/>
          <p:cNvSpPr txBox="1">
            <a:spLocks noGrp="1"/>
          </p:cNvSpPr>
          <p:nvPr>
            <p:ph type="body" sz="quarter" idx="1"/>
          </p:nvPr>
        </p:nvSpPr>
        <p:spPr>
          <a:xfrm>
            <a:off x="205865" y="161064"/>
            <a:ext cx="8674797" cy="348379"/>
          </a:xfrm>
          <a:prstGeom prst="rect">
            <a:avLst/>
          </a:prstGeom>
        </p:spPr>
        <p:txBody>
          <a:bodyPr/>
          <a:lstStyle/>
          <a:p>
            <a:pPr defTabSz="868680">
              <a:spcBef>
                <a:spcPts val="900"/>
              </a:spcBef>
              <a:defRPr sz="1615" spc="-190"/>
            </a:pPr>
            <a:r>
              <a:rPr dirty="0" err="1"/>
              <a:t>문서</a:t>
            </a:r>
            <a:r>
              <a:rPr dirty="0"/>
              <a:t> </a:t>
            </a:r>
            <a:r>
              <a:rPr dirty="0" err="1"/>
              <a:t>변경</a:t>
            </a:r>
            <a:r>
              <a:rPr dirty="0"/>
              <a:t> </a:t>
            </a:r>
            <a:r>
              <a:rPr dirty="0" err="1"/>
              <a:t>이력</a:t>
            </a:r>
            <a:r>
              <a:rPr dirty="0"/>
              <a:t> (</a:t>
            </a:r>
            <a:r>
              <a:rPr dirty="0" smtClean="0"/>
              <a:t>1/</a:t>
            </a:r>
            <a:r>
              <a:rPr lang="en-US" dirty="0" smtClean="0"/>
              <a:t>1</a:t>
            </a:r>
            <a:r>
              <a:rPr dirty="0" smtClean="0"/>
              <a:t>)</a:t>
            </a:r>
            <a:endParaRPr dirty="0"/>
          </a:p>
        </p:txBody>
      </p:sp>
      <p:sp>
        <p:nvSpPr>
          <p:cNvPr id="248" name="슬라이드 번호 개체 틀 3"/>
          <p:cNvSpPr txBox="1">
            <a:spLocks noGrp="1"/>
          </p:cNvSpPr>
          <p:nvPr>
            <p:ph type="sldNum" sz="quarter" idx="4294967295"/>
          </p:nvPr>
        </p:nvSpPr>
        <p:spPr>
          <a:xfrm>
            <a:off x="10609243" y="6598772"/>
            <a:ext cx="167394" cy="22518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9093" tIns="49093" rIns="49093" bIns="49093"/>
          <a:lstStyle>
            <a:lvl1pPr>
              <a:defRPr sz="800">
                <a:solidFill>
                  <a:srgbClr val="000000"/>
                </a:solidFill>
                <a:latin typeface="+mj-lt"/>
                <a:ea typeface="+mj-ea"/>
                <a:cs typeface="+mj-cs"/>
                <a:sym typeface="Helvetica"/>
              </a:defRPr>
            </a:lvl1pPr>
          </a:lstStyle>
          <a:p>
            <a:fld id="{86CB4B4D-7CA3-9044-876B-883B54F8677D}" type="slidenum">
              <a:t>2</a:t>
            </a:fld>
            <a:endParaRPr/>
          </a:p>
        </p:txBody>
      </p:sp>
      <p:graphicFrame>
        <p:nvGraphicFramePr>
          <p:cNvPr id="249" name="표 3"/>
          <p:cNvGraphicFramePr/>
          <p:nvPr>
            <p:extLst>
              <p:ext uri="{D42A27DB-BD31-4B8C-83A1-F6EECF244321}">
                <p14:modId xmlns:p14="http://schemas.microsoft.com/office/powerpoint/2010/main" val="2696587413"/>
              </p:ext>
            </p:extLst>
          </p:nvPr>
        </p:nvGraphicFramePr>
        <p:xfrm>
          <a:off x="205864" y="653415"/>
          <a:ext cx="11762358" cy="1796791"/>
        </p:xfrm>
        <a:graphic>
          <a:graphicData uri="http://schemas.openxmlformats.org/drawingml/2006/table">
            <a:tbl>
              <a:tblPr>
                <a:tableStyleId>{4C3C2611-4C71-4FC5-86AE-919BDF0F9419}</a:tableStyleId>
              </a:tblPr>
              <a:tblGrid>
                <a:gridCol w="1580018">
                  <a:extLst>
                    <a:ext uri="{9D8B030D-6E8A-4147-A177-3AD203B41FA5}">
                      <a16:colId xmlns:a16="http://schemas.microsoft.com/office/drawing/2014/main" val="20000"/>
                    </a:ext>
                  </a:extLst>
                </a:gridCol>
                <a:gridCol w="7022304">
                  <a:extLst>
                    <a:ext uri="{9D8B030D-6E8A-4147-A177-3AD203B41FA5}">
                      <a16:colId xmlns:a16="http://schemas.microsoft.com/office/drawing/2014/main" val="20001"/>
                    </a:ext>
                  </a:extLst>
                </a:gridCol>
                <a:gridCol w="856675">
                  <a:extLst>
                    <a:ext uri="{9D8B030D-6E8A-4147-A177-3AD203B41FA5}">
                      <a16:colId xmlns:a16="http://schemas.microsoft.com/office/drawing/2014/main" val="20002"/>
                    </a:ext>
                  </a:extLst>
                </a:gridCol>
                <a:gridCol w="2303361">
                  <a:extLst>
                    <a:ext uri="{9D8B030D-6E8A-4147-A177-3AD203B41FA5}">
                      <a16:colId xmlns:a16="http://schemas.microsoft.com/office/drawing/2014/main" val="20003"/>
                    </a:ext>
                  </a:extLst>
                </a:gridCol>
              </a:tblGrid>
              <a:tr h="228993">
                <a:tc>
                  <a:txBody>
                    <a:bodyPr/>
                    <a:lstStyle/>
                    <a:p>
                      <a:pPr algn="ctr">
                        <a:lnSpc>
                          <a:spcPct val="130000"/>
                        </a:lnSpc>
                        <a:defRPr sz="900" b="1">
                          <a:solidFill>
                            <a:srgbClr val="FFFFFF"/>
                          </a:solidFill>
                        </a:defRPr>
                      </a:pPr>
                      <a:r>
                        <a:rPr dirty="0" err="1"/>
                        <a:t>버전_작성일</a:t>
                      </a:r>
                      <a:endParaRPr dirty="0"/>
                    </a:p>
                  </a:txBody>
                  <a:tcPr marL="45720" marR="45720"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333333"/>
                    </a:solidFill>
                  </a:tcPr>
                </a:tc>
                <a:tc>
                  <a:txBody>
                    <a:bodyPr/>
                    <a:lstStyle/>
                    <a:p>
                      <a:pPr algn="ctr">
                        <a:lnSpc>
                          <a:spcPct val="130000"/>
                        </a:lnSpc>
                        <a:defRPr sz="1800"/>
                      </a:pPr>
                      <a:r>
                        <a:rPr sz="900" b="1">
                          <a:solidFill>
                            <a:srgbClr val="FFFFFF"/>
                          </a:solidFill>
                        </a:rPr>
                        <a:t>변경 이력</a:t>
                      </a:r>
                    </a:p>
                  </a:txBody>
                  <a:tcPr marL="45720" marR="45720"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333333"/>
                    </a:solidFill>
                  </a:tcPr>
                </a:tc>
                <a:tc>
                  <a:txBody>
                    <a:bodyPr/>
                    <a:lstStyle/>
                    <a:p>
                      <a:pPr algn="ctr">
                        <a:lnSpc>
                          <a:spcPct val="130000"/>
                        </a:lnSpc>
                        <a:defRPr sz="1800"/>
                      </a:pPr>
                      <a:r>
                        <a:rPr sz="900" b="1">
                          <a:solidFill>
                            <a:srgbClr val="FFFFFF"/>
                          </a:solidFill>
                        </a:rPr>
                        <a:t>작성자</a:t>
                      </a:r>
                    </a:p>
                  </a:txBody>
                  <a:tcPr marL="45720" marR="45720"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333333"/>
                    </a:solidFill>
                  </a:tcPr>
                </a:tc>
                <a:tc>
                  <a:txBody>
                    <a:bodyPr/>
                    <a:lstStyle/>
                    <a:p>
                      <a:pPr algn="ctr">
                        <a:lnSpc>
                          <a:spcPct val="130000"/>
                        </a:lnSpc>
                        <a:defRPr sz="1800"/>
                      </a:pPr>
                      <a:r>
                        <a:rPr sz="900" b="1">
                          <a:solidFill>
                            <a:srgbClr val="FFFFFF"/>
                          </a:solidFill>
                        </a:rPr>
                        <a:t>비고</a:t>
                      </a:r>
                    </a:p>
                  </a:txBody>
                  <a:tcPr marL="45720" marR="45720"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333333"/>
                    </a:solidFill>
                  </a:tcPr>
                </a:tc>
                <a:extLst>
                  <a:ext uri="{0D108BD9-81ED-4DB2-BD59-A6C34878D82A}">
                    <a16:rowId xmlns:a16="http://schemas.microsoft.com/office/drawing/2014/main" val="10000"/>
                  </a:ext>
                </a:extLst>
              </a:tr>
              <a:tr h="222484">
                <a:tc>
                  <a:txBody>
                    <a:bodyPr/>
                    <a:lstStyle/>
                    <a:p>
                      <a:pPr algn="ctr">
                        <a:defRPr sz="1800"/>
                      </a:pPr>
                      <a:r>
                        <a:rPr sz="800" b="1" dirty="0" smtClean="0"/>
                        <a:t>v</a:t>
                      </a:r>
                      <a:r>
                        <a:rPr lang="en-US" sz="800" b="1" dirty="0" smtClean="0"/>
                        <a:t>1</a:t>
                      </a:r>
                      <a:r>
                        <a:rPr sz="800" b="1" dirty="0" smtClean="0"/>
                        <a:t>.</a:t>
                      </a:r>
                      <a:r>
                        <a:rPr lang="en-US" sz="800" b="1" dirty="0" smtClean="0"/>
                        <a:t>0</a:t>
                      </a:r>
                      <a:r>
                        <a:rPr sz="800" b="1" dirty="0" smtClean="0"/>
                        <a:t>.0_202</a:t>
                      </a:r>
                      <a:r>
                        <a:rPr lang="en-US" sz="800" b="1" dirty="0" smtClean="0"/>
                        <a:t>31013</a:t>
                      </a:r>
                      <a:endParaRPr sz="800" b="1" dirty="0"/>
                    </a:p>
                  </a:txBody>
                  <a:tcPr marL="45720" marR="45720" anchor="ctr" horzOverflow="overflow">
                    <a:lnL w="3175">
                      <a:solidFill>
                        <a:srgbClr val="000000"/>
                      </a:solidFill>
                    </a:lnL>
                    <a:lnR w="3175">
                      <a:solidFill>
                        <a:srgbClr val="000000"/>
                      </a:solidFill>
                    </a:lnR>
                    <a:lnT w="3175">
                      <a:solidFill>
                        <a:srgbClr val="000000"/>
                      </a:solidFill>
                    </a:lnT>
                    <a:lnB w="3175" cap="flat" cmpd="sng" algn="ctr">
                      <a:solidFill>
                        <a:srgbClr val="000000"/>
                      </a:solidFill>
                      <a:prstDash val="solid"/>
                      <a:round/>
                      <a:headEnd type="none" w="med" len="med"/>
                      <a:tailEnd type="none" w="med" len="med"/>
                    </a:lnB>
                    <a:solidFill>
                      <a:srgbClr val="FFFFFF"/>
                    </a:solidFill>
                  </a:tcPr>
                </a:tc>
                <a:tc>
                  <a:txBody>
                    <a:bodyPr/>
                    <a:lstStyle/>
                    <a:p>
                      <a:pPr marL="87313" indent="-87313" algn="l">
                        <a:buSzPct val="100000"/>
                        <a:buFont typeface="Arial"/>
                        <a:buChar char="•"/>
                        <a:defRPr sz="800"/>
                      </a:pPr>
                      <a:r>
                        <a:rPr dirty="0" err="1"/>
                        <a:t>가이드라인초안작성</a:t>
                      </a:r>
                      <a:endParaRPr dirty="0"/>
                    </a:p>
                  </a:txBody>
                  <a:tcPr marL="45720" marR="45720" anchor="ctr" horzOverflow="overflow">
                    <a:lnL w="3175">
                      <a:solidFill>
                        <a:srgbClr val="000000"/>
                      </a:solidFill>
                    </a:lnL>
                    <a:lnR w="3175">
                      <a:solidFill>
                        <a:srgbClr val="000000"/>
                      </a:solidFill>
                    </a:lnR>
                    <a:lnT w="3175">
                      <a:solidFill>
                        <a:srgbClr val="000000"/>
                      </a:solidFill>
                    </a:lnT>
                    <a:lnB w="3175" cap="flat" cmpd="sng" algn="ctr">
                      <a:solidFill>
                        <a:srgbClr val="000000"/>
                      </a:solidFill>
                      <a:prstDash val="solid"/>
                      <a:round/>
                      <a:headEnd type="none" w="med" len="med"/>
                      <a:tailEnd type="none" w="med" len="med"/>
                    </a:lnB>
                    <a:solidFill>
                      <a:srgbClr val="FFFFFF"/>
                    </a:solidFill>
                  </a:tcPr>
                </a:tc>
                <a:tc>
                  <a:txBody>
                    <a:bodyPr/>
                    <a:lstStyle/>
                    <a:p>
                      <a:pPr algn="ctr">
                        <a:defRPr sz="1800"/>
                      </a:pPr>
                      <a:r>
                        <a:rPr lang="ko-KR" altLang="en-US" sz="800" dirty="0" smtClean="0"/>
                        <a:t>김대현</a:t>
                      </a:r>
                      <a:endParaRPr sz="800" dirty="0"/>
                    </a:p>
                  </a:txBody>
                  <a:tcPr marL="45720" marR="45720" anchor="ctr" horzOverflow="overflow">
                    <a:lnL w="3175">
                      <a:solidFill>
                        <a:srgbClr val="000000"/>
                      </a:solidFill>
                    </a:lnL>
                    <a:lnR w="3175">
                      <a:solidFill>
                        <a:srgbClr val="000000"/>
                      </a:solidFill>
                    </a:lnR>
                    <a:lnT w="3175">
                      <a:solidFill>
                        <a:srgbClr val="000000"/>
                      </a:solidFill>
                    </a:lnT>
                    <a:lnB w="3175" cap="flat" cmpd="sng" algn="ctr">
                      <a:solidFill>
                        <a:srgbClr val="000000"/>
                      </a:solidFill>
                      <a:prstDash val="solid"/>
                      <a:round/>
                      <a:headEnd type="none" w="med" len="med"/>
                      <a:tailEnd type="none" w="med" len="med"/>
                    </a:lnB>
                    <a:solidFill>
                      <a:srgbClr val="FFFFFF"/>
                    </a:solidFill>
                  </a:tcPr>
                </a:tc>
                <a:tc>
                  <a:txBody>
                    <a:bodyPr/>
                    <a:lstStyle/>
                    <a:p>
                      <a:pPr algn="l">
                        <a:defRPr sz="800"/>
                      </a:pPr>
                      <a:endParaRPr dirty="0"/>
                    </a:p>
                  </a:txBody>
                  <a:tcPr marL="45720" marR="45720" anchor="ctr" horzOverflow="overflow">
                    <a:lnL w="3175">
                      <a:solidFill>
                        <a:srgbClr val="000000"/>
                      </a:solidFill>
                    </a:lnL>
                    <a:lnR w="3175">
                      <a:solidFill>
                        <a:srgbClr val="000000"/>
                      </a:solidFill>
                    </a:lnR>
                    <a:lnT w="3175">
                      <a:solidFill>
                        <a:srgbClr val="000000"/>
                      </a:solidFill>
                    </a:lnT>
                    <a:lnB w="317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22484">
                <a:tc>
                  <a:txBody>
                    <a:bodyPr/>
                    <a:lstStyle/>
                    <a:p>
                      <a:pPr algn="ctr">
                        <a:defRPr sz="1800"/>
                      </a:pPr>
                      <a:r>
                        <a:rPr sz="800" b="1" dirty="0" smtClean="0"/>
                        <a:t>v</a:t>
                      </a:r>
                      <a:r>
                        <a:rPr lang="en-US" sz="800" b="1" dirty="0" smtClean="0"/>
                        <a:t>1</a:t>
                      </a:r>
                      <a:r>
                        <a:rPr sz="800" b="1" dirty="0" smtClean="0"/>
                        <a:t>.</a:t>
                      </a:r>
                      <a:r>
                        <a:rPr lang="en-US" sz="800" b="1" dirty="0" smtClean="0"/>
                        <a:t>5</a:t>
                      </a:r>
                      <a:r>
                        <a:rPr sz="800" b="1" dirty="0" smtClean="0"/>
                        <a:t>.0_202</a:t>
                      </a:r>
                      <a:r>
                        <a:rPr lang="en-US" sz="800" b="1" dirty="0" smtClean="0"/>
                        <a:t>31016</a:t>
                      </a:r>
                      <a:endParaRPr sz="800" b="1" dirty="0"/>
                    </a:p>
                  </a:txBody>
                  <a:tcPr marL="45720" marR="45720" anchor="ctr" horzOverflow="overflow">
                    <a:lnL w="3175">
                      <a:solidFill>
                        <a:srgbClr val="000000"/>
                      </a:solidFill>
                    </a:lnL>
                    <a:lnR w="3175">
                      <a:solidFill>
                        <a:srgbClr val="000000"/>
                      </a:solidFill>
                    </a:lnR>
                    <a:lnT w="3175">
                      <a:solidFill>
                        <a:srgbClr val="000000"/>
                      </a:solidFill>
                    </a:lnT>
                    <a:lnB w="3175" cap="flat" cmpd="sng" algn="ctr">
                      <a:solidFill>
                        <a:srgbClr val="000000"/>
                      </a:solidFill>
                      <a:prstDash val="solid"/>
                      <a:round/>
                      <a:headEnd type="none" w="med" len="med"/>
                      <a:tailEnd type="none" w="med" len="med"/>
                    </a:lnB>
                    <a:solidFill>
                      <a:srgbClr val="FFFFFF"/>
                    </a:solidFill>
                  </a:tcPr>
                </a:tc>
                <a:tc>
                  <a:txBody>
                    <a:bodyPr/>
                    <a:lstStyle/>
                    <a:p>
                      <a:pPr marL="87313" indent="-87313" algn="l">
                        <a:buSzPct val="100000"/>
                        <a:buFont typeface="Arial"/>
                        <a:buChar char="•"/>
                        <a:defRPr sz="800"/>
                      </a:pPr>
                      <a:r>
                        <a:rPr lang="ko-KR" altLang="en-US" dirty="0" smtClean="0"/>
                        <a:t>개발 및 </a:t>
                      </a:r>
                      <a:r>
                        <a:rPr lang="ko-KR" altLang="en-US" dirty="0" err="1" smtClean="0"/>
                        <a:t>운영환경</a:t>
                      </a:r>
                      <a:r>
                        <a:rPr lang="ko-KR" altLang="en-US" dirty="0" smtClean="0"/>
                        <a:t> 조건 </a:t>
                      </a:r>
                      <a:r>
                        <a:rPr lang="en-US" altLang="ko-KR" dirty="0" smtClean="0"/>
                        <a:t>CI</a:t>
                      </a:r>
                      <a:r>
                        <a:rPr lang="en-US" altLang="ko-KR" baseline="0" dirty="0" smtClean="0"/>
                        <a:t> / CD </a:t>
                      </a:r>
                      <a:r>
                        <a:rPr lang="ko-KR" altLang="en-US" baseline="0" dirty="0" smtClean="0"/>
                        <a:t>구성 및 적용 프로세스 기획</a:t>
                      </a:r>
                      <a:endParaRPr dirty="0"/>
                    </a:p>
                  </a:txBody>
                  <a:tcPr marL="45720" marR="45720" anchor="ctr" horzOverflow="overflow">
                    <a:lnL w="3175">
                      <a:solidFill>
                        <a:srgbClr val="000000"/>
                      </a:solidFill>
                    </a:lnL>
                    <a:lnR w="3175">
                      <a:solidFill>
                        <a:srgbClr val="000000"/>
                      </a:solidFill>
                    </a:lnR>
                    <a:lnT w="3175">
                      <a:solidFill>
                        <a:srgbClr val="000000"/>
                      </a:solidFill>
                    </a:lnT>
                    <a:lnB w="3175" cap="flat" cmpd="sng" algn="ctr">
                      <a:solidFill>
                        <a:srgbClr val="000000"/>
                      </a:solidFill>
                      <a:prstDash val="solid"/>
                      <a:round/>
                      <a:headEnd type="none" w="med" len="med"/>
                      <a:tailEnd type="none" w="med" len="med"/>
                    </a:lnB>
                    <a:solidFill>
                      <a:srgbClr val="FFFFFF"/>
                    </a:solidFill>
                  </a:tcPr>
                </a:tc>
                <a:tc>
                  <a:txBody>
                    <a:bodyPr/>
                    <a:lstStyle/>
                    <a:p>
                      <a:pPr algn="ctr">
                        <a:defRPr sz="1800"/>
                      </a:pPr>
                      <a:r>
                        <a:rPr lang="ko-KR" altLang="en-US" sz="800" dirty="0" smtClean="0"/>
                        <a:t>김대현</a:t>
                      </a:r>
                      <a:endParaRPr sz="800" dirty="0"/>
                    </a:p>
                  </a:txBody>
                  <a:tcPr marL="45720" marR="45720" anchor="ctr" horzOverflow="overflow">
                    <a:lnL w="3175">
                      <a:solidFill>
                        <a:srgbClr val="000000"/>
                      </a:solidFill>
                    </a:lnL>
                    <a:lnR w="3175">
                      <a:solidFill>
                        <a:srgbClr val="000000"/>
                      </a:solidFill>
                    </a:lnR>
                    <a:lnT w="3175">
                      <a:solidFill>
                        <a:srgbClr val="000000"/>
                      </a:solidFill>
                    </a:lnT>
                    <a:lnB w="3175" cap="flat" cmpd="sng" algn="ctr">
                      <a:solidFill>
                        <a:srgbClr val="000000"/>
                      </a:solidFill>
                      <a:prstDash val="solid"/>
                      <a:round/>
                      <a:headEnd type="none" w="med" len="med"/>
                      <a:tailEnd type="none" w="med" len="med"/>
                    </a:lnB>
                    <a:solidFill>
                      <a:srgbClr val="FFFFFF"/>
                    </a:solidFill>
                  </a:tcPr>
                </a:tc>
                <a:tc>
                  <a:txBody>
                    <a:bodyPr/>
                    <a:lstStyle/>
                    <a:p>
                      <a:pPr algn="l">
                        <a:defRPr sz="800"/>
                      </a:pPr>
                      <a:endParaRPr dirty="0"/>
                    </a:p>
                  </a:txBody>
                  <a:tcPr marL="45720" marR="45720" anchor="ctr" horzOverflow="overflow">
                    <a:lnL w="3175">
                      <a:solidFill>
                        <a:srgbClr val="000000"/>
                      </a:solidFill>
                    </a:lnL>
                    <a:lnR w="3175">
                      <a:solidFill>
                        <a:srgbClr val="000000"/>
                      </a:solidFill>
                    </a:lnR>
                    <a:lnT w="3175">
                      <a:solidFill>
                        <a:srgbClr val="000000"/>
                      </a:solidFill>
                    </a:lnT>
                    <a:lnB w="317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22484">
                <a:tc>
                  <a:txBody>
                    <a:bodyPr/>
                    <a:lstStyle/>
                    <a:p>
                      <a:pPr algn="ctr">
                        <a:defRPr sz="1800"/>
                      </a:pPr>
                      <a:r>
                        <a:rPr sz="800" b="1" dirty="0" smtClean="0"/>
                        <a:t>v</a:t>
                      </a:r>
                      <a:r>
                        <a:rPr lang="en-US" sz="800" b="1" dirty="0" smtClean="0"/>
                        <a:t>2</a:t>
                      </a:r>
                      <a:r>
                        <a:rPr sz="800" b="1" dirty="0" smtClean="0"/>
                        <a:t>.</a:t>
                      </a:r>
                      <a:r>
                        <a:rPr lang="en-US" sz="800" b="1" dirty="0" smtClean="0"/>
                        <a:t>0</a:t>
                      </a:r>
                      <a:r>
                        <a:rPr sz="800" b="1" dirty="0" smtClean="0"/>
                        <a:t>.0_202</a:t>
                      </a:r>
                      <a:r>
                        <a:rPr lang="en-US" sz="800" b="1" dirty="0" smtClean="0"/>
                        <a:t>31017</a:t>
                      </a:r>
                      <a:endParaRPr sz="800" b="1" dirty="0"/>
                    </a:p>
                  </a:txBody>
                  <a:tcPr marL="45720" marR="45720" anchor="ctr" horzOverflow="overflow">
                    <a:lnL w="3175">
                      <a:solidFill>
                        <a:srgbClr val="000000"/>
                      </a:solidFill>
                    </a:lnL>
                    <a:lnR w="3175">
                      <a:solidFill>
                        <a:srgbClr val="000000"/>
                      </a:solid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marL="87313" indent="-87313" algn="l">
                        <a:buSzPct val="100000"/>
                        <a:buFont typeface="Arial"/>
                        <a:buChar char="•"/>
                        <a:defRPr sz="800"/>
                      </a:pPr>
                      <a:r>
                        <a:rPr lang="en-US" dirty="0" smtClean="0"/>
                        <a:t>LX</a:t>
                      </a:r>
                      <a:r>
                        <a:rPr lang="en-US" baseline="0" dirty="0" smtClean="0"/>
                        <a:t> </a:t>
                      </a:r>
                      <a:r>
                        <a:rPr lang="ko-KR" altLang="en-US" baseline="0" dirty="0" smtClean="0"/>
                        <a:t>플랫폼 개발자 지원 서비스 기획</a:t>
                      </a:r>
                      <a:endParaRPr dirty="0"/>
                    </a:p>
                  </a:txBody>
                  <a:tcPr marL="45720" marR="45720" anchor="ctr" horzOverflow="overflow">
                    <a:lnL w="3175">
                      <a:solidFill>
                        <a:srgbClr val="000000"/>
                      </a:solidFill>
                    </a:lnL>
                    <a:lnR w="3175">
                      <a:solidFill>
                        <a:srgbClr val="000000"/>
                      </a:solid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ctr">
                        <a:defRPr sz="1800"/>
                      </a:pPr>
                      <a:r>
                        <a:rPr lang="ko-KR" altLang="en-US" sz="800" dirty="0" smtClean="0"/>
                        <a:t>김대현</a:t>
                      </a:r>
                      <a:endParaRPr sz="800" dirty="0"/>
                    </a:p>
                  </a:txBody>
                  <a:tcPr marL="45720" marR="45720" anchor="ctr" horzOverflow="overflow">
                    <a:lnL w="3175">
                      <a:solidFill>
                        <a:srgbClr val="000000"/>
                      </a:solidFill>
                    </a:lnL>
                    <a:lnR w="3175">
                      <a:solidFill>
                        <a:srgbClr val="000000"/>
                      </a:solid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FFFFFF"/>
                    </a:solidFill>
                  </a:tcPr>
                </a:tc>
                <a:tc>
                  <a:txBody>
                    <a:bodyPr/>
                    <a:lstStyle/>
                    <a:p>
                      <a:pPr algn="l">
                        <a:defRPr sz="800"/>
                      </a:pPr>
                      <a:endParaRPr dirty="0"/>
                    </a:p>
                  </a:txBody>
                  <a:tcPr marL="45720" marR="45720" anchor="ctr" horzOverflow="overflow">
                    <a:lnL w="3175">
                      <a:solidFill>
                        <a:srgbClr val="000000"/>
                      </a:solidFill>
                    </a:lnL>
                    <a:lnR w="3175">
                      <a:solidFill>
                        <a:srgbClr val="000000"/>
                      </a:solidFill>
                    </a:lnR>
                    <a:lnT w="3175" cap="flat" cmpd="sng" algn="ctr">
                      <a:solidFill>
                        <a:srgbClr val="000000"/>
                      </a:solidFill>
                      <a:prstDash val="solid"/>
                      <a:round/>
                      <a:headEnd type="none" w="med" len="med"/>
                      <a:tailEnd type="none" w="med" len="med"/>
                    </a:lnT>
                    <a:lnB w="3175">
                      <a:solidFill>
                        <a:srgbClr val="000000"/>
                      </a:solidFill>
                    </a:lnB>
                    <a:solidFill>
                      <a:srgbClr val="FFFFFF"/>
                    </a:solidFill>
                  </a:tcPr>
                </a:tc>
                <a:extLst>
                  <a:ext uri="{0D108BD9-81ED-4DB2-BD59-A6C34878D82A}">
                    <a16:rowId xmlns:a16="http://schemas.microsoft.com/office/drawing/2014/main" val="10003"/>
                  </a:ext>
                </a:extLst>
              </a:tr>
              <a:tr h="239196">
                <a:tc>
                  <a:txBody>
                    <a:bodyPr/>
                    <a:lstStyle/>
                    <a:p>
                      <a:pPr algn="ctr">
                        <a:defRPr sz="1800"/>
                      </a:pPr>
                      <a:r>
                        <a:rPr sz="800" b="1" dirty="0" smtClean="0"/>
                        <a:t>v</a:t>
                      </a:r>
                      <a:r>
                        <a:rPr lang="en-US" sz="800" b="1" dirty="0" smtClean="0"/>
                        <a:t>3</a:t>
                      </a:r>
                      <a:r>
                        <a:rPr sz="800" b="1" dirty="0" smtClean="0"/>
                        <a:t>.</a:t>
                      </a:r>
                      <a:r>
                        <a:rPr lang="en-US" sz="800" b="1" dirty="0" smtClean="0"/>
                        <a:t>0</a:t>
                      </a:r>
                      <a:r>
                        <a:rPr sz="800" b="1" dirty="0" smtClean="0"/>
                        <a:t>.0_202</a:t>
                      </a:r>
                      <a:r>
                        <a:rPr lang="en-US" sz="800" b="1" dirty="0" smtClean="0"/>
                        <a:t>31018</a:t>
                      </a:r>
                      <a:endParaRPr sz="800" b="1" dirty="0"/>
                    </a:p>
                  </a:txBody>
                  <a:tcPr marL="45720" marR="45720" anchor="ctr" horzOverflow="overflow">
                    <a:lnL w="3175">
                      <a:solidFill>
                        <a:srgbClr val="000000"/>
                      </a:solidFill>
                    </a:lnL>
                    <a:lnR w="3175">
                      <a:solidFill>
                        <a:srgbClr val="000000"/>
                      </a:solidFill>
                    </a:lnR>
                    <a:lnT w="3175" cap="flat" cmpd="sng" algn="ctr">
                      <a:solidFill>
                        <a:srgbClr val="000000"/>
                      </a:solidFill>
                      <a:prstDash val="solid"/>
                      <a:round/>
                      <a:headEnd type="none" w="med" len="med"/>
                      <a:tailEnd type="none" w="med" len="med"/>
                    </a:lnT>
                    <a:lnB w="3175">
                      <a:solidFill>
                        <a:srgbClr val="000000"/>
                      </a:solidFill>
                    </a:lnB>
                    <a:solidFill>
                      <a:schemeClr val="bg1"/>
                    </a:solidFill>
                  </a:tcPr>
                </a:tc>
                <a:tc>
                  <a:txBody>
                    <a:bodyPr/>
                    <a:lstStyle/>
                    <a:p>
                      <a:pPr marL="87313" indent="-87313" algn="l">
                        <a:buSzPct val="100000"/>
                        <a:buFont typeface="Arial"/>
                        <a:buChar char="•"/>
                        <a:defRPr sz="800"/>
                      </a:pPr>
                      <a:r>
                        <a:rPr lang="ko-KR" altLang="en-US" dirty="0" smtClean="0"/>
                        <a:t>업무 프로세스 재 변경</a:t>
                      </a:r>
                      <a:endParaRPr dirty="0"/>
                    </a:p>
                  </a:txBody>
                  <a:tcPr marL="45720" marR="45720" anchor="ctr" horzOverflow="overflow">
                    <a:lnL w="3175">
                      <a:solidFill>
                        <a:srgbClr val="000000"/>
                      </a:solidFill>
                    </a:lnL>
                    <a:lnR w="3175">
                      <a:solidFill>
                        <a:srgbClr val="000000"/>
                      </a:solidFill>
                    </a:lnR>
                    <a:lnT w="3175" cap="flat" cmpd="sng" algn="ctr">
                      <a:solidFill>
                        <a:srgbClr val="000000"/>
                      </a:solidFill>
                      <a:prstDash val="solid"/>
                      <a:round/>
                      <a:headEnd type="none" w="med" len="med"/>
                      <a:tailEnd type="none" w="med" len="med"/>
                    </a:lnT>
                    <a:lnB w="3175">
                      <a:solidFill>
                        <a:srgbClr val="000000"/>
                      </a:solidFill>
                    </a:lnB>
                    <a:solidFill>
                      <a:srgbClr val="FFFFFF"/>
                    </a:solidFill>
                  </a:tcPr>
                </a:tc>
                <a:tc>
                  <a:txBody>
                    <a:bodyPr/>
                    <a:lstStyle/>
                    <a:p>
                      <a:pPr algn="ctr">
                        <a:defRPr sz="1800"/>
                      </a:pPr>
                      <a:r>
                        <a:rPr lang="ko-KR" altLang="en-US" sz="800" dirty="0" smtClean="0"/>
                        <a:t>김대현</a:t>
                      </a:r>
                      <a:endParaRPr sz="800" dirty="0"/>
                    </a:p>
                  </a:txBody>
                  <a:tcPr marL="45720" marR="45720" anchor="ctr" horzOverflow="overflow">
                    <a:lnL w="3175">
                      <a:solidFill>
                        <a:srgbClr val="000000"/>
                      </a:solidFill>
                    </a:lnL>
                    <a:lnR w="3175">
                      <a:solidFill>
                        <a:srgbClr val="000000"/>
                      </a:solidFill>
                    </a:lnR>
                    <a:lnT w="3175" cap="flat" cmpd="sng" algn="ctr">
                      <a:solidFill>
                        <a:srgbClr val="000000"/>
                      </a:solidFill>
                      <a:prstDash val="solid"/>
                      <a:round/>
                      <a:headEnd type="none" w="med" len="med"/>
                      <a:tailEnd type="none" w="med" len="med"/>
                    </a:lnT>
                    <a:lnB w="3175">
                      <a:solidFill>
                        <a:srgbClr val="000000"/>
                      </a:solidFill>
                    </a:lnB>
                    <a:solidFill>
                      <a:srgbClr val="FFFFFF"/>
                    </a:solidFill>
                  </a:tcPr>
                </a:tc>
                <a:tc>
                  <a:txBody>
                    <a:bodyPr/>
                    <a:lstStyle/>
                    <a:p>
                      <a:pPr algn="l">
                        <a:defRPr sz="800"/>
                      </a:pPr>
                      <a:endParaRPr/>
                    </a:p>
                  </a:txBody>
                  <a:tcPr marL="45720" marR="45720" anchor="ctr" horzOverflow="overflow">
                    <a:lnL w="3175" cap="flat" cmpd="sng" algn="ctr">
                      <a:solidFill>
                        <a:srgbClr val="000000"/>
                      </a:solidFill>
                      <a:prstDash val="solid"/>
                      <a:round/>
                      <a:headEnd type="none" w="med" len="med"/>
                      <a:tailEnd type="none" w="med" len="med"/>
                    </a:lnL>
                    <a:lnR w="3175">
                      <a:solidFill>
                        <a:srgbClr val="000000"/>
                      </a:solidFill>
                    </a:lnR>
                    <a:lnT w="3175" cap="flat" cmpd="sng" algn="ctr">
                      <a:solidFill>
                        <a:srgbClr val="000000"/>
                      </a:solidFill>
                      <a:prstDash val="solid"/>
                      <a:round/>
                      <a:headEnd type="none" w="med" len="med"/>
                      <a:tailEnd type="none" w="med" len="med"/>
                    </a:lnT>
                    <a:lnB w="3175">
                      <a:solidFill>
                        <a:srgbClr val="000000"/>
                      </a:solidFill>
                    </a:lnB>
                    <a:solidFill>
                      <a:srgbClr val="FFFFFF"/>
                    </a:solidFill>
                  </a:tcPr>
                </a:tc>
                <a:extLst>
                  <a:ext uri="{0D108BD9-81ED-4DB2-BD59-A6C34878D82A}">
                    <a16:rowId xmlns:a16="http://schemas.microsoft.com/office/drawing/2014/main" val="10004"/>
                  </a:ext>
                </a:extLst>
              </a:tr>
              <a:tr h="148516">
                <a:tc>
                  <a:txBody>
                    <a:bodyPr/>
                    <a:lstStyle/>
                    <a:p>
                      <a:pPr marL="0" marR="0" indent="0" algn="ctr" defTabSz="914400" rtl="0" eaLnBrk="1" fontAlgn="auto" latinLnBrk="0" hangingPunct="1">
                        <a:lnSpc>
                          <a:spcPct val="100000"/>
                        </a:lnSpc>
                        <a:spcBef>
                          <a:spcPts val="0"/>
                        </a:spcBef>
                        <a:spcAft>
                          <a:spcPts val="0"/>
                        </a:spcAft>
                        <a:buClrTx/>
                        <a:buSzTx/>
                        <a:buFontTx/>
                        <a:buNone/>
                        <a:tabLst/>
                        <a:defRPr sz="1800"/>
                      </a:pPr>
                      <a:r>
                        <a:rPr lang="en-US" altLang="ko-KR" sz="800" b="1" dirty="0" smtClean="0"/>
                        <a:t>v3.5.0_20231019</a:t>
                      </a:r>
                    </a:p>
                  </a:txBody>
                  <a:tcPr marL="45720" marR="45720" anchor="ctr" horzOverflow="overflow">
                    <a:lnL w="3175">
                      <a:solidFill>
                        <a:srgbClr val="000000"/>
                      </a:solidFill>
                    </a:lnL>
                    <a:lnR w="3175">
                      <a:solidFill>
                        <a:srgbClr val="000000"/>
                      </a:solidFill>
                    </a:lnR>
                    <a:lnT w="3175" cap="flat" cmpd="sng" algn="ctr">
                      <a:solidFill>
                        <a:srgbClr val="000000"/>
                      </a:solidFill>
                      <a:prstDash val="solid"/>
                      <a:round/>
                      <a:headEnd type="none" w="med" len="med"/>
                      <a:tailEnd type="none" w="med" len="med"/>
                    </a:lnT>
                    <a:lnB w="3175">
                      <a:solidFill>
                        <a:srgbClr val="000000"/>
                      </a:solidFill>
                    </a:lnB>
                    <a:solidFill>
                      <a:schemeClr val="bg1"/>
                    </a:solidFill>
                  </a:tcPr>
                </a:tc>
                <a:tc>
                  <a:txBody>
                    <a:bodyPr/>
                    <a:lstStyle/>
                    <a:p>
                      <a:pPr marL="87313" indent="-87313" algn="l">
                        <a:buSzPct val="100000"/>
                        <a:buFont typeface="Arial"/>
                        <a:buChar char="•"/>
                        <a:defRPr sz="800"/>
                      </a:pPr>
                      <a:r>
                        <a:rPr lang="ko-KR" altLang="en-US" dirty="0" err="1" smtClean="0"/>
                        <a:t>개발신청</a:t>
                      </a:r>
                      <a:r>
                        <a:rPr lang="ko-KR" altLang="en-US" dirty="0" smtClean="0"/>
                        <a:t> 관련 </a:t>
                      </a:r>
                      <a:r>
                        <a:rPr lang="ko-KR" altLang="en-US" dirty="0" err="1" smtClean="0"/>
                        <a:t>화면설계서</a:t>
                      </a:r>
                      <a:r>
                        <a:rPr lang="ko-KR" altLang="en-US" dirty="0" smtClean="0"/>
                        <a:t> 작성</a:t>
                      </a:r>
                      <a:endParaRPr dirty="0"/>
                    </a:p>
                  </a:txBody>
                  <a:tcPr marL="45720" marR="45720" anchor="ctr" horzOverflow="overflow">
                    <a:lnL w="3175">
                      <a:solidFill>
                        <a:srgbClr val="000000"/>
                      </a:solidFill>
                    </a:lnL>
                    <a:lnR w="3175">
                      <a:solidFill>
                        <a:srgbClr val="000000"/>
                      </a:solidFill>
                    </a:lnR>
                    <a:lnT w="3175" cap="flat" cmpd="sng" algn="ctr">
                      <a:solidFill>
                        <a:srgbClr val="000000"/>
                      </a:solidFill>
                      <a:prstDash val="solid"/>
                      <a:round/>
                      <a:headEnd type="none" w="med" len="med"/>
                      <a:tailEnd type="none" w="med" len="med"/>
                    </a:lnT>
                    <a:lnB w="3175">
                      <a:solidFill>
                        <a:srgbClr val="000000"/>
                      </a:solidFill>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sz="800"/>
                      </a:pPr>
                      <a:r>
                        <a:rPr lang="ko-KR" altLang="en-US" sz="800" dirty="0" smtClean="0"/>
                        <a:t>김대현</a:t>
                      </a:r>
                    </a:p>
                  </a:txBody>
                  <a:tcPr marL="45720" marR="45720" anchor="ctr" horzOverflow="overflow">
                    <a:lnL w="3175">
                      <a:solidFill>
                        <a:srgbClr val="000000"/>
                      </a:solidFill>
                    </a:lnL>
                    <a:lnR w="3175">
                      <a:solidFill>
                        <a:srgbClr val="000000"/>
                      </a:solidFill>
                    </a:lnR>
                    <a:lnT w="3175" cap="flat" cmpd="sng" algn="ctr">
                      <a:solidFill>
                        <a:srgbClr val="000000"/>
                      </a:solidFill>
                      <a:prstDash val="solid"/>
                      <a:round/>
                      <a:headEnd type="none" w="med" len="med"/>
                      <a:tailEnd type="none" w="med" len="med"/>
                    </a:lnT>
                    <a:lnB w="3175">
                      <a:solidFill>
                        <a:srgbClr val="000000"/>
                      </a:solidFill>
                    </a:lnB>
                    <a:solidFill>
                      <a:srgbClr val="FFFFFF"/>
                    </a:solidFill>
                  </a:tcPr>
                </a:tc>
                <a:tc>
                  <a:txBody>
                    <a:bodyPr/>
                    <a:lstStyle/>
                    <a:p>
                      <a:pPr algn="l">
                        <a:defRPr sz="800"/>
                      </a:pPr>
                      <a:endParaRPr/>
                    </a:p>
                  </a:txBody>
                  <a:tcPr marL="45720" marR="45720"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5"/>
                  </a:ext>
                </a:extLst>
              </a:tr>
              <a:tr h="148516">
                <a:tc>
                  <a:txBody>
                    <a:bodyPr/>
                    <a:lstStyle/>
                    <a:p>
                      <a:pPr algn="ctr">
                        <a:defRPr sz="1800"/>
                      </a:pPr>
                      <a:endParaRPr sz="800" b="1" dirty="0">
                        <a:solidFill>
                          <a:srgbClr val="FFFFFF"/>
                        </a:solidFill>
                      </a:endParaRPr>
                    </a:p>
                  </a:txBody>
                  <a:tcPr marL="45720" marR="45720" anchor="ctr" horzOverflow="overflow">
                    <a:lnL w="3175">
                      <a:solidFill>
                        <a:srgbClr val="000000"/>
                      </a:solidFill>
                    </a:lnL>
                    <a:lnR w="3175">
                      <a:solidFill>
                        <a:srgbClr val="000000"/>
                      </a:solidFill>
                    </a:lnR>
                    <a:lnT w="3175">
                      <a:solidFill>
                        <a:srgbClr val="000000"/>
                      </a:solidFill>
                    </a:lnT>
                    <a:lnB w="3175">
                      <a:solidFill>
                        <a:srgbClr val="000000"/>
                      </a:solidFill>
                    </a:lnB>
                    <a:solidFill>
                      <a:schemeClr val="bg1"/>
                    </a:solidFill>
                  </a:tcPr>
                </a:tc>
                <a:tc>
                  <a:txBody>
                    <a:bodyPr/>
                    <a:lstStyle/>
                    <a:p>
                      <a:pPr marL="87313" indent="-87313" algn="l">
                        <a:buSzPct val="100000"/>
                        <a:buFont typeface="Arial"/>
                        <a:buChar char="•"/>
                        <a:defRPr sz="800"/>
                      </a:pPr>
                      <a:endParaRPr dirty="0"/>
                    </a:p>
                  </a:txBody>
                  <a:tcPr marL="45720" marR="45720"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tc>
                  <a:txBody>
                    <a:bodyPr/>
                    <a:lstStyle/>
                    <a:p>
                      <a:pPr algn="ctr">
                        <a:defRPr sz="800"/>
                      </a:pPr>
                      <a:endParaRPr dirty="0"/>
                    </a:p>
                  </a:txBody>
                  <a:tcPr marL="45720" marR="45720"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tc>
                  <a:txBody>
                    <a:bodyPr/>
                    <a:lstStyle/>
                    <a:p>
                      <a:pPr algn="l">
                        <a:defRPr sz="800"/>
                      </a:pPr>
                      <a:endParaRPr/>
                    </a:p>
                  </a:txBody>
                  <a:tcPr marL="45720" marR="45720"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6"/>
                  </a:ext>
                </a:extLst>
              </a:tr>
              <a:tr h="148516">
                <a:tc>
                  <a:txBody>
                    <a:bodyPr/>
                    <a:lstStyle/>
                    <a:p>
                      <a:pPr algn="ctr">
                        <a:defRPr sz="1800"/>
                      </a:pPr>
                      <a:endParaRPr sz="800" b="1" dirty="0">
                        <a:solidFill>
                          <a:srgbClr val="FFFFFF"/>
                        </a:solidFill>
                      </a:endParaRPr>
                    </a:p>
                  </a:txBody>
                  <a:tcPr marL="45720" marR="45720" anchor="ctr" horzOverflow="overflow">
                    <a:lnL w="3175">
                      <a:solidFill>
                        <a:srgbClr val="000000"/>
                      </a:solidFill>
                    </a:lnL>
                    <a:lnR w="3175">
                      <a:solidFill>
                        <a:srgbClr val="000000"/>
                      </a:solidFill>
                    </a:lnR>
                    <a:lnT w="3175">
                      <a:solidFill>
                        <a:srgbClr val="000000"/>
                      </a:solidFill>
                    </a:lnT>
                    <a:lnB w="3175">
                      <a:solidFill>
                        <a:srgbClr val="000000"/>
                      </a:solidFill>
                    </a:lnB>
                    <a:solidFill>
                      <a:schemeClr val="bg1"/>
                    </a:solidFill>
                  </a:tcPr>
                </a:tc>
                <a:tc>
                  <a:txBody>
                    <a:bodyPr/>
                    <a:lstStyle/>
                    <a:p>
                      <a:pPr marL="87313" indent="-87313" algn="l">
                        <a:buSzPct val="100000"/>
                        <a:buFont typeface="Arial"/>
                        <a:buChar char="•"/>
                        <a:defRPr sz="800"/>
                      </a:pPr>
                      <a:endParaRPr dirty="0"/>
                    </a:p>
                  </a:txBody>
                  <a:tcPr marL="45720" marR="45720"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tc>
                  <a:txBody>
                    <a:bodyPr/>
                    <a:lstStyle/>
                    <a:p>
                      <a:pPr algn="ctr">
                        <a:defRPr sz="800"/>
                      </a:pPr>
                      <a:endParaRPr dirty="0"/>
                    </a:p>
                  </a:txBody>
                  <a:tcPr marL="45720" marR="45720"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tc>
                  <a:txBody>
                    <a:bodyPr/>
                    <a:lstStyle/>
                    <a:p>
                      <a:pPr algn="l">
                        <a:defRPr sz="800"/>
                      </a:pPr>
                      <a:endParaRPr dirty="0"/>
                    </a:p>
                  </a:txBody>
                  <a:tcPr marL="45720" marR="45720"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7"/>
                  </a:ext>
                </a:extLst>
              </a:tr>
            </a:tbl>
          </a:graphicData>
        </a:graphic>
      </p:graphicFrame>
      <p:sp>
        <p:nvSpPr>
          <p:cNvPr id="250" name="TextBox 4"/>
          <p:cNvSpPr txBox="1"/>
          <p:nvPr/>
        </p:nvSpPr>
        <p:spPr>
          <a:xfrm>
            <a:off x="8850897" y="222197"/>
            <a:ext cx="2642851" cy="2255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800">
                <a:solidFill>
                  <a:srgbClr val="FF0000"/>
                </a:solidFill>
              </a:defRPr>
            </a:pPr>
            <a:r>
              <a:t>※ 추가 및 수정으로 인하여 이전 버전은 페이지가 상이 할수 있음</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 name="텍스트 개체 틀 1"/>
          <p:cNvSpPr txBox="1">
            <a:spLocks noGrp="1"/>
          </p:cNvSpPr>
          <p:nvPr>
            <p:ph type="body" sz="quarter" idx="1"/>
          </p:nvPr>
        </p:nvSpPr>
        <p:spPr>
          <a:xfrm>
            <a:off x="205865" y="161064"/>
            <a:ext cx="8674797" cy="348379"/>
          </a:xfrm>
          <a:prstGeom prst="rect">
            <a:avLst/>
          </a:prstGeom>
        </p:spPr>
        <p:txBody>
          <a:bodyPr/>
          <a:lstStyle/>
          <a:p>
            <a:pPr defTabSz="868680">
              <a:spcBef>
                <a:spcPts val="900"/>
              </a:spcBef>
              <a:defRPr sz="1615" spc="-190"/>
            </a:pPr>
            <a:r>
              <a:rPr lang="en-US" dirty="0" smtClean="0"/>
              <a:t>2</a:t>
            </a:r>
            <a:r>
              <a:rPr dirty="0" smtClean="0"/>
              <a:t>. </a:t>
            </a:r>
            <a:r>
              <a:rPr lang="ko-KR" altLang="en-US" dirty="0" smtClean="0"/>
              <a:t>인프라 구축 요청 업무 흐름도</a:t>
            </a:r>
            <a:endParaRPr dirty="0"/>
          </a:p>
        </p:txBody>
      </p:sp>
      <p:grpSp>
        <p:nvGrpSpPr>
          <p:cNvPr id="1096" name="Rectangle 84"/>
          <p:cNvGrpSpPr/>
          <p:nvPr/>
        </p:nvGrpSpPr>
        <p:grpSpPr>
          <a:xfrm>
            <a:off x="11129874" y="146910"/>
            <a:ext cx="865951" cy="165280"/>
            <a:chOff x="0" y="0"/>
            <a:chExt cx="865948" cy="165278"/>
          </a:xfrm>
        </p:grpSpPr>
        <p:sp>
          <p:nvSpPr>
            <p:cNvPr id="1094" name="직사각형"/>
            <p:cNvSpPr/>
            <p:nvPr/>
          </p:nvSpPr>
          <p:spPr>
            <a:xfrm>
              <a:off x="0" y="0"/>
              <a:ext cx="865949" cy="165279"/>
            </a:xfrm>
            <a:prstGeom prst="rect">
              <a:avLst/>
            </a:prstGeom>
            <a:solidFill>
              <a:srgbClr val="0070C0"/>
            </a:solidFill>
            <a:ln w="9525" cap="rnd">
              <a:solidFill>
                <a:srgbClr val="000000"/>
              </a:solidFill>
              <a:prstDash val="solid"/>
              <a:round/>
            </a:ln>
            <a:effectLst/>
          </p:spPr>
          <p:txBody>
            <a:bodyPr wrap="square" lIns="45699" tIns="45699" rIns="45699" bIns="45699" numCol="1" anchor="ctr">
              <a:noAutofit/>
            </a:bodyPr>
            <a:lstStyle/>
            <a:p>
              <a:pPr algn="ctr">
                <a:defRPr sz="700" b="1">
                  <a:solidFill>
                    <a:srgbClr val="FFFFFF"/>
                  </a:solidFill>
                </a:defRPr>
              </a:pPr>
              <a:endParaRPr/>
            </a:p>
          </p:txBody>
        </p:sp>
        <p:sp>
          <p:nvSpPr>
            <p:cNvPr id="1095" name="사용자 수동 처리"/>
            <p:cNvSpPr txBox="1"/>
            <p:nvPr/>
          </p:nvSpPr>
          <p:spPr>
            <a:xfrm>
              <a:off x="4762" y="19139"/>
              <a:ext cx="856425"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dirty="0" err="1"/>
                <a:t>사용자</a:t>
              </a:r>
              <a:r>
                <a:rPr dirty="0"/>
                <a:t> </a:t>
              </a:r>
              <a:r>
                <a:rPr dirty="0" err="1"/>
                <a:t>수동</a:t>
              </a:r>
              <a:r>
                <a:rPr dirty="0"/>
                <a:t> </a:t>
              </a:r>
              <a:r>
                <a:rPr dirty="0" err="1"/>
                <a:t>처리</a:t>
              </a:r>
              <a:endParaRPr dirty="0"/>
            </a:p>
          </p:txBody>
        </p:sp>
      </p:grpSp>
      <p:grpSp>
        <p:nvGrpSpPr>
          <p:cNvPr id="1099" name="Rectangle 84"/>
          <p:cNvGrpSpPr/>
          <p:nvPr/>
        </p:nvGrpSpPr>
        <p:grpSpPr>
          <a:xfrm>
            <a:off x="11129874" y="345967"/>
            <a:ext cx="865951" cy="165280"/>
            <a:chOff x="0" y="0"/>
            <a:chExt cx="865948" cy="165278"/>
          </a:xfrm>
        </p:grpSpPr>
        <p:sp>
          <p:nvSpPr>
            <p:cNvPr id="1097" name="직사각형"/>
            <p:cNvSpPr/>
            <p:nvPr/>
          </p:nvSpPr>
          <p:spPr>
            <a:xfrm>
              <a:off x="0" y="0"/>
              <a:ext cx="865949" cy="165279"/>
            </a:xfrm>
            <a:prstGeom prst="rect">
              <a:avLst/>
            </a:prstGeom>
            <a:solidFill>
              <a:srgbClr val="D9D9D9"/>
            </a:solidFill>
            <a:ln w="9525" cap="rnd">
              <a:solidFill>
                <a:srgbClr val="000000"/>
              </a:solidFill>
              <a:prstDash val="solid"/>
              <a:round/>
            </a:ln>
            <a:effectLst/>
          </p:spPr>
          <p:txBody>
            <a:bodyPr wrap="square" lIns="45699" tIns="45699" rIns="45699" bIns="45699" numCol="1" anchor="ctr">
              <a:noAutofit/>
            </a:bodyPr>
            <a:lstStyle/>
            <a:p>
              <a:pPr algn="ctr">
                <a:defRPr sz="700" b="1"/>
              </a:pPr>
              <a:endParaRPr/>
            </a:p>
          </p:txBody>
        </p:sp>
        <p:sp>
          <p:nvSpPr>
            <p:cNvPr id="1098" name="시스템 자동 처리"/>
            <p:cNvSpPr txBox="1"/>
            <p:nvPr/>
          </p:nvSpPr>
          <p:spPr>
            <a:xfrm>
              <a:off x="4762" y="19139"/>
              <a:ext cx="856425" cy="127001"/>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lvl1pPr>
            </a:lstStyle>
            <a:p>
              <a:r>
                <a:rPr dirty="0" err="1"/>
                <a:t>시스템</a:t>
              </a:r>
              <a:r>
                <a:rPr dirty="0"/>
                <a:t> </a:t>
              </a:r>
              <a:r>
                <a:rPr dirty="0" err="1"/>
                <a:t>자동</a:t>
              </a:r>
              <a:r>
                <a:rPr dirty="0"/>
                <a:t> </a:t>
              </a:r>
              <a:r>
                <a:rPr dirty="0" err="1"/>
                <a:t>처리</a:t>
              </a:r>
              <a:endParaRPr dirty="0"/>
            </a:p>
          </p:txBody>
        </p:sp>
      </p:grpSp>
      <p:graphicFrame>
        <p:nvGraphicFramePr>
          <p:cNvPr id="1101" name="표 109"/>
          <p:cNvGraphicFramePr/>
          <p:nvPr>
            <p:extLst>
              <p:ext uri="{D42A27DB-BD31-4B8C-83A1-F6EECF244321}">
                <p14:modId xmlns:p14="http://schemas.microsoft.com/office/powerpoint/2010/main" val="604186646"/>
              </p:ext>
            </p:extLst>
          </p:nvPr>
        </p:nvGraphicFramePr>
        <p:xfrm>
          <a:off x="216255" y="737768"/>
          <a:ext cx="11785199" cy="5787723"/>
        </p:xfrm>
        <a:graphic>
          <a:graphicData uri="http://schemas.openxmlformats.org/drawingml/2006/table">
            <a:tbl>
              <a:tblPr>
                <a:tableStyleId>{4C3C2611-4C71-4FC5-86AE-919BDF0F9419}</a:tableStyleId>
              </a:tblPr>
              <a:tblGrid>
                <a:gridCol w="851411">
                  <a:extLst>
                    <a:ext uri="{9D8B030D-6E8A-4147-A177-3AD203B41FA5}">
                      <a16:colId xmlns:a16="http://schemas.microsoft.com/office/drawing/2014/main" val="20000"/>
                    </a:ext>
                  </a:extLst>
                </a:gridCol>
                <a:gridCol w="5654147">
                  <a:extLst>
                    <a:ext uri="{9D8B030D-6E8A-4147-A177-3AD203B41FA5}">
                      <a16:colId xmlns:a16="http://schemas.microsoft.com/office/drawing/2014/main" val="20002"/>
                    </a:ext>
                  </a:extLst>
                </a:gridCol>
                <a:gridCol w="5279641">
                  <a:extLst>
                    <a:ext uri="{9D8B030D-6E8A-4147-A177-3AD203B41FA5}">
                      <a16:colId xmlns:a16="http://schemas.microsoft.com/office/drawing/2014/main" val="20006"/>
                    </a:ext>
                  </a:extLst>
                </a:gridCol>
              </a:tblGrid>
              <a:tr h="216812">
                <a:tc>
                  <a:txBody>
                    <a:bodyPr/>
                    <a:lstStyle/>
                    <a:p>
                      <a:pPr algn="ctr">
                        <a:lnSpc>
                          <a:spcPct val="120000"/>
                        </a:lnSpc>
                        <a:spcBef>
                          <a:spcPts val="600"/>
                        </a:spcBef>
                        <a:defRPr sz="800" b="1">
                          <a:solidFill>
                            <a:srgbClr val="222A35"/>
                          </a:solidFill>
                        </a:defRPr>
                      </a:pPr>
                      <a:endParaRPr dirty="0"/>
                    </a:p>
                  </a:txBody>
                  <a:tcPr marL="27000" marR="27000" marT="27000" marB="27000" anchor="ctr" horzOverflow="overflow">
                    <a:lnL w="12700">
                      <a:miter lim="400000"/>
                    </a:lnL>
                    <a:lnR w="3175" cap="flat" cmpd="sng" algn="ctr">
                      <a:solidFill>
                        <a:srgbClr val="000000"/>
                      </a:solidFill>
                      <a:prstDash val="solid"/>
                      <a:round/>
                      <a:headEnd type="none" w="med" len="med"/>
                      <a:tailEnd type="none" w="med" len="med"/>
                    </a:lnR>
                    <a:lnT w="12700">
                      <a:miter lim="400000"/>
                    </a:lnT>
                    <a:lnB w="12700">
                      <a:miter lim="400000"/>
                    </a:lnB>
                    <a:solidFill>
                      <a:srgbClr val="FFFFFF"/>
                    </a:solidFill>
                  </a:tcPr>
                </a:tc>
                <a:tc>
                  <a:txBody>
                    <a:bodyPr/>
                    <a:lstStyle/>
                    <a:p>
                      <a:pPr algn="ctr">
                        <a:defRPr sz="1800"/>
                      </a:pPr>
                      <a:r>
                        <a:rPr lang="ko-KR" altLang="en-US" sz="900" b="1" dirty="0" smtClean="0"/>
                        <a:t>개발자</a:t>
                      </a:r>
                      <a:r>
                        <a:rPr lang="en-US" altLang="ko-KR" sz="900" b="1" dirty="0" smtClean="0"/>
                        <a:t>(</a:t>
                      </a:r>
                      <a:r>
                        <a:rPr lang="ko-KR" altLang="en-US" sz="900" b="1" dirty="0" smtClean="0"/>
                        <a:t>지자체 </a:t>
                      </a:r>
                      <a:r>
                        <a:rPr lang="en-US" altLang="ko-KR" sz="900" b="1" dirty="0" smtClean="0"/>
                        <a:t>| LX</a:t>
                      </a:r>
                      <a:r>
                        <a:rPr lang="en-US" altLang="ko-KR" sz="900" b="1" baseline="0" dirty="0" smtClean="0"/>
                        <a:t>)</a:t>
                      </a:r>
                      <a:endParaRPr sz="900" b="1" dirty="0"/>
                    </a:p>
                  </a:txBody>
                  <a:tcPr marL="27000" marR="27000" marT="27000" marB="270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12700">
                      <a:miter lim="400000"/>
                    </a:lnT>
                    <a:lnB w="12700">
                      <a:noFill/>
                      <a:miter lim="400000"/>
                    </a:lnB>
                    <a:solidFill>
                      <a:srgbClr val="D9D9D9"/>
                    </a:solidFill>
                  </a:tcPr>
                </a:tc>
                <a:tc>
                  <a:txBody>
                    <a:bodyPr/>
                    <a:lstStyle/>
                    <a:p>
                      <a:pPr algn="ctr">
                        <a:lnSpc>
                          <a:spcPct val="120000"/>
                        </a:lnSpc>
                        <a:spcBef>
                          <a:spcPts val="300"/>
                        </a:spcBef>
                        <a:defRPr sz="900" b="1">
                          <a:solidFill>
                            <a:srgbClr val="222A35"/>
                          </a:solidFill>
                        </a:defRPr>
                      </a:pPr>
                      <a:r>
                        <a:rPr lang="en-US" dirty="0" smtClean="0"/>
                        <a:t>LX</a:t>
                      </a:r>
                      <a:r>
                        <a:rPr lang="en-US" baseline="0" dirty="0" smtClean="0"/>
                        <a:t> </a:t>
                      </a:r>
                      <a:r>
                        <a:rPr lang="ko-KR" altLang="en-US" baseline="0" dirty="0" smtClean="0"/>
                        <a:t>플랫폼 </a:t>
                      </a:r>
                      <a:r>
                        <a:rPr lang="en-US" altLang="ko-KR" baseline="0" dirty="0" smtClean="0"/>
                        <a:t>(</a:t>
                      </a:r>
                      <a:r>
                        <a:rPr lang="ko-KR" altLang="en-US" baseline="0" dirty="0" smtClean="0"/>
                        <a:t>관리자</a:t>
                      </a:r>
                      <a:r>
                        <a:rPr lang="en-US" altLang="ko-KR" baseline="0" dirty="0" smtClean="0"/>
                        <a:t>)</a:t>
                      </a:r>
                      <a:endParaRPr dirty="0"/>
                    </a:p>
                  </a:txBody>
                  <a:tcPr marL="27000" marR="27000" marT="27000" marB="27000" anchor="ctr" horzOverflow="overflow">
                    <a:lnL w="3175" cap="flat" cmpd="sng" algn="ctr">
                      <a:solidFill>
                        <a:srgbClr val="000000"/>
                      </a:solidFill>
                      <a:prstDash val="solid"/>
                      <a:round/>
                      <a:headEnd type="none" w="med" len="med"/>
                      <a:tailEnd type="none" w="med" len="med"/>
                    </a:lnL>
                    <a:lnR w="12700">
                      <a:miter lim="400000"/>
                    </a:lnR>
                    <a:lnT w="12700">
                      <a:miter lim="400000"/>
                    </a:lnT>
                    <a:lnB w="12700">
                      <a:noFill/>
                      <a:miter lim="400000"/>
                    </a:lnB>
                    <a:solidFill>
                      <a:srgbClr val="D9D9D9"/>
                    </a:solidFill>
                  </a:tcPr>
                </a:tc>
                <a:extLst>
                  <a:ext uri="{0D108BD9-81ED-4DB2-BD59-A6C34878D82A}">
                    <a16:rowId xmlns:a16="http://schemas.microsoft.com/office/drawing/2014/main" val="10000"/>
                  </a:ext>
                </a:extLst>
              </a:tr>
              <a:tr h="5570911">
                <a:tc>
                  <a:txBody>
                    <a:bodyPr/>
                    <a:lstStyle/>
                    <a:p>
                      <a:pPr algn="ctr">
                        <a:lnSpc>
                          <a:spcPct val="110000"/>
                        </a:lnSpc>
                        <a:spcBef>
                          <a:spcPts val="200"/>
                        </a:spcBef>
                        <a:defRPr sz="1800"/>
                      </a:pPr>
                      <a:r>
                        <a:rPr sz="800" b="1" dirty="0" err="1" smtClean="0"/>
                        <a:t>사용자</a:t>
                      </a:r>
                      <a:endParaRPr sz="800" b="1" dirty="0"/>
                    </a:p>
                  </a:txBody>
                  <a:tcPr marL="27000" marR="27000" marT="27000" marB="27000" anchor="ctr" horzOverflow="overflow">
                    <a:lnL w="12700">
                      <a:miter lim="400000"/>
                    </a:lnL>
                    <a:lnR w="3175" cap="flat" cmpd="sng" algn="ctr">
                      <a:solidFill>
                        <a:srgbClr val="000000"/>
                      </a:solidFill>
                      <a:prstDash val="solid"/>
                      <a:round/>
                      <a:headEnd type="none" w="med" len="med"/>
                      <a:tailEnd type="none" w="med" len="med"/>
                    </a:lnR>
                    <a:lnT w="12700">
                      <a:miter lim="400000"/>
                    </a:lnT>
                    <a:lnB w="3175">
                      <a:noFill/>
                    </a:lnB>
                    <a:noFill/>
                  </a:tcPr>
                </a:tc>
                <a:tc>
                  <a:txBody>
                    <a:bodyPr/>
                    <a:lstStyle/>
                    <a:p>
                      <a:pPr algn="l">
                        <a:lnSpc>
                          <a:spcPts val="1000"/>
                        </a:lnSpc>
                        <a:defRPr sz="800">
                          <a:solidFill>
                            <a:srgbClr val="002776"/>
                          </a:solidFill>
                        </a:defRPr>
                      </a:pPr>
                      <a:endParaRPr dirty="0"/>
                    </a:p>
                    <a:p>
                      <a:pPr algn="l">
                        <a:lnSpc>
                          <a:spcPts val="1000"/>
                        </a:lnSpc>
                        <a:defRPr sz="800">
                          <a:solidFill>
                            <a:srgbClr val="002776"/>
                          </a:solidFill>
                        </a:defRPr>
                      </a:pPr>
                      <a:endParaRPr dirty="0"/>
                    </a:p>
                    <a:p>
                      <a:pPr algn="l">
                        <a:lnSpc>
                          <a:spcPts val="1000"/>
                        </a:lnSpc>
                        <a:defRPr sz="800">
                          <a:solidFill>
                            <a:srgbClr val="002776"/>
                          </a:solidFill>
                        </a:defRPr>
                      </a:pPr>
                      <a:endParaRPr dirty="0"/>
                    </a:p>
                    <a:p>
                      <a:pPr algn="l">
                        <a:lnSpc>
                          <a:spcPts val="1000"/>
                        </a:lnSpc>
                        <a:defRPr sz="800">
                          <a:solidFill>
                            <a:srgbClr val="002776"/>
                          </a:solidFill>
                        </a:defRPr>
                      </a:pPr>
                      <a:endParaRPr dirty="0"/>
                    </a:p>
                    <a:p>
                      <a:pPr algn="l">
                        <a:lnSpc>
                          <a:spcPts val="1000"/>
                        </a:lnSpc>
                        <a:defRPr sz="800">
                          <a:solidFill>
                            <a:srgbClr val="002776"/>
                          </a:solidFill>
                        </a:defRPr>
                      </a:pPr>
                      <a:endParaRPr dirty="0"/>
                    </a:p>
                    <a:p>
                      <a:pPr algn="l">
                        <a:lnSpc>
                          <a:spcPts val="1000"/>
                        </a:lnSpc>
                        <a:defRPr sz="800">
                          <a:solidFill>
                            <a:srgbClr val="002776"/>
                          </a:solidFill>
                        </a:defRPr>
                      </a:pPr>
                      <a:endParaRPr dirty="0"/>
                    </a:p>
                    <a:p>
                      <a:pPr algn="l">
                        <a:lnSpc>
                          <a:spcPts val="1000"/>
                        </a:lnSpc>
                        <a:defRPr sz="800">
                          <a:solidFill>
                            <a:srgbClr val="002776"/>
                          </a:solidFill>
                        </a:defRPr>
                      </a:pPr>
                      <a:endParaRPr dirty="0"/>
                    </a:p>
                  </a:txBody>
                  <a:tcPr marL="27000" marR="27000" marT="27000" marB="270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12700">
                      <a:noFill/>
                      <a:miter lim="400000"/>
                    </a:lnT>
                    <a:lnB w="3175" cap="flat" cmpd="sng" algn="ctr">
                      <a:noFill/>
                      <a:prstDash val="solid"/>
                      <a:round/>
                      <a:headEnd type="none" w="med" len="med"/>
                      <a:tailEnd type="none" w="med" len="med"/>
                    </a:lnB>
                    <a:noFill/>
                  </a:tcPr>
                </a:tc>
                <a:tc>
                  <a:txBody>
                    <a:bodyPr/>
                    <a:lstStyle/>
                    <a:p>
                      <a:pPr algn="l">
                        <a:lnSpc>
                          <a:spcPts val="1000"/>
                        </a:lnSpc>
                        <a:defRPr sz="800">
                          <a:solidFill>
                            <a:srgbClr val="002776"/>
                          </a:solidFill>
                        </a:defRPr>
                      </a:pPr>
                      <a:endParaRPr dirty="0"/>
                    </a:p>
                  </a:txBody>
                  <a:tcPr marL="27000" marR="27000" marT="27000" marB="27000" anchor="ctr" horzOverflow="overflow">
                    <a:lnL w="3175" cap="flat" cmpd="sng" algn="ctr">
                      <a:solidFill>
                        <a:srgbClr val="000000"/>
                      </a:solidFill>
                      <a:prstDash val="solid"/>
                      <a:round/>
                      <a:headEnd type="none" w="med" len="med"/>
                      <a:tailEnd type="none" w="med" len="med"/>
                    </a:lnL>
                    <a:lnR w="12700">
                      <a:noFill/>
                      <a:miter lim="400000"/>
                    </a:lnR>
                    <a:lnT w="12700">
                      <a:noFill/>
                      <a:miter lim="400000"/>
                    </a:lnT>
                    <a:lnB w="3175"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cxnSp>
        <p:nvCxnSpPr>
          <p:cNvPr id="3" name="직선 연결선 2"/>
          <p:cNvCxnSpPr/>
          <p:nvPr/>
        </p:nvCxnSpPr>
        <p:spPr>
          <a:xfrm>
            <a:off x="205864" y="720434"/>
            <a:ext cx="11785199"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524" name="TextBox 118"/>
          <p:cNvSpPr txBox="1"/>
          <p:nvPr/>
        </p:nvSpPr>
        <p:spPr>
          <a:xfrm>
            <a:off x="2050218" y="1941642"/>
            <a:ext cx="16343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Y</a:t>
            </a:r>
          </a:p>
        </p:txBody>
      </p:sp>
      <p:sp>
        <p:nvSpPr>
          <p:cNvPr id="525" name="TextBox 119"/>
          <p:cNvSpPr txBox="1"/>
          <p:nvPr/>
        </p:nvSpPr>
        <p:spPr>
          <a:xfrm>
            <a:off x="1456408" y="1552679"/>
            <a:ext cx="168342"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N</a:t>
            </a:r>
          </a:p>
        </p:txBody>
      </p:sp>
      <p:cxnSp>
        <p:nvCxnSpPr>
          <p:cNvPr id="526" name="직선 화살표 연결선 525"/>
          <p:cNvCxnSpPr>
            <a:stCxn id="571" idx="2"/>
            <a:endCxn id="556" idx="0"/>
          </p:cNvCxnSpPr>
          <p:nvPr/>
        </p:nvCxnSpPr>
        <p:spPr>
          <a:xfrm flipH="1">
            <a:off x="2034822" y="1358974"/>
            <a:ext cx="3232" cy="21392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27" name="꺾인 연결선 526"/>
          <p:cNvCxnSpPr>
            <a:stCxn id="556" idx="1"/>
          </p:cNvCxnSpPr>
          <p:nvPr/>
        </p:nvCxnSpPr>
        <p:spPr>
          <a:xfrm rot="10800000" flipH="1">
            <a:off x="1553808" y="1238417"/>
            <a:ext cx="2113" cy="520225"/>
          </a:xfrm>
          <a:prstGeom prst="bentConnector3">
            <a:avLst>
              <a:gd name="adj1" fmla="val -1081874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46" name="직선 화살표 연결선 545"/>
          <p:cNvCxnSpPr>
            <a:stCxn id="556" idx="2"/>
            <a:endCxn id="585" idx="0"/>
          </p:cNvCxnSpPr>
          <p:nvPr/>
        </p:nvCxnSpPr>
        <p:spPr>
          <a:xfrm>
            <a:off x="2034822" y="1944378"/>
            <a:ext cx="1951" cy="22151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56" name="순서도: 판단 555"/>
          <p:cNvSpPr/>
          <p:nvPr/>
        </p:nvSpPr>
        <p:spPr>
          <a:xfrm>
            <a:off x="1553809" y="1572903"/>
            <a:ext cx="962025" cy="371475"/>
          </a:xfrm>
          <a:prstGeom prst="flowChartDecision">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23" name="TextBox 118"/>
          <p:cNvSpPr txBox="1"/>
          <p:nvPr/>
        </p:nvSpPr>
        <p:spPr>
          <a:xfrm>
            <a:off x="1738015" y="1613569"/>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접속권한</a:t>
            </a:r>
            <a:endParaRPr lang="en-US" altLang="ko-KR" sz="600" dirty="0" smtClean="0"/>
          </a:p>
          <a:p>
            <a:r>
              <a:rPr lang="ko-KR" altLang="en-US" sz="600" dirty="0" smtClean="0"/>
              <a:t>체크</a:t>
            </a:r>
            <a:endParaRPr lang="en-US" altLang="ko-KR" sz="600" dirty="0" smtClean="0"/>
          </a:p>
        </p:txBody>
      </p:sp>
      <p:grpSp>
        <p:nvGrpSpPr>
          <p:cNvPr id="559" name="Rectangle 84"/>
          <p:cNvGrpSpPr/>
          <p:nvPr/>
        </p:nvGrpSpPr>
        <p:grpSpPr>
          <a:xfrm>
            <a:off x="10177374" y="345967"/>
            <a:ext cx="865952" cy="165281"/>
            <a:chOff x="0" y="0"/>
            <a:chExt cx="865949" cy="165279"/>
          </a:xfrm>
          <a:solidFill>
            <a:schemeClr val="bg2">
              <a:lumMod val="40000"/>
              <a:lumOff val="60000"/>
            </a:schemeClr>
          </a:solidFill>
        </p:grpSpPr>
        <p:sp>
          <p:nvSpPr>
            <p:cNvPr id="560" name="직사각형"/>
            <p:cNvSpPr/>
            <p:nvPr/>
          </p:nvSpPr>
          <p:spPr>
            <a:xfrm>
              <a:off x="0" y="0"/>
              <a:ext cx="865949" cy="165279"/>
            </a:xfrm>
            <a:prstGeom prst="rect">
              <a:avLst/>
            </a:prstGeom>
            <a:grpFill/>
            <a:ln w="9525" cap="rnd">
              <a:solidFill>
                <a:srgbClr val="000000"/>
              </a:solidFill>
              <a:prstDash val="solid"/>
              <a:round/>
            </a:ln>
            <a:effectLst/>
          </p:spPr>
          <p:txBody>
            <a:bodyPr wrap="square" lIns="45699" tIns="45699" rIns="45699" bIns="45699" numCol="1" anchor="ctr">
              <a:noAutofit/>
            </a:bodyPr>
            <a:lstStyle/>
            <a:p>
              <a:pPr algn="ctr">
                <a:defRPr sz="700" b="1"/>
              </a:pPr>
              <a:endParaRPr>
                <a:solidFill>
                  <a:schemeClr val="bg1"/>
                </a:solidFill>
              </a:endParaRPr>
            </a:p>
          </p:txBody>
        </p:sp>
        <p:sp>
          <p:nvSpPr>
            <p:cNvPr id="561" name="시스템 자동 처리"/>
            <p:cNvSpPr txBox="1"/>
            <p:nvPr/>
          </p:nvSpPr>
          <p:spPr>
            <a:xfrm>
              <a:off x="4762" y="28779"/>
              <a:ext cx="856425" cy="107721"/>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lvl1pPr>
            </a:lstStyle>
            <a:p>
              <a:r>
                <a:rPr lang="ko-KR" altLang="en-US" dirty="0" err="1" smtClean="0">
                  <a:solidFill>
                    <a:schemeClr val="bg1"/>
                  </a:solidFill>
                </a:rPr>
                <a:t>로걸</a:t>
              </a:r>
              <a:r>
                <a:rPr lang="ko-KR" altLang="en-US" dirty="0" smtClean="0">
                  <a:solidFill>
                    <a:schemeClr val="bg1"/>
                  </a:solidFill>
                </a:rPr>
                <a:t> 환경 처리</a:t>
              </a:r>
              <a:endParaRPr dirty="0">
                <a:solidFill>
                  <a:schemeClr val="bg1"/>
                </a:solidFill>
              </a:endParaRPr>
            </a:p>
          </p:txBody>
        </p:sp>
      </p:grpSp>
      <p:sp>
        <p:nvSpPr>
          <p:cNvPr id="568" name="TextBox 118"/>
          <p:cNvSpPr txBox="1"/>
          <p:nvPr/>
        </p:nvSpPr>
        <p:spPr>
          <a:xfrm>
            <a:off x="3185107" y="4266578"/>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endParaRPr lang="en-US" altLang="ko-KR" sz="600" dirty="0" smtClean="0"/>
          </a:p>
        </p:txBody>
      </p:sp>
      <p:sp>
        <p:nvSpPr>
          <p:cNvPr id="571" name="순서도: 처리 570"/>
          <p:cNvSpPr/>
          <p:nvPr/>
        </p:nvSpPr>
        <p:spPr>
          <a:xfrm>
            <a:off x="1552279" y="1124977"/>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72" name="TextBox 118"/>
          <p:cNvSpPr txBox="1"/>
          <p:nvPr/>
        </p:nvSpPr>
        <p:spPr>
          <a:xfrm>
            <a:off x="1569799" y="1152312"/>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로그인</a:t>
            </a:r>
            <a:endParaRPr lang="en-US" altLang="ko-KR" sz="600" dirty="0" smtClean="0"/>
          </a:p>
        </p:txBody>
      </p:sp>
      <p:grpSp>
        <p:nvGrpSpPr>
          <p:cNvPr id="579" name="Rectangle 84"/>
          <p:cNvGrpSpPr/>
          <p:nvPr/>
        </p:nvGrpSpPr>
        <p:grpSpPr>
          <a:xfrm>
            <a:off x="10177374" y="136781"/>
            <a:ext cx="865952" cy="165281"/>
            <a:chOff x="0" y="0"/>
            <a:chExt cx="865949" cy="165279"/>
          </a:xfrm>
          <a:solidFill>
            <a:schemeClr val="accent2"/>
          </a:solidFill>
        </p:grpSpPr>
        <p:sp>
          <p:nvSpPr>
            <p:cNvPr id="580" name="직사각형"/>
            <p:cNvSpPr/>
            <p:nvPr/>
          </p:nvSpPr>
          <p:spPr>
            <a:xfrm>
              <a:off x="0" y="0"/>
              <a:ext cx="865949" cy="165279"/>
            </a:xfrm>
            <a:prstGeom prst="rect">
              <a:avLst/>
            </a:prstGeom>
            <a:grpFill/>
            <a:ln w="9525" cap="rnd">
              <a:solidFill>
                <a:srgbClr val="000000"/>
              </a:solidFill>
              <a:prstDash val="solid"/>
              <a:round/>
            </a:ln>
            <a:effectLst/>
          </p:spPr>
          <p:txBody>
            <a:bodyPr wrap="square" lIns="45699" tIns="45699" rIns="45699" bIns="45699" numCol="1" anchor="ctr">
              <a:noAutofit/>
            </a:bodyPr>
            <a:lstStyle/>
            <a:p>
              <a:pPr algn="ctr">
                <a:defRPr sz="700" b="1"/>
              </a:pPr>
              <a:endParaRPr>
                <a:solidFill>
                  <a:schemeClr val="bg1"/>
                </a:solidFill>
              </a:endParaRPr>
            </a:p>
          </p:txBody>
        </p:sp>
        <p:sp>
          <p:nvSpPr>
            <p:cNvPr id="581" name="시스템 자동 처리"/>
            <p:cNvSpPr txBox="1"/>
            <p:nvPr/>
          </p:nvSpPr>
          <p:spPr>
            <a:xfrm>
              <a:off x="4762" y="28779"/>
              <a:ext cx="856425" cy="107721"/>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lvl1pPr>
            </a:lstStyle>
            <a:p>
              <a:r>
                <a:rPr lang="ko-KR" altLang="en-US" dirty="0" smtClean="0">
                  <a:solidFill>
                    <a:schemeClr val="bg1"/>
                  </a:solidFill>
                </a:rPr>
                <a:t>업무 </a:t>
              </a:r>
              <a:r>
                <a:rPr lang="ko-KR" altLang="en-US" dirty="0" err="1" smtClean="0">
                  <a:solidFill>
                    <a:schemeClr val="bg1"/>
                  </a:solidFill>
                </a:rPr>
                <a:t>건별</a:t>
              </a:r>
              <a:r>
                <a:rPr lang="ko-KR" altLang="en-US" dirty="0" smtClean="0">
                  <a:solidFill>
                    <a:schemeClr val="bg1"/>
                  </a:solidFill>
                </a:rPr>
                <a:t> 구분</a:t>
              </a:r>
              <a:endParaRPr dirty="0">
                <a:solidFill>
                  <a:schemeClr val="bg1"/>
                </a:solidFill>
              </a:endParaRPr>
            </a:p>
          </p:txBody>
        </p:sp>
      </p:grpSp>
      <p:sp>
        <p:nvSpPr>
          <p:cNvPr id="596" name="순서도: 처리 595"/>
          <p:cNvSpPr/>
          <p:nvPr/>
        </p:nvSpPr>
        <p:spPr>
          <a:xfrm>
            <a:off x="6137550" y="-1063847"/>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97" name="TextBox 118"/>
          <p:cNvSpPr txBox="1"/>
          <p:nvPr/>
        </p:nvSpPr>
        <p:spPr>
          <a:xfrm>
            <a:off x="6145545" y="-1036512"/>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로컬 개발 환경 구축</a:t>
            </a:r>
            <a:endParaRPr lang="en-US" altLang="ko-KR" sz="600" dirty="0" smtClean="0"/>
          </a:p>
        </p:txBody>
      </p:sp>
      <p:sp>
        <p:nvSpPr>
          <p:cNvPr id="605" name="순서도: 처리 604"/>
          <p:cNvSpPr/>
          <p:nvPr/>
        </p:nvSpPr>
        <p:spPr>
          <a:xfrm>
            <a:off x="2937462" y="-1494156"/>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06" name="TextBox 118"/>
          <p:cNvSpPr txBox="1"/>
          <p:nvPr/>
        </p:nvSpPr>
        <p:spPr>
          <a:xfrm>
            <a:off x="2886995" y="-1470607"/>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개발가이드</a:t>
            </a:r>
            <a:endParaRPr lang="en-US" altLang="ko-KR" sz="600" dirty="0" smtClean="0"/>
          </a:p>
        </p:txBody>
      </p:sp>
      <p:grpSp>
        <p:nvGrpSpPr>
          <p:cNvPr id="611" name="직사각형 155"/>
          <p:cNvGrpSpPr/>
          <p:nvPr/>
        </p:nvGrpSpPr>
        <p:grpSpPr>
          <a:xfrm>
            <a:off x="8007933" y="-1542027"/>
            <a:ext cx="971550" cy="142840"/>
            <a:chOff x="-1" y="0"/>
            <a:chExt cx="603741" cy="162495"/>
          </a:xfrm>
        </p:grpSpPr>
        <p:sp>
          <p:nvSpPr>
            <p:cNvPr id="612" name="직사각형"/>
            <p:cNvSpPr/>
            <p:nvPr/>
          </p:nvSpPr>
          <p:spPr>
            <a:xfrm>
              <a:off x="-1" y="0"/>
              <a:ext cx="603741" cy="162495"/>
            </a:xfrm>
            <a:prstGeom prst="rect">
              <a:avLst/>
            </a:prstGeom>
            <a:solidFill>
              <a:schemeClr val="accent2"/>
            </a:solidFill>
            <a:ln w="6350" cap="flat">
              <a:solidFill>
                <a:schemeClr val="accent2"/>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613" name="2022.08.10"/>
            <p:cNvSpPr txBox="1"/>
            <p:nvPr/>
          </p:nvSpPr>
          <p:spPr>
            <a:xfrm>
              <a:off x="3174" y="19975"/>
              <a:ext cx="597391" cy="1225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rPr lang="ko-KR" altLang="en-US" sz="700" dirty="0" smtClean="0"/>
                <a:t>신규 개발 건 </a:t>
              </a:r>
              <a:endParaRPr sz="700" dirty="0"/>
            </a:p>
          </p:txBody>
        </p:sp>
      </p:grpSp>
      <p:sp>
        <p:nvSpPr>
          <p:cNvPr id="615" name="TextBox 118"/>
          <p:cNvSpPr txBox="1"/>
          <p:nvPr/>
        </p:nvSpPr>
        <p:spPr>
          <a:xfrm>
            <a:off x="10438939" y="-917202"/>
            <a:ext cx="16343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Y</a:t>
            </a:r>
          </a:p>
        </p:txBody>
      </p:sp>
      <p:cxnSp>
        <p:nvCxnSpPr>
          <p:cNvPr id="616" name="직선 화살표 연결선 615"/>
          <p:cNvCxnSpPr>
            <a:stCxn id="617" idx="2"/>
          </p:cNvCxnSpPr>
          <p:nvPr/>
        </p:nvCxnSpPr>
        <p:spPr>
          <a:xfrm>
            <a:off x="10423543" y="-914466"/>
            <a:ext cx="0" cy="2456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17" name="순서도: 판단 616"/>
          <p:cNvSpPr/>
          <p:nvPr/>
        </p:nvSpPr>
        <p:spPr>
          <a:xfrm>
            <a:off x="9942530" y="-1285941"/>
            <a:ext cx="962025" cy="371475"/>
          </a:xfrm>
          <a:prstGeom prst="flowChartDecision">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18" name="TextBox 118"/>
          <p:cNvSpPr txBox="1"/>
          <p:nvPr/>
        </p:nvSpPr>
        <p:spPr>
          <a:xfrm>
            <a:off x="10126736" y="-1245275"/>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로컬 개발</a:t>
            </a:r>
            <a:endParaRPr lang="en-US" altLang="ko-KR" sz="600" dirty="0" smtClean="0"/>
          </a:p>
          <a:p>
            <a:r>
              <a:rPr lang="ko-KR" altLang="en-US" sz="600" dirty="0" smtClean="0"/>
              <a:t>환경 </a:t>
            </a:r>
            <a:r>
              <a:rPr lang="ko-KR" altLang="en-US" sz="600" dirty="0" err="1" smtClean="0"/>
              <a:t>구축여부</a:t>
            </a:r>
            <a:endParaRPr lang="en-US" altLang="ko-KR" sz="600" dirty="0" smtClean="0"/>
          </a:p>
        </p:txBody>
      </p:sp>
      <p:cxnSp>
        <p:nvCxnSpPr>
          <p:cNvPr id="619" name="직선 화살표 연결선 618"/>
          <p:cNvCxnSpPr>
            <a:stCxn id="617" idx="3"/>
          </p:cNvCxnSpPr>
          <p:nvPr/>
        </p:nvCxnSpPr>
        <p:spPr>
          <a:xfrm flipV="1">
            <a:off x="10904555" y="-1105455"/>
            <a:ext cx="184206" cy="525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20" name="TextBox 118"/>
          <p:cNvSpPr txBox="1"/>
          <p:nvPr/>
        </p:nvSpPr>
        <p:spPr>
          <a:xfrm>
            <a:off x="10859732" y="-1287827"/>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sp>
        <p:nvSpPr>
          <p:cNvPr id="625" name="순서도: 처리 624"/>
          <p:cNvSpPr/>
          <p:nvPr/>
        </p:nvSpPr>
        <p:spPr>
          <a:xfrm>
            <a:off x="1321512" y="-1118604"/>
            <a:ext cx="971550" cy="233997"/>
          </a:xfrm>
          <a:prstGeom prst="flowChartProcess">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26" name="TextBox 118"/>
          <p:cNvSpPr txBox="1"/>
          <p:nvPr/>
        </p:nvSpPr>
        <p:spPr>
          <a:xfrm>
            <a:off x="1329507" y="-1091269"/>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로컬 개발 환경 구축</a:t>
            </a:r>
            <a:endParaRPr lang="en-US" altLang="ko-KR" sz="600" dirty="0" smtClean="0"/>
          </a:p>
        </p:txBody>
      </p:sp>
      <p:cxnSp>
        <p:nvCxnSpPr>
          <p:cNvPr id="627" name="직선 화살표 연결선 626"/>
          <p:cNvCxnSpPr/>
          <p:nvPr/>
        </p:nvCxnSpPr>
        <p:spPr>
          <a:xfrm>
            <a:off x="1816189" y="-1375312"/>
            <a:ext cx="0" cy="2456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31" name="순서도: 처리 630"/>
          <p:cNvSpPr/>
          <p:nvPr/>
        </p:nvSpPr>
        <p:spPr>
          <a:xfrm>
            <a:off x="4235060" y="-1219004"/>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32" name="TextBox 118"/>
          <p:cNvSpPr txBox="1"/>
          <p:nvPr/>
        </p:nvSpPr>
        <p:spPr>
          <a:xfrm>
            <a:off x="4243055" y="-1229769"/>
            <a:ext cx="963555"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a:t>테스트 검수 요청 내역 </a:t>
            </a:r>
            <a:r>
              <a:rPr lang="ko-KR" altLang="en-US" sz="600" dirty="0" smtClean="0"/>
              <a:t>조회</a:t>
            </a:r>
            <a:endParaRPr lang="en-US" altLang="ko-KR" sz="600" dirty="0" smtClean="0"/>
          </a:p>
        </p:txBody>
      </p:sp>
      <p:sp>
        <p:nvSpPr>
          <p:cNvPr id="640" name="순서도: 처리 639"/>
          <p:cNvSpPr/>
          <p:nvPr/>
        </p:nvSpPr>
        <p:spPr>
          <a:xfrm>
            <a:off x="130687" y="-1676028"/>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41" name="TextBox 118"/>
          <p:cNvSpPr txBox="1"/>
          <p:nvPr/>
        </p:nvSpPr>
        <p:spPr>
          <a:xfrm>
            <a:off x="138682" y="-1648693"/>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개발 신청 </a:t>
            </a:r>
            <a:r>
              <a:rPr lang="ko-KR" altLang="en-US" sz="600" dirty="0" err="1" smtClean="0"/>
              <a:t>승인내역</a:t>
            </a:r>
            <a:r>
              <a:rPr lang="ko-KR" altLang="en-US" sz="600" dirty="0" smtClean="0"/>
              <a:t> 조회</a:t>
            </a:r>
            <a:endParaRPr lang="en-US" altLang="ko-KR" sz="600" dirty="0" smtClean="0"/>
          </a:p>
        </p:txBody>
      </p:sp>
      <p:cxnSp>
        <p:nvCxnSpPr>
          <p:cNvPr id="642" name="직선 화살표 연결선 641"/>
          <p:cNvCxnSpPr/>
          <p:nvPr/>
        </p:nvCxnSpPr>
        <p:spPr>
          <a:xfrm>
            <a:off x="603705" y="-1442031"/>
            <a:ext cx="3481" cy="221666"/>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grpSp>
        <p:nvGrpSpPr>
          <p:cNvPr id="670" name="직사각형 155"/>
          <p:cNvGrpSpPr/>
          <p:nvPr/>
        </p:nvGrpSpPr>
        <p:grpSpPr>
          <a:xfrm>
            <a:off x="7731675" y="-800111"/>
            <a:ext cx="552515" cy="150671"/>
            <a:chOff x="-1" y="0"/>
            <a:chExt cx="603741" cy="162495"/>
          </a:xfrm>
          <a:solidFill>
            <a:schemeClr val="accent6">
              <a:lumMod val="60000"/>
              <a:lumOff val="40000"/>
            </a:schemeClr>
          </a:solidFill>
        </p:grpSpPr>
        <p:sp>
          <p:nvSpPr>
            <p:cNvPr id="671" name="직사각형"/>
            <p:cNvSpPr/>
            <p:nvPr/>
          </p:nvSpPr>
          <p:spPr>
            <a:xfrm>
              <a:off x="-1" y="0"/>
              <a:ext cx="603741" cy="162495"/>
            </a:xfrm>
            <a:prstGeom prst="rect">
              <a:avLst/>
            </a:prstGeom>
            <a:grpFill/>
            <a:ln w="6350" cap="flat">
              <a:solidFill>
                <a:schemeClr val="accent6">
                  <a:lumMod val="60000"/>
                  <a:lumOff val="40000"/>
                </a:schemeClr>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672" name="2022.08.10"/>
            <p:cNvSpPr txBox="1"/>
            <p:nvPr/>
          </p:nvSpPr>
          <p:spPr>
            <a:xfrm>
              <a:off x="3174" y="28440"/>
              <a:ext cx="597391" cy="105614"/>
            </a:xfrm>
            <a:prstGeom prst="rect">
              <a:avLst/>
            </a:prstGeom>
            <a:grpFill/>
            <a:ln w="12700" cap="flat">
              <a:solidFill>
                <a:schemeClr val="accent6">
                  <a:lumMod val="60000"/>
                  <a:lumOff val="40000"/>
                </a:schemeClr>
              </a:solid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rPr lang="ko-KR" altLang="en-US" sz="700" dirty="0" smtClean="0"/>
                <a:t>개별 흐름도</a:t>
              </a:r>
              <a:endParaRPr sz="700" dirty="0"/>
            </a:p>
          </p:txBody>
        </p:sp>
      </p:grpSp>
      <p:sp>
        <p:nvSpPr>
          <p:cNvPr id="676" name="TextBox 118"/>
          <p:cNvSpPr txBox="1"/>
          <p:nvPr/>
        </p:nvSpPr>
        <p:spPr>
          <a:xfrm>
            <a:off x="7678196" y="1944681"/>
            <a:ext cx="16343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Y</a:t>
            </a:r>
          </a:p>
        </p:txBody>
      </p:sp>
      <p:sp>
        <p:nvSpPr>
          <p:cNvPr id="677" name="TextBox 119"/>
          <p:cNvSpPr txBox="1"/>
          <p:nvPr/>
        </p:nvSpPr>
        <p:spPr>
          <a:xfrm>
            <a:off x="7084386" y="1555718"/>
            <a:ext cx="168342"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N</a:t>
            </a:r>
          </a:p>
        </p:txBody>
      </p:sp>
      <p:cxnSp>
        <p:nvCxnSpPr>
          <p:cNvPr id="678" name="직선 화살표 연결선 677"/>
          <p:cNvCxnSpPr>
            <a:stCxn id="683" idx="2"/>
            <a:endCxn id="681" idx="0"/>
          </p:cNvCxnSpPr>
          <p:nvPr/>
        </p:nvCxnSpPr>
        <p:spPr>
          <a:xfrm flipH="1">
            <a:off x="7662800" y="1362013"/>
            <a:ext cx="3232" cy="21392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79" name="꺾인 연결선 678"/>
          <p:cNvCxnSpPr>
            <a:stCxn id="681" idx="1"/>
          </p:cNvCxnSpPr>
          <p:nvPr/>
        </p:nvCxnSpPr>
        <p:spPr>
          <a:xfrm rot="10800000" flipH="1">
            <a:off x="7181786" y="1241456"/>
            <a:ext cx="2113" cy="520225"/>
          </a:xfrm>
          <a:prstGeom prst="bentConnector3">
            <a:avLst>
              <a:gd name="adj1" fmla="val -1081874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80" name="직선 화살표 연결선 679"/>
          <p:cNvCxnSpPr>
            <a:stCxn id="681" idx="2"/>
            <a:endCxn id="686" idx="0"/>
          </p:cNvCxnSpPr>
          <p:nvPr/>
        </p:nvCxnSpPr>
        <p:spPr>
          <a:xfrm>
            <a:off x="7662800" y="1947417"/>
            <a:ext cx="1951" cy="22151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81" name="순서도: 판단 680"/>
          <p:cNvSpPr/>
          <p:nvPr/>
        </p:nvSpPr>
        <p:spPr>
          <a:xfrm>
            <a:off x="7181787" y="1575942"/>
            <a:ext cx="962025" cy="371475"/>
          </a:xfrm>
          <a:prstGeom prst="flowChartDecision">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82" name="TextBox 118"/>
          <p:cNvSpPr txBox="1"/>
          <p:nvPr/>
        </p:nvSpPr>
        <p:spPr>
          <a:xfrm>
            <a:off x="7365993" y="1616608"/>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접속권한</a:t>
            </a:r>
            <a:endParaRPr lang="en-US" altLang="ko-KR" sz="600" dirty="0" smtClean="0"/>
          </a:p>
          <a:p>
            <a:r>
              <a:rPr lang="ko-KR" altLang="en-US" sz="600" dirty="0" smtClean="0"/>
              <a:t>체크</a:t>
            </a:r>
            <a:endParaRPr lang="en-US" altLang="ko-KR" sz="600" dirty="0" smtClean="0"/>
          </a:p>
        </p:txBody>
      </p:sp>
      <p:sp>
        <p:nvSpPr>
          <p:cNvPr id="683" name="순서도: 처리 682"/>
          <p:cNvSpPr/>
          <p:nvPr/>
        </p:nvSpPr>
        <p:spPr>
          <a:xfrm>
            <a:off x="7180257" y="1128016"/>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84" name="TextBox 118"/>
          <p:cNvSpPr txBox="1"/>
          <p:nvPr/>
        </p:nvSpPr>
        <p:spPr>
          <a:xfrm>
            <a:off x="7197777" y="1155351"/>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로그인</a:t>
            </a:r>
            <a:endParaRPr lang="en-US" altLang="ko-KR" sz="600" dirty="0" smtClean="0"/>
          </a:p>
        </p:txBody>
      </p:sp>
      <p:sp>
        <p:nvSpPr>
          <p:cNvPr id="720" name="순서도: 처리 719"/>
          <p:cNvSpPr/>
          <p:nvPr/>
        </p:nvSpPr>
        <p:spPr>
          <a:xfrm>
            <a:off x="2990468" y="-756997"/>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21" name="TextBox 118"/>
          <p:cNvSpPr txBox="1"/>
          <p:nvPr/>
        </p:nvSpPr>
        <p:spPr>
          <a:xfrm>
            <a:off x="2940001" y="-772360"/>
            <a:ext cx="56644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배포용</a:t>
            </a:r>
            <a:endParaRPr lang="en-US" altLang="ko-KR" sz="600" dirty="0" smtClean="0"/>
          </a:p>
          <a:p>
            <a:r>
              <a:rPr lang="en-US" altLang="ko-KR" sz="600" dirty="0" smtClean="0"/>
              <a:t>GIT</a:t>
            </a:r>
            <a:r>
              <a:rPr lang="ko-KR" altLang="en-US" sz="600" dirty="0" smtClean="0"/>
              <a:t>정보</a:t>
            </a:r>
            <a:endParaRPr lang="en-US" altLang="ko-KR" sz="600" dirty="0" smtClean="0"/>
          </a:p>
        </p:txBody>
      </p:sp>
      <p:sp>
        <p:nvSpPr>
          <p:cNvPr id="722" name="순서도: 처리 721"/>
          <p:cNvSpPr/>
          <p:nvPr/>
        </p:nvSpPr>
        <p:spPr>
          <a:xfrm>
            <a:off x="3517368" y="-761567"/>
            <a:ext cx="428471" cy="233997"/>
          </a:xfrm>
          <a:prstGeom prst="flowChartProcess">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23" name="TextBox 118"/>
          <p:cNvSpPr txBox="1"/>
          <p:nvPr/>
        </p:nvSpPr>
        <p:spPr>
          <a:xfrm>
            <a:off x="3457173" y="-738018"/>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smtClean="0"/>
              <a:t>인프라정보</a:t>
            </a:r>
            <a:endParaRPr lang="en-US" altLang="ko-KR" sz="600" dirty="0" smtClean="0"/>
          </a:p>
        </p:txBody>
      </p:sp>
      <p:sp>
        <p:nvSpPr>
          <p:cNvPr id="724" name="직사각형 723"/>
          <p:cNvSpPr/>
          <p:nvPr/>
        </p:nvSpPr>
        <p:spPr>
          <a:xfrm>
            <a:off x="2926758" y="-827686"/>
            <a:ext cx="1107698" cy="362882"/>
          </a:xfrm>
          <a:prstGeom prst="rect">
            <a:avLst/>
          </a:prstGeom>
          <a:ln w="6350">
            <a:solidFill>
              <a:srgbClr val="00B0F0"/>
            </a:solidFill>
            <a:prstDash val="dash"/>
            <a:miter/>
          </a:ln>
        </p:spPr>
        <p:txBody>
          <a:bodyPr lIns="45699" tIns="45699" rIns="45699" bIns="45699" anchor="ctr"/>
          <a:lstStyle/>
          <a:p>
            <a:pPr algn="ctr">
              <a:defRPr>
                <a:solidFill>
                  <a:srgbClr val="FFFFFF"/>
                </a:solidFill>
              </a:defRPr>
            </a:pPr>
            <a:endParaRPr/>
          </a:p>
        </p:txBody>
      </p:sp>
      <p:sp>
        <p:nvSpPr>
          <p:cNvPr id="735" name="순서도: 판단 734"/>
          <p:cNvSpPr/>
          <p:nvPr/>
        </p:nvSpPr>
        <p:spPr>
          <a:xfrm>
            <a:off x="440366" y="-668838"/>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36" name="TextBox 118"/>
          <p:cNvSpPr txBox="1"/>
          <p:nvPr/>
        </p:nvSpPr>
        <p:spPr>
          <a:xfrm>
            <a:off x="624572" y="-628172"/>
            <a:ext cx="59361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인프라</a:t>
            </a:r>
            <a:endParaRPr lang="en-US" altLang="ko-KR" sz="600" dirty="0" smtClean="0"/>
          </a:p>
          <a:p>
            <a:r>
              <a:rPr lang="ko-KR" altLang="en-US" sz="600" dirty="0" smtClean="0"/>
              <a:t>구축 완료</a:t>
            </a:r>
            <a:endParaRPr lang="en-US" altLang="ko-KR" sz="600" dirty="0" smtClean="0"/>
          </a:p>
          <a:p>
            <a:r>
              <a:rPr lang="ko-KR" altLang="en-US" sz="600" dirty="0" smtClean="0"/>
              <a:t>여부</a:t>
            </a:r>
            <a:endParaRPr lang="en-US" altLang="ko-KR" sz="600" dirty="0" smtClean="0"/>
          </a:p>
        </p:txBody>
      </p:sp>
      <p:sp>
        <p:nvSpPr>
          <p:cNvPr id="737" name="TextBox 118"/>
          <p:cNvSpPr txBox="1"/>
          <p:nvPr/>
        </p:nvSpPr>
        <p:spPr>
          <a:xfrm>
            <a:off x="764879" y="-840680"/>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738" name="직선 화살표 연결선 737"/>
          <p:cNvCxnSpPr/>
          <p:nvPr/>
        </p:nvCxnSpPr>
        <p:spPr>
          <a:xfrm>
            <a:off x="220605" y="-488352"/>
            <a:ext cx="219761" cy="525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739" name="직선 화살표 연결선 738"/>
          <p:cNvCxnSpPr>
            <a:stCxn id="735" idx="0"/>
          </p:cNvCxnSpPr>
          <p:nvPr/>
        </p:nvCxnSpPr>
        <p:spPr>
          <a:xfrm flipV="1">
            <a:off x="921379" y="-904723"/>
            <a:ext cx="4761" cy="23588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740" name="직선 화살표 연결선 739"/>
          <p:cNvCxnSpPr>
            <a:stCxn id="735" idx="3"/>
          </p:cNvCxnSpPr>
          <p:nvPr/>
        </p:nvCxnSpPr>
        <p:spPr>
          <a:xfrm>
            <a:off x="1402391" y="-483100"/>
            <a:ext cx="221199" cy="459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41" name="TextBox 118"/>
          <p:cNvSpPr txBox="1"/>
          <p:nvPr/>
        </p:nvSpPr>
        <p:spPr>
          <a:xfrm>
            <a:off x="1381294" y="-678767"/>
            <a:ext cx="16343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Y</a:t>
            </a:r>
          </a:p>
        </p:txBody>
      </p:sp>
      <p:cxnSp>
        <p:nvCxnSpPr>
          <p:cNvPr id="763" name="직선 화살표 연결선 762"/>
          <p:cNvCxnSpPr>
            <a:stCxn id="764" idx="3"/>
          </p:cNvCxnSpPr>
          <p:nvPr/>
        </p:nvCxnSpPr>
        <p:spPr>
          <a:xfrm flipV="1">
            <a:off x="9592374" y="-538770"/>
            <a:ext cx="243580" cy="424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64" name="순서도: 판단 763"/>
          <p:cNvSpPr/>
          <p:nvPr/>
        </p:nvSpPr>
        <p:spPr>
          <a:xfrm>
            <a:off x="8630349" y="-720266"/>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65" name="TextBox 118"/>
          <p:cNvSpPr txBox="1"/>
          <p:nvPr/>
        </p:nvSpPr>
        <p:spPr>
          <a:xfrm>
            <a:off x="8814555" y="-679600"/>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배포</a:t>
            </a:r>
            <a:endParaRPr lang="en-US" altLang="ko-KR" sz="600" dirty="0" smtClean="0"/>
          </a:p>
          <a:p>
            <a:r>
              <a:rPr lang="ko-KR" altLang="en-US" sz="600" dirty="0" err="1" smtClean="0"/>
              <a:t>처리중</a:t>
            </a:r>
            <a:r>
              <a:rPr lang="ko-KR" altLang="en-US" sz="600" dirty="0" smtClean="0"/>
              <a:t> 여부</a:t>
            </a:r>
            <a:endParaRPr lang="en-US" altLang="ko-KR" sz="600" dirty="0" smtClean="0"/>
          </a:p>
        </p:txBody>
      </p:sp>
      <p:sp>
        <p:nvSpPr>
          <p:cNvPr id="766" name="TextBox 118"/>
          <p:cNvSpPr txBox="1"/>
          <p:nvPr/>
        </p:nvSpPr>
        <p:spPr>
          <a:xfrm>
            <a:off x="8963679" y="-366817"/>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sp>
        <p:nvSpPr>
          <p:cNvPr id="768" name="TextBox 118"/>
          <p:cNvSpPr txBox="1"/>
          <p:nvPr/>
        </p:nvSpPr>
        <p:spPr>
          <a:xfrm>
            <a:off x="9572365" y="-730195"/>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875" name="직선 화살표 연결선 874"/>
          <p:cNvCxnSpPr>
            <a:endCxn id="764" idx="0"/>
          </p:cNvCxnSpPr>
          <p:nvPr/>
        </p:nvCxnSpPr>
        <p:spPr>
          <a:xfrm>
            <a:off x="9106802" y="-917202"/>
            <a:ext cx="4560" cy="196936"/>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876" name="직선 화살표 연결선 875"/>
          <p:cNvCxnSpPr/>
          <p:nvPr/>
        </p:nvCxnSpPr>
        <p:spPr>
          <a:xfrm>
            <a:off x="9111361" y="-354642"/>
            <a:ext cx="1951" cy="22151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27" name="순서도: 처리 226"/>
          <p:cNvSpPr/>
          <p:nvPr/>
        </p:nvSpPr>
        <p:spPr>
          <a:xfrm>
            <a:off x="1536735" y="2171003"/>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28" name="TextBox 118"/>
          <p:cNvSpPr txBox="1"/>
          <p:nvPr/>
        </p:nvSpPr>
        <p:spPr>
          <a:xfrm>
            <a:off x="1544730" y="2149698"/>
            <a:ext cx="963555"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인프라 구축</a:t>
            </a:r>
            <a:endParaRPr lang="en-US" altLang="ko-KR" sz="600" dirty="0" smtClean="0"/>
          </a:p>
          <a:p>
            <a:r>
              <a:rPr lang="ko-KR" altLang="en-US" sz="600" dirty="0" smtClean="0"/>
              <a:t>신청 등록</a:t>
            </a:r>
            <a:endParaRPr lang="en-US" altLang="ko-KR" sz="600" dirty="0" smtClean="0"/>
          </a:p>
        </p:txBody>
      </p:sp>
      <p:sp>
        <p:nvSpPr>
          <p:cNvPr id="229" name="순서도: 처리 228"/>
          <p:cNvSpPr/>
          <p:nvPr/>
        </p:nvSpPr>
        <p:spPr>
          <a:xfrm>
            <a:off x="2954585" y="4305818"/>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30" name="TextBox 118"/>
          <p:cNvSpPr txBox="1"/>
          <p:nvPr/>
        </p:nvSpPr>
        <p:spPr>
          <a:xfrm>
            <a:off x="2904118" y="4329367"/>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개발가이드</a:t>
            </a:r>
            <a:endParaRPr lang="en-US" altLang="ko-KR" sz="600" dirty="0" smtClean="0"/>
          </a:p>
        </p:txBody>
      </p:sp>
      <p:sp>
        <p:nvSpPr>
          <p:cNvPr id="231" name="순서도: 처리 230"/>
          <p:cNvSpPr/>
          <p:nvPr/>
        </p:nvSpPr>
        <p:spPr>
          <a:xfrm>
            <a:off x="3472856" y="4300200"/>
            <a:ext cx="450437"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32" name="TextBox 118"/>
          <p:cNvSpPr txBox="1"/>
          <p:nvPr/>
        </p:nvSpPr>
        <p:spPr>
          <a:xfrm>
            <a:off x="3422389" y="4323749"/>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개발문의</a:t>
            </a:r>
            <a:endParaRPr lang="en-US" altLang="ko-KR" sz="600" dirty="0" smtClean="0"/>
          </a:p>
        </p:txBody>
      </p:sp>
      <p:sp>
        <p:nvSpPr>
          <p:cNvPr id="237" name="순서도: 처리 236"/>
          <p:cNvSpPr/>
          <p:nvPr/>
        </p:nvSpPr>
        <p:spPr>
          <a:xfrm>
            <a:off x="2951743" y="4634968"/>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38" name="TextBox 118"/>
          <p:cNvSpPr txBox="1"/>
          <p:nvPr/>
        </p:nvSpPr>
        <p:spPr>
          <a:xfrm>
            <a:off x="2959738" y="4662303"/>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개발환경 구성 가이드</a:t>
            </a:r>
            <a:endParaRPr lang="en-US" altLang="ko-KR" sz="600" dirty="0" smtClean="0"/>
          </a:p>
        </p:txBody>
      </p:sp>
      <p:sp>
        <p:nvSpPr>
          <p:cNvPr id="239" name="직사각형 238"/>
          <p:cNvSpPr/>
          <p:nvPr/>
        </p:nvSpPr>
        <p:spPr>
          <a:xfrm>
            <a:off x="2876364" y="4202245"/>
            <a:ext cx="1112465" cy="755668"/>
          </a:xfrm>
          <a:prstGeom prst="rect">
            <a:avLst/>
          </a:prstGeom>
          <a:ln w="6350">
            <a:solidFill>
              <a:srgbClr val="00B0F0"/>
            </a:solidFill>
            <a:prstDash val="dash"/>
            <a:miter/>
          </a:ln>
        </p:spPr>
        <p:txBody>
          <a:bodyPr lIns="45699" tIns="45699" rIns="45699" bIns="45699" anchor="ctr"/>
          <a:lstStyle/>
          <a:p>
            <a:pPr algn="ctr">
              <a:defRPr>
                <a:solidFill>
                  <a:srgbClr val="FFFFFF"/>
                </a:solidFill>
              </a:defRPr>
            </a:pPr>
            <a:endParaRPr/>
          </a:p>
        </p:txBody>
      </p:sp>
      <p:grpSp>
        <p:nvGrpSpPr>
          <p:cNvPr id="240" name="직사각형 155"/>
          <p:cNvGrpSpPr/>
          <p:nvPr/>
        </p:nvGrpSpPr>
        <p:grpSpPr>
          <a:xfrm>
            <a:off x="1536735" y="2671908"/>
            <a:ext cx="971550" cy="142840"/>
            <a:chOff x="-1" y="0"/>
            <a:chExt cx="603741" cy="162495"/>
          </a:xfrm>
        </p:grpSpPr>
        <p:sp>
          <p:nvSpPr>
            <p:cNvPr id="241" name="직사각형"/>
            <p:cNvSpPr/>
            <p:nvPr/>
          </p:nvSpPr>
          <p:spPr>
            <a:xfrm>
              <a:off x="-1" y="0"/>
              <a:ext cx="603741" cy="162495"/>
            </a:xfrm>
            <a:prstGeom prst="rect">
              <a:avLst/>
            </a:prstGeom>
            <a:solidFill>
              <a:schemeClr val="accent2"/>
            </a:solidFill>
            <a:ln w="6350" cap="flat">
              <a:solidFill>
                <a:schemeClr val="accent2"/>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242" name="2022.08.10"/>
            <p:cNvSpPr txBox="1"/>
            <p:nvPr/>
          </p:nvSpPr>
          <p:spPr>
            <a:xfrm>
              <a:off x="3174" y="19975"/>
              <a:ext cx="597391" cy="1225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rPr lang="ko-KR" altLang="en-US" sz="700" dirty="0" smtClean="0"/>
                <a:t> 인프라 구축 승인 건</a:t>
              </a:r>
              <a:endParaRPr sz="700" dirty="0"/>
            </a:p>
          </p:txBody>
        </p:sp>
      </p:grpSp>
      <p:sp>
        <p:nvSpPr>
          <p:cNvPr id="243" name="순서도: 처리 242"/>
          <p:cNvSpPr/>
          <p:nvPr/>
        </p:nvSpPr>
        <p:spPr>
          <a:xfrm>
            <a:off x="1552279" y="2904041"/>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44" name="TextBox 118"/>
          <p:cNvSpPr txBox="1"/>
          <p:nvPr/>
        </p:nvSpPr>
        <p:spPr>
          <a:xfrm>
            <a:off x="1560274" y="2931376"/>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인프라 구축 신청 조회</a:t>
            </a:r>
            <a:endParaRPr lang="en-US" altLang="ko-KR" sz="600" dirty="0" smtClean="0"/>
          </a:p>
        </p:txBody>
      </p:sp>
      <p:cxnSp>
        <p:nvCxnSpPr>
          <p:cNvPr id="6" name="직선 화살표 연결선 5"/>
          <p:cNvCxnSpPr/>
          <p:nvPr/>
        </p:nvCxnSpPr>
        <p:spPr>
          <a:xfrm>
            <a:off x="2034822" y="2426697"/>
            <a:ext cx="0" cy="235483"/>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48" name="순서도: 판단 247"/>
          <p:cNvSpPr/>
          <p:nvPr/>
        </p:nvSpPr>
        <p:spPr>
          <a:xfrm>
            <a:off x="1554748" y="3379468"/>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49" name="TextBox 118"/>
          <p:cNvSpPr txBox="1"/>
          <p:nvPr/>
        </p:nvSpPr>
        <p:spPr>
          <a:xfrm>
            <a:off x="1738954" y="3420134"/>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인프라 구축</a:t>
            </a:r>
            <a:endParaRPr lang="en-US" altLang="ko-KR" sz="600" dirty="0" smtClean="0"/>
          </a:p>
          <a:p>
            <a:r>
              <a:rPr lang="ko-KR" altLang="en-US" sz="600" dirty="0" smtClean="0"/>
              <a:t>승인여부</a:t>
            </a:r>
            <a:endParaRPr lang="en-US" altLang="ko-KR" sz="600" dirty="0" smtClean="0"/>
          </a:p>
        </p:txBody>
      </p:sp>
      <p:sp>
        <p:nvSpPr>
          <p:cNvPr id="250" name="TextBox 118"/>
          <p:cNvSpPr txBox="1"/>
          <p:nvPr/>
        </p:nvSpPr>
        <p:spPr>
          <a:xfrm>
            <a:off x="1888078" y="3732917"/>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sp>
        <p:nvSpPr>
          <p:cNvPr id="252" name="TextBox 118"/>
          <p:cNvSpPr txBox="1"/>
          <p:nvPr/>
        </p:nvSpPr>
        <p:spPr>
          <a:xfrm>
            <a:off x="2496764" y="3369539"/>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253" name="직선 화살표 연결선 252"/>
          <p:cNvCxnSpPr>
            <a:stCxn id="243" idx="2"/>
            <a:endCxn id="248" idx="0"/>
          </p:cNvCxnSpPr>
          <p:nvPr/>
        </p:nvCxnSpPr>
        <p:spPr>
          <a:xfrm flipH="1">
            <a:off x="2035761" y="3138038"/>
            <a:ext cx="2293" cy="24143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54" name="직선 화살표 연결선 253"/>
          <p:cNvCxnSpPr/>
          <p:nvPr/>
        </p:nvCxnSpPr>
        <p:spPr>
          <a:xfrm>
            <a:off x="2035760" y="3745092"/>
            <a:ext cx="1951" cy="22151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61" name="순서도: 처리 260"/>
          <p:cNvSpPr/>
          <p:nvPr/>
        </p:nvSpPr>
        <p:spPr>
          <a:xfrm>
            <a:off x="1542348" y="3972013"/>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62" name="TextBox 118"/>
          <p:cNvSpPr txBox="1"/>
          <p:nvPr/>
        </p:nvSpPr>
        <p:spPr>
          <a:xfrm>
            <a:off x="1550343" y="3999348"/>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인프라 구축 확인</a:t>
            </a:r>
            <a:endParaRPr lang="en-US" altLang="ko-KR" sz="600" dirty="0" smtClean="0"/>
          </a:p>
        </p:txBody>
      </p:sp>
      <p:sp>
        <p:nvSpPr>
          <p:cNvPr id="265" name="순서도: 처리 264"/>
          <p:cNvSpPr/>
          <p:nvPr/>
        </p:nvSpPr>
        <p:spPr>
          <a:xfrm>
            <a:off x="1542348" y="4458580"/>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67" name="TextBox 118"/>
          <p:cNvSpPr txBox="1"/>
          <p:nvPr/>
        </p:nvSpPr>
        <p:spPr>
          <a:xfrm>
            <a:off x="1550343" y="4485915"/>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개발 환경 구성</a:t>
            </a:r>
            <a:endParaRPr lang="en-US" altLang="ko-KR" sz="600" dirty="0" smtClean="0"/>
          </a:p>
        </p:txBody>
      </p:sp>
      <p:cxnSp>
        <p:nvCxnSpPr>
          <p:cNvPr id="13" name="직선 화살표 연결선 12"/>
          <p:cNvCxnSpPr>
            <a:stCxn id="261" idx="2"/>
            <a:endCxn id="265" idx="0"/>
          </p:cNvCxnSpPr>
          <p:nvPr/>
        </p:nvCxnSpPr>
        <p:spPr>
          <a:xfrm>
            <a:off x="2028123" y="4206010"/>
            <a:ext cx="0" cy="25257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7" name="직선 화살표 연결선 16"/>
          <p:cNvCxnSpPr>
            <a:stCxn id="265" idx="3"/>
            <a:endCxn id="239" idx="1"/>
          </p:cNvCxnSpPr>
          <p:nvPr/>
        </p:nvCxnSpPr>
        <p:spPr>
          <a:xfrm>
            <a:off x="2513898" y="4575579"/>
            <a:ext cx="362466" cy="4500"/>
          </a:xfrm>
          <a:prstGeom prst="straightConnector1">
            <a:avLst/>
          </a:prstGeom>
          <a:noFill/>
          <a:ln w="12700" cap="flat">
            <a:solidFill>
              <a:schemeClr val="accent1"/>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cxnSp>
        <p:nvCxnSpPr>
          <p:cNvPr id="21" name="꺾인 연결선 20"/>
          <p:cNvCxnSpPr>
            <a:stCxn id="248" idx="3"/>
            <a:endCxn id="227" idx="3"/>
          </p:cNvCxnSpPr>
          <p:nvPr/>
        </p:nvCxnSpPr>
        <p:spPr>
          <a:xfrm flipH="1" flipV="1">
            <a:off x="2508285" y="2288002"/>
            <a:ext cx="8488" cy="1277204"/>
          </a:xfrm>
          <a:prstGeom prst="bentConnector3">
            <a:avLst>
              <a:gd name="adj1" fmla="val -5329112"/>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78" name="순서도: 처리 277"/>
          <p:cNvSpPr/>
          <p:nvPr/>
        </p:nvSpPr>
        <p:spPr>
          <a:xfrm>
            <a:off x="7170625" y="2160993"/>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79" name="TextBox 118"/>
          <p:cNvSpPr txBox="1"/>
          <p:nvPr/>
        </p:nvSpPr>
        <p:spPr>
          <a:xfrm>
            <a:off x="7178620" y="2188328"/>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인프라 구축 신청 현황</a:t>
            </a:r>
            <a:endParaRPr lang="en-US" altLang="ko-KR" sz="600" dirty="0" smtClean="0"/>
          </a:p>
        </p:txBody>
      </p:sp>
      <p:cxnSp>
        <p:nvCxnSpPr>
          <p:cNvPr id="283" name="직선 화살표 연결선 282"/>
          <p:cNvCxnSpPr/>
          <p:nvPr/>
        </p:nvCxnSpPr>
        <p:spPr>
          <a:xfrm flipV="1">
            <a:off x="8146036" y="2767871"/>
            <a:ext cx="241356" cy="35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84" name="순서도: 판단 283"/>
          <p:cNvSpPr/>
          <p:nvPr/>
        </p:nvSpPr>
        <p:spPr>
          <a:xfrm>
            <a:off x="7181787" y="2586376"/>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86" name="TextBox 118"/>
          <p:cNvSpPr txBox="1"/>
          <p:nvPr/>
        </p:nvSpPr>
        <p:spPr>
          <a:xfrm>
            <a:off x="7365993" y="2627042"/>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인프라 구축</a:t>
            </a:r>
            <a:endParaRPr lang="en-US" altLang="ko-KR" sz="600" dirty="0" smtClean="0"/>
          </a:p>
          <a:p>
            <a:r>
              <a:rPr lang="ko-KR" altLang="en-US" sz="600" dirty="0" smtClean="0"/>
              <a:t>요청 심사</a:t>
            </a:r>
            <a:endParaRPr lang="en-US" altLang="ko-KR" sz="600" dirty="0" smtClean="0"/>
          </a:p>
        </p:txBody>
      </p:sp>
      <p:sp>
        <p:nvSpPr>
          <p:cNvPr id="287" name="TextBox 118"/>
          <p:cNvSpPr txBox="1"/>
          <p:nvPr/>
        </p:nvSpPr>
        <p:spPr>
          <a:xfrm>
            <a:off x="7515117" y="2939825"/>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sp>
        <p:nvSpPr>
          <p:cNvPr id="289" name="TextBox 118"/>
          <p:cNvSpPr txBox="1"/>
          <p:nvPr/>
        </p:nvSpPr>
        <p:spPr>
          <a:xfrm>
            <a:off x="8123803" y="2576447"/>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290" name="직선 화살표 연결선 289"/>
          <p:cNvCxnSpPr>
            <a:stCxn id="278" idx="2"/>
          </p:cNvCxnSpPr>
          <p:nvPr/>
        </p:nvCxnSpPr>
        <p:spPr>
          <a:xfrm flipH="1">
            <a:off x="7655008" y="2394990"/>
            <a:ext cx="1392" cy="20837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91" name="직선 화살표 연결선 290"/>
          <p:cNvCxnSpPr/>
          <p:nvPr/>
        </p:nvCxnSpPr>
        <p:spPr>
          <a:xfrm>
            <a:off x="7662799" y="2952000"/>
            <a:ext cx="1951" cy="22151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93" name="순서도: 처리 292"/>
          <p:cNvSpPr/>
          <p:nvPr/>
        </p:nvSpPr>
        <p:spPr>
          <a:xfrm>
            <a:off x="7173026" y="3173357"/>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94" name="TextBox 118"/>
          <p:cNvSpPr txBox="1"/>
          <p:nvPr/>
        </p:nvSpPr>
        <p:spPr>
          <a:xfrm>
            <a:off x="7181021" y="3200692"/>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인프라 구축 완료</a:t>
            </a:r>
            <a:endParaRPr lang="en-US" altLang="ko-KR" sz="600" dirty="0" smtClean="0"/>
          </a:p>
        </p:txBody>
      </p:sp>
      <p:sp>
        <p:nvSpPr>
          <p:cNvPr id="295" name="순서도: 처리 294"/>
          <p:cNvSpPr/>
          <p:nvPr/>
        </p:nvSpPr>
        <p:spPr>
          <a:xfrm>
            <a:off x="8379397" y="2650300"/>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96" name="TextBox 118"/>
          <p:cNvSpPr txBox="1"/>
          <p:nvPr/>
        </p:nvSpPr>
        <p:spPr>
          <a:xfrm>
            <a:off x="8387392" y="2628995"/>
            <a:ext cx="963555"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인프라 구축 신청 </a:t>
            </a:r>
            <a:endParaRPr lang="en-US" altLang="ko-KR" sz="600" dirty="0" smtClean="0"/>
          </a:p>
          <a:p>
            <a:r>
              <a:rPr lang="ko-KR" altLang="en-US" sz="600" dirty="0" smtClean="0"/>
              <a:t>반려 처리</a:t>
            </a:r>
            <a:endParaRPr lang="en-US" altLang="ko-KR" sz="600" dirty="0" smtClean="0"/>
          </a:p>
        </p:txBody>
      </p:sp>
      <p:sp>
        <p:nvSpPr>
          <p:cNvPr id="297" name="순서도: 처리 296"/>
          <p:cNvSpPr/>
          <p:nvPr/>
        </p:nvSpPr>
        <p:spPr>
          <a:xfrm>
            <a:off x="9619812" y="2647981"/>
            <a:ext cx="506924"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98" name="TextBox 118"/>
          <p:cNvSpPr txBox="1"/>
          <p:nvPr/>
        </p:nvSpPr>
        <p:spPr>
          <a:xfrm>
            <a:off x="9588801" y="2671530"/>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사유 등록</a:t>
            </a:r>
            <a:endParaRPr lang="en-US" altLang="ko-KR" sz="600" dirty="0" smtClean="0"/>
          </a:p>
        </p:txBody>
      </p:sp>
      <p:cxnSp>
        <p:nvCxnSpPr>
          <p:cNvPr id="299" name="직선 화살표 연결선 298"/>
          <p:cNvCxnSpPr>
            <a:stCxn id="295" idx="3"/>
            <a:endCxn id="297" idx="1"/>
          </p:cNvCxnSpPr>
          <p:nvPr/>
        </p:nvCxnSpPr>
        <p:spPr>
          <a:xfrm flipV="1">
            <a:off x="9350947" y="2764980"/>
            <a:ext cx="268865" cy="231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02" name="순서도: 처리 301"/>
          <p:cNvSpPr/>
          <p:nvPr/>
        </p:nvSpPr>
        <p:spPr>
          <a:xfrm>
            <a:off x="2720675" y="2754134"/>
            <a:ext cx="515974"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04" name="TextBox 118"/>
          <p:cNvSpPr txBox="1"/>
          <p:nvPr/>
        </p:nvSpPr>
        <p:spPr>
          <a:xfrm>
            <a:off x="2699392" y="2777683"/>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사유 확인</a:t>
            </a:r>
            <a:endParaRPr lang="en-US" altLang="ko-KR" sz="600" dirty="0" smtClean="0"/>
          </a:p>
        </p:txBody>
      </p:sp>
      <p:cxnSp>
        <p:nvCxnSpPr>
          <p:cNvPr id="36" name="직선 화살표 연결선 35"/>
          <p:cNvCxnSpPr>
            <a:endCxn id="764" idx="1"/>
          </p:cNvCxnSpPr>
          <p:nvPr/>
        </p:nvCxnSpPr>
        <p:spPr>
          <a:xfrm>
            <a:off x="8387392" y="-538771"/>
            <a:ext cx="242957" cy="4243"/>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18" name="순서도: 판단 317"/>
          <p:cNvSpPr/>
          <p:nvPr/>
        </p:nvSpPr>
        <p:spPr>
          <a:xfrm>
            <a:off x="1553809" y="4893546"/>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19" name="TextBox 118"/>
          <p:cNvSpPr txBox="1"/>
          <p:nvPr/>
        </p:nvSpPr>
        <p:spPr>
          <a:xfrm>
            <a:off x="1738015" y="4934212"/>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개발 환경</a:t>
            </a:r>
            <a:endParaRPr lang="en-US" altLang="ko-KR" sz="600" dirty="0" smtClean="0"/>
          </a:p>
          <a:p>
            <a:r>
              <a:rPr lang="ko-KR" altLang="en-US" sz="600" dirty="0" smtClean="0"/>
              <a:t>테스트 여부</a:t>
            </a:r>
            <a:endParaRPr lang="en-US" altLang="ko-KR" sz="600" dirty="0" smtClean="0"/>
          </a:p>
        </p:txBody>
      </p:sp>
      <p:sp>
        <p:nvSpPr>
          <p:cNvPr id="320" name="TextBox 118"/>
          <p:cNvSpPr txBox="1"/>
          <p:nvPr/>
        </p:nvSpPr>
        <p:spPr>
          <a:xfrm>
            <a:off x="1887139" y="5246995"/>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sp>
        <p:nvSpPr>
          <p:cNvPr id="321" name="TextBox 118"/>
          <p:cNvSpPr txBox="1"/>
          <p:nvPr/>
        </p:nvSpPr>
        <p:spPr>
          <a:xfrm>
            <a:off x="2495825" y="4883617"/>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322" name="직선 화살표 연결선 321"/>
          <p:cNvCxnSpPr>
            <a:endCxn id="318" idx="0"/>
          </p:cNvCxnSpPr>
          <p:nvPr/>
        </p:nvCxnSpPr>
        <p:spPr>
          <a:xfrm>
            <a:off x="2030262" y="4696610"/>
            <a:ext cx="4560" cy="196936"/>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23" name="직선 화살표 연결선 322"/>
          <p:cNvCxnSpPr/>
          <p:nvPr/>
        </p:nvCxnSpPr>
        <p:spPr>
          <a:xfrm>
            <a:off x="2034821" y="5259170"/>
            <a:ext cx="1951" cy="22151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25" name="순서도: 처리 324"/>
          <p:cNvSpPr/>
          <p:nvPr/>
        </p:nvSpPr>
        <p:spPr>
          <a:xfrm>
            <a:off x="1561804" y="5499828"/>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26" name="TextBox 118"/>
          <p:cNvSpPr txBox="1"/>
          <p:nvPr/>
        </p:nvSpPr>
        <p:spPr>
          <a:xfrm>
            <a:off x="1569799" y="5527163"/>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인프라 구축 완료</a:t>
            </a:r>
            <a:endParaRPr lang="en-US" altLang="ko-KR" sz="600" dirty="0" smtClean="0"/>
          </a:p>
        </p:txBody>
      </p:sp>
      <p:sp>
        <p:nvSpPr>
          <p:cNvPr id="327" name="순서도: 처리 326"/>
          <p:cNvSpPr/>
          <p:nvPr/>
        </p:nvSpPr>
        <p:spPr>
          <a:xfrm>
            <a:off x="2934528" y="5499827"/>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28" name="TextBox 118"/>
          <p:cNvSpPr txBox="1"/>
          <p:nvPr/>
        </p:nvSpPr>
        <p:spPr>
          <a:xfrm>
            <a:off x="2942523" y="5478417"/>
            <a:ext cx="963555"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서비스 개발 계획 </a:t>
            </a:r>
            <a:endParaRPr lang="en-US" altLang="ko-KR" sz="600" dirty="0" smtClean="0"/>
          </a:p>
          <a:p>
            <a:r>
              <a:rPr lang="ko-KR" altLang="en-US" sz="600" dirty="0" smtClean="0"/>
              <a:t>신청 등록</a:t>
            </a:r>
            <a:endParaRPr lang="en-US" altLang="ko-KR" sz="600" dirty="0" smtClean="0"/>
          </a:p>
        </p:txBody>
      </p:sp>
      <p:cxnSp>
        <p:nvCxnSpPr>
          <p:cNvPr id="39" name="직선 화살표 연결선 38"/>
          <p:cNvCxnSpPr>
            <a:stCxn id="325" idx="3"/>
          </p:cNvCxnSpPr>
          <p:nvPr/>
        </p:nvCxnSpPr>
        <p:spPr>
          <a:xfrm flipV="1">
            <a:off x="2533354" y="5612860"/>
            <a:ext cx="342806" cy="3967"/>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grpSp>
        <p:nvGrpSpPr>
          <p:cNvPr id="331" name="직사각형 155"/>
          <p:cNvGrpSpPr/>
          <p:nvPr/>
        </p:nvGrpSpPr>
        <p:grpSpPr>
          <a:xfrm>
            <a:off x="2879074" y="5790620"/>
            <a:ext cx="552515" cy="124522"/>
            <a:chOff x="-1" y="0"/>
            <a:chExt cx="603741" cy="162495"/>
          </a:xfrm>
          <a:solidFill>
            <a:schemeClr val="accent6">
              <a:lumMod val="60000"/>
              <a:lumOff val="40000"/>
            </a:schemeClr>
          </a:solidFill>
        </p:grpSpPr>
        <p:sp>
          <p:nvSpPr>
            <p:cNvPr id="332" name="직사각형"/>
            <p:cNvSpPr/>
            <p:nvPr/>
          </p:nvSpPr>
          <p:spPr>
            <a:xfrm>
              <a:off x="-1" y="0"/>
              <a:ext cx="603741" cy="162495"/>
            </a:xfrm>
            <a:prstGeom prst="rect">
              <a:avLst/>
            </a:prstGeom>
            <a:grpFill/>
            <a:ln w="6350" cap="flat">
              <a:solidFill>
                <a:schemeClr val="accent6">
                  <a:lumMod val="60000"/>
                  <a:lumOff val="40000"/>
                </a:schemeClr>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333" name="2022.08.10"/>
            <p:cNvSpPr txBox="1"/>
            <p:nvPr/>
          </p:nvSpPr>
          <p:spPr>
            <a:xfrm>
              <a:off x="3174" y="21002"/>
              <a:ext cx="597391" cy="120490"/>
            </a:xfrm>
            <a:prstGeom prst="rect">
              <a:avLst/>
            </a:prstGeom>
            <a:grpFill/>
            <a:ln w="12700" cap="flat">
              <a:solidFill>
                <a:schemeClr val="accent6">
                  <a:lumMod val="60000"/>
                  <a:lumOff val="40000"/>
                </a:schemeClr>
              </a:solid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rPr lang="ko-KR" altLang="en-US" dirty="0" smtClean="0"/>
                <a:t>개별 흐름도</a:t>
              </a:r>
              <a:endParaRPr dirty="0"/>
            </a:p>
          </p:txBody>
        </p:sp>
      </p:grpSp>
      <p:sp>
        <p:nvSpPr>
          <p:cNvPr id="334" name="직사각형 333"/>
          <p:cNvSpPr/>
          <p:nvPr/>
        </p:nvSpPr>
        <p:spPr>
          <a:xfrm>
            <a:off x="2878185" y="5419667"/>
            <a:ext cx="1110644" cy="362882"/>
          </a:xfrm>
          <a:prstGeom prst="rect">
            <a:avLst/>
          </a:prstGeom>
          <a:ln w="6350">
            <a:solidFill>
              <a:srgbClr val="00B0F0"/>
            </a:solidFill>
            <a:prstDash val="dash"/>
            <a:miter/>
          </a:ln>
        </p:spPr>
        <p:txBody>
          <a:bodyPr lIns="45699" tIns="45699" rIns="45699" bIns="45699" anchor="ctr"/>
          <a:lstStyle/>
          <a:p>
            <a:pPr algn="ctr">
              <a:defRPr>
                <a:solidFill>
                  <a:srgbClr val="FFFFFF"/>
                </a:solidFill>
              </a:defRPr>
            </a:pPr>
            <a:endParaRPr/>
          </a:p>
        </p:txBody>
      </p:sp>
      <p:cxnSp>
        <p:nvCxnSpPr>
          <p:cNvPr id="41" name="꺾인 연결선 40"/>
          <p:cNvCxnSpPr>
            <a:stCxn id="318" idx="3"/>
            <a:endCxn id="265" idx="1"/>
          </p:cNvCxnSpPr>
          <p:nvPr/>
        </p:nvCxnSpPr>
        <p:spPr>
          <a:xfrm flipH="1" flipV="1">
            <a:off x="1542348" y="4575579"/>
            <a:ext cx="973486" cy="503705"/>
          </a:xfrm>
          <a:prstGeom prst="bentConnector5">
            <a:avLst>
              <a:gd name="adj1" fmla="val -23483"/>
              <a:gd name="adj2" fmla="val 56823"/>
              <a:gd name="adj3" fmla="val 123483"/>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3501144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 name="텍스트 개체 틀 1"/>
          <p:cNvSpPr txBox="1">
            <a:spLocks noGrp="1"/>
          </p:cNvSpPr>
          <p:nvPr>
            <p:ph type="body" sz="quarter" idx="1"/>
          </p:nvPr>
        </p:nvSpPr>
        <p:spPr>
          <a:xfrm>
            <a:off x="205865" y="161064"/>
            <a:ext cx="8674797" cy="348379"/>
          </a:xfrm>
          <a:prstGeom prst="rect">
            <a:avLst/>
          </a:prstGeom>
        </p:spPr>
        <p:txBody>
          <a:bodyPr/>
          <a:lstStyle/>
          <a:p>
            <a:pPr defTabSz="868680">
              <a:spcBef>
                <a:spcPts val="900"/>
              </a:spcBef>
              <a:defRPr sz="1615" spc="-190"/>
            </a:pPr>
            <a:r>
              <a:rPr lang="en-US" altLang="ko-KR" dirty="0"/>
              <a:t>3</a:t>
            </a:r>
            <a:r>
              <a:rPr lang="en-US" altLang="ko-KR" dirty="0" smtClean="0"/>
              <a:t>. </a:t>
            </a:r>
            <a:r>
              <a:rPr lang="ko-KR" altLang="en-US" dirty="0"/>
              <a:t>서비스 </a:t>
            </a:r>
            <a:r>
              <a:rPr lang="ko-KR" altLang="en-US" dirty="0" smtClean="0"/>
              <a:t>개발 계획 </a:t>
            </a:r>
            <a:r>
              <a:rPr lang="ko-KR" altLang="en-US" dirty="0"/>
              <a:t>신청 업무 프로세스 구조</a:t>
            </a:r>
          </a:p>
        </p:txBody>
      </p:sp>
      <p:grpSp>
        <p:nvGrpSpPr>
          <p:cNvPr id="1096" name="Rectangle 84"/>
          <p:cNvGrpSpPr/>
          <p:nvPr/>
        </p:nvGrpSpPr>
        <p:grpSpPr>
          <a:xfrm>
            <a:off x="11129874" y="146910"/>
            <a:ext cx="865951" cy="165280"/>
            <a:chOff x="0" y="0"/>
            <a:chExt cx="865948" cy="165278"/>
          </a:xfrm>
        </p:grpSpPr>
        <p:sp>
          <p:nvSpPr>
            <p:cNvPr id="1094" name="직사각형"/>
            <p:cNvSpPr/>
            <p:nvPr/>
          </p:nvSpPr>
          <p:spPr>
            <a:xfrm>
              <a:off x="0" y="0"/>
              <a:ext cx="865949" cy="165279"/>
            </a:xfrm>
            <a:prstGeom prst="rect">
              <a:avLst/>
            </a:prstGeom>
            <a:solidFill>
              <a:srgbClr val="0070C0"/>
            </a:solidFill>
            <a:ln w="9525" cap="rnd">
              <a:solidFill>
                <a:srgbClr val="000000"/>
              </a:solidFill>
              <a:prstDash val="solid"/>
              <a:round/>
            </a:ln>
            <a:effectLst/>
          </p:spPr>
          <p:txBody>
            <a:bodyPr wrap="square" lIns="45699" tIns="45699" rIns="45699" bIns="45699" numCol="1" anchor="ctr">
              <a:noAutofit/>
            </a:bodyPr>
            <a:lstStyle/>
            <a:p>
              <a:pPr algn="ctr">
                <a:defRPr sz="700" b="1">
                  <a:solidFill>
                    <a:srgbClr val="FFFFFF"/>
                  </a:solidFill>
                </a:defRPr>
              </a:pPr>
              <a:endParaRPr/>
            </a:p>
          </p:txBody>
        </p:sp>
        <p:sp>
          <p:nvSpPr>
            <p:cNvPr id="1095" name="사용자 수동 처리"/>
            <p:cNvSpPr txBox="1"/>
            <p:nvPr/>
          </p:nvSpPr>
          <p:spPr>
            <a:xfrm>
              <a:off x="4762" y="19139"/>
              <a:ext cx="856425"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dirty="0" err="1"/>
                <a:t>사용자</a:t>
              </a:r>
              <a:r>
                <a:rPr dirty="0"/>
                <a:t> </a:t>
              </a:r>
              <a:r>
                <a:rPr dirty="0" err="1"/>
                <a:t>수동</a:t>
              </a:r>
              <a:r>
                <a:rPr dirty="0"/>
                <a:t> </a:t>
              </a:r>
              <a:r>
                <a:rPr dirty="0" err="1"/>
                <a:t>처리</a:t>
              </a:r>
              <a:endParaRPr dirty="0"/>
            </a:p>
          </p:txBody>
        </p:sp>
      </p:grpSp>
      <p:grpSp>
        <p:nvGrpSpPr>
          <p:cNvPr id="1099" name="Rectangle 84"/>
          <p:cNvGrpSpPr/>
          <p:nvPr/>
        </p:nvGrpSpPr>
        <p:grpSpPr>
          <a:xfrm>
            <a:off x="11129874" y="345967"/>
            <a:ext cx="865951" cy="165280"/>
            <a:chOff x="0" y="0"/>
            <a:chExt cx="865948" cy="165278"/>
          </a:xfrm>
        </p:grpSpPr>
        <p:sp>
          <p:nvSpPr>
            <p:cNvPr id="1097" name="직사각형"/>
            <p:cNvSpPr/>
            <p:nvPr/>
          </p:nvSpPr>
          <p:spPr>
            <a:xfrm>
              <a:off x="0" y="0"/>
              <a:ext cx="865949" cy="165279"/>
            </a:xfrm>
            <a:prstGeom prst="rect">
              <a:avLst/>
            </a:prstGeom>
            <a:solidFill>
              <a:srgbClr val="D9D9D9"/>
            </a:solidFill>
            <a:ln w="9525" cap="rnd">
              <a:solidFill>
                <a:srgbClr val="000000"/>
              </a:solidFill>
              <a:prstDash val="solid"/>
              <a:round/>
            </a:ln>
            <a:effectLst/>
          </p:spPr>
          <p:txBody>
            <a:bodyPr wrap="square" lIns="45699" tIns="45699" rIns="45699" bIns="45699" numCol="1" anchor="ctr">
              <a:noAutofit/>
            </a:bodyPr>
            <a:lstStyle/>
            <a:p>
              <a:pPr algn="ctr">
                <a:defRPr sz="700" b="1"/>
              </a:pPr>
              <a:endParaRPr/>
            </a:p>
          </p:txBody>
        </p:sp>
        <p:sp>
          <p:nvSpPr>
            <p:cNvPr id="1098" name="시스템 자동 처리"/>
            <p:cNvSpPr txBox="1"/>
            <p:nvPr/>
          </p:nvSpPr>
          <p:spPr>
            <a:xfrm>
              <a:off x="4762" y="19139"/>
              <a:ext cx="856425" cy="127001"/>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lvl1pPr>
            </a:lstStyle>
            <a:p>
              <a:r>
                <a:rPr dirty="0" err="1"/>
                <a:t>시스템</a:t>
              </a:r>
              <a:r>
                <a:rPr dirty="0"/>
                <a:t> </a:t>
              </a:r>
              <a:r>
                <a:rPr dirty="0" err="1"/>
                <a:t>자동</a:t>
              </a:r>
              <a:r>
                <a:rPr dirty="0"/>
                <a:t> </a:t>
              </a:r>
              <a:r>
                <a:rPr dirty="0" err="1"/>
                <a:t>처리</a:t>
              </a:r>
              <a:endParaRPr dirty="0"/>
            </a:p>
          </p:txBody>
        </p:sp>
      </p:grpSp>
      <p:graphicFrame>
        <p:nvGraphicFramePr>
          <p:cNvPr id="1101" name="표 109"/>
          <p:cNvGraphicFramePr/>
          <p:nvPr>
            <p:extLst>
              <p:ext uri="{D42A27DB-BD31-4B8C-83A1-F6EECF244321}">
                <p14:modId xmlns:p14="http://schemas.microsoft.com/office/powerpoint/2010/main" val="1807462218"/>
              </p:ext>
            </p:extLst>
          </p:nvPr>
        </p:nvGraphicFramePr>
        <p:xfrm>
          <a:off x="216255" y="737768"/>
          <a:ext cx="11785199" cy="5787723"/>
        </p:xfrm>
        <a:graphic>
          <a:graphicData uri="http://schemas.openxmlformats.org/drawingml/2006/table">
            <a:tbl>
              <a:tblPr>
                <a:tableStyleId>{4C3C2611-4C71-4FC5-86AE-919BDF0F9419}</a:tableStyleId>
              </a:tblPr>
              <a:tblGrid>
                <a:gridCol w="851411">
                  <a:extLst>
                    <a:ext uri="{9D8B030D-6E8A-4147-A177-3AD203B41FA5}">
                      <a16:colId xmlns:a16="http://schemas.microsoft.com/office/drawing/2014/main" val="20000"/>
                    </a:ext>
                  </a:extLst>
                </a:gridCol>
                <a:gridCol w="5654147">
                  <a:extLst>
                    <a:ext uri="{9D8B030D-6E8A-4147-A177-3AD203B41FA5}">
                      <a16:colId xmlns:a16="http://schemas.microsoft.com/office/drawing/2014/main" val="20002"/>
                    </a:ext>
                  </a:extLst>
                </a:gridCol>
                <a:gridCol w="5279641">
                  <a:extLst>
                    <a:ext uri="{9D8B030D-6E8A-4147-A177-3AD203B41FA5}">
                      <a16:colId xmlns:a16="http://schemas.microsoft.com/office/drawing/2014/main" val="20006"/>
                    </a:ext>
                  </a:extLst>
                </a:gridCol>
              </a:tblGrid>
              <a:tr h="216812">
                <a:tc>
                  <a:txBody>
                    <a:bodyPr/>
                    <a:lstStyle/>
                    <a:p>
                      <a:pPr algn="ctr">
                        <a:lnSpc>
                          <a:spcPct val="120000"/>
                        </a:lnSpc>
                        <a:spcBef>
                          <a:spcPts val="600"/>
                        </a:spcBef>
                        <a:defRPr sz="800" b="1">
                          <a:solidFill>
                            <a:srgbClr val="222A35"/>
                          </a:solidFill>
                        </a:defRPr>
                      </a:pPr>
                      <a:endParaRPr dirty="0"/>
                    </a:p>
                  </a:txBody>
                  <a:tcPr marL="27000" marR="27000" marT="27000" marB="27000" anchor="ctr" horzOverflow="overflow">
                    <a:lnL w="12700">
                      <a:miter lim="400000"/>
                    </a:lnL>
                    <a:lnR w="3175" cap="flat" cmpd="sng" algn="ctr">
                      <a:solidFill>
                        <a:srgbClr val="000000"/>
                      </a:solidFill>
                      <a:prstDash val="solid"/>
                      <a:round/>
                      <a:headEnd type="none" w="med" len="med"/>
                      <a:tailEnd type="none" w="med" len="med"/>
                    </a:lnR>
                    <a:lnT w="12700">
                      <a:miter lim="400000"/>
                    </a:lnT>
                    <a:lnB w="12700">
                      <a:miter lim="400000"/>
                    </a:lnB>
                    <a:solidFill>
                      <a:srgbClr val="FFFFFF"/>
                    </a:solidFill>
                  </a:tcPr>
                </a:tc>
                <a:tc>
                  <a:txBody>
                    <a:bodyPr/>
                    <a:lstStyle/>
                    <a:p>
                      <a:pPr algn="ctr">
                        <a:defRPr sz="1800"/>
                      </a:pPr>
                      <a:r>
                        <a:rPr lang="ko-KR" altLang="en-US" sz="900" b="1" dirty="0" smtClean="0"/>
                        <a:t>개발자</a:t>
                      </a:r>
                      <a:r>
                        <a:rPr lang="en-US" altLang="ko-KR" sz="900" b="1" dirty="0" smtClean="0"/>
                        <a:t>(</a:t>
                      </a:r>
                      <a:r>
                        <a:rPr lang="ko-KR" altLang="en-US" sz="900" b="1" dirty="0" smtClean="0"/>
                        <a:t>지자체 </a:t>
                      </a:r>
                      <a:r>
                        <a:rPr lang="en-US" altLang="ko-KR" sz="900" b="1" dirty="0" smtClean="0"/>
                        <a:t>| LX</a:t>
                      </a:r>
                      <a:r>
                        <a:rPr lang="en-US" altLang="ko-KR" sz="900" b="1" baseline="0" dirty="0" smtClean="0"/>
                        <a:t>)</a:t>
                      </a:r>
                      <a:endParaRPr sz="900" b="1" dirty="0"/>
                    </a:p>
                  </a:txBody>
                  <a:tcPr marL="27000" marR="27000" marT="27000" marB="270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12700">
                      <a:miter lim="400000"/>
                    </a:lnT>
                    <a:lnB w="12700">
                      <a:noFill/>
                      <a:miter lim="400000"/>
                    </a:lnB>
                    <a:solidFill>
                      <a:srgbClr val="D9D9D9"/>
                    </a:solidFill>
                  </a:tcPr>
                </a:tc>
                <a:tc>
                  <a:txBody>
                    <a:bodyPr/>
                    <a:lstStyle/>
                    <a:p>
                      <a:pPr algn="ctr">
                        <a:lnSpc>
                          <a:spcPct val="120000"/>
                        </a:lnSpc>
                        <a:spcBef>
                          <a:spcPts val="300"/>
                        </a:spcBef>
                        <a:defRPr sz="900" b="1">
                          <a:solidFill>
                            <a:srgbClr val="222A35"/>
                          </a:solidFill>
                        </a:defRPr>
                      </a:pPr>
                      <a:r>
                        <a:rPr lang="en-US" dirty="0" smtClean="0"/>
                        <a:t>LX</a:t>
                      </a:r>
                      <a:r>
                        <a:rPr lang="en-US" baseline="0" dirty="0" smtClean="0"/>
                        <a:t> </a:t>
                      </a:r>
                      <a:r>
                        <a:rPr lang="ko-KR" altLang="en-US" baseline="0" dirty="0" smtClean="0"/>
                        <a:t>플랫폼 </a:t>
                      </a:r>
                      <a:r>
                        <a:rPr lang="en-US" altLang="ko-KR" baseline="0" dirty="0" smtClean="0"/>
                        <a:t>(</a:t>
                      </a:r>
                      <a:r>
                        <a:rPr lang="ko-KR" altLang="en-US" baseline="0" dirty="0" smtClean="0"/>
                        <a:t>관리자</a:t>
                      </a:r>
                      <a:r>
                        <a:rPr lang="en-US" altLang="ko-KR" baseline="0" dirty="0" smtClean="0"/>
                        <a:t>)</a:t>
                      </a:r>
                      <a:endParaRPr dirty="0"/>
                    </a:p>
                  </a:txBody>
                  <a:tcPr marL="27000" marR="27000" marT="27000" marB="27000" anchor="ctr" horzOverflow="overflow">
                    <a:lnL w="3175" cap="flat" cmpd="sng" algn="ctr">
                      <a:solidFill>
                        <a:srgbClr val="000000"/>
                      </a:solidFill>
                      <a:prstDash val="solid"/>
                      <a:round/>
                      <a:headEnd type="none" w="med" len="med"/>
                      <a:tailEnd type="none" w="med" len="med"/>
                    </a:lnL>
                    <a:lnR w="12700">
                      <a:miter lim="400000"/>
                    </a:lnR>
                    <a:lnT w="12700">
                      <a:miter lim="400000"/>
                    </a:lnT>
                    <a:lnB w="12700">
                      <a:noFill/>
                      <a:miter lim="400000"/>
                    </a:lnB>
                    <a:solidFill>
                      <a:srgbClr val="D9D9D9"/>
                    </a:solidFill>
                  </a:tcPr>
                </a:tc>
                <a:extLst>
                  <a:ext uri="{0D108BD9-81ED-4DB2-BD59-A6C34878D82A}">
                    <a16:rowId xmlns:a16="http://schemas.microsoft.com/office/drawing/2014/main" val="10000"/>
                  </a:ext>
                </a:extLst>
              </a:tr>
              <a:tr h="5570911">
                <a:tc>
                  <a:txBody>
                    <a:bodyPr/>
                    <a:lstStyle/>
                    <a:p>
                      <a:pPr algn="ctr">
                        <a:lnSpc>
                          <a:spcPct val="110000"/>
                        </a:lnSpc>
                        <a:spcBef>
                          <a:spcPts val="200"/>
                        </a:spcBef>
                        <a:defRPr sz="1800"/>
                      </a:pPr>
                      <a:r>
                        <a:rPr sz="800" b="1" dirty="0" err="1" smtClean="0"/>
                        <a:t>사용자</a:t>
                      </a:r>
                      <a:endParaRPr sz="800" b="1" dirty="0"/>
                    </a:p>
                  </a:txBody>
                  <a:tcPr marL="27000" marR="27000" marT="27000" marB="27000" anchor="ctr" horzOverflow="overflow">
                    <a:lnL w="12700">
                      <a:miter lim="400000"/>
                    </a:lnL>
                    <a:lnR w="3175" cap="flat" cmpd="sng" algn="ctr">
                      <a:solidFill>
                        <a:srgbClr val="000000"/>
                      </a:solidFill>
                      <a:prstDash val="solid"/>
                      <a:round/>
                      <a:headEnd type="none" w="med" len="med"/>
                      <a:tailEnd type="none" w="med" len="med"/>
                    </a:lnR>
                    <a:lnT w="12700">
                      <a:miter lim="400000"/>
                    </a:lnT>
                    <a:lnB w="3175">
                      <a:noFill/>
                    </a:lnB>
                    <a:noFill/>
                  </a:tcPr>
                </a:tc>
                <a:tc>
                  <a:txBody>
                    <a:bodyPr/>
                    <a:lstStyle/>
                    <a:p>
                      <a:pPr algn="l">
                        <a:lnSpc>
                          <a:spcPts val="1000"/>
                        </a:lnSpc>
                        <a:defRPr sz="800">
                          <a:solidFill>
                            <a:srgbClr val="002776"/>
                          </a:solidFill>
                        </a:defRPr>
                      </a:pPr>
                      <a:endParaRPr dirty="0"/>
                    </a:p>
                    <a:p>
                      <a:pPr algn="l">
                        <a:lnSpc>
                          <a:spcPts val="1000"/>
                        </a:lnSpc>
                        <a:defRPr sz="800">
                          <a:solidFill>
                            <a:srgbClr val="002776"/>
                          </a:solidFill>
                        </a:defRPr>
                      </a:pPr>
                      <a:endParaRPr dirty="0"/>
                    </a:p>
                    <a:p>
                      <a:pPr algn="l">
                        <a:lnSpc>
                          <a:spcPts val="1000"/>
                        </a:lnSpc>
                        <a:defRPr sz="800">
                          <a:solidFill>
                            <a:srgbClr val="002776"/>
                          </a:solidFill>
                        </a:defRPr>
                      </a:pPr>
                      <a:endParaRPr dirty="0"/>
                    </a:p>
                    <a:p>
                      <a:pPr algn="l">
                        <a:lnSpc>
                          <a:spcPts val="1000"/>
                        </a:lnSpc>
                        <a:defRPr sz="800">
                          <a:solidFill>
                            <a:srgbClr val="002776"/>
                          </a:solidFill>
                        </a:defRPr>
                      </a:pPr>
                      <a:endParaRPr dirty="0"/>
                    </a:p>
                    <a:p>
                      <a:pPr algn="l">
                        <a:lnSpc>
                          <a:spcPts val="1000"/>
                        </a:lnSpc>
                        <a:defRPr sz="800">
                          <a:solidFill>
                            <a:srgbClr val="002776"/>
                          </a:solidFill>
                        </a:defRPr>
                      </a:pPr>
                      <a:endParaRPr dirty="0"/>
                    </a:p>
                    <a:p>
                      <a:pPr algn="l">
                        <a:lnSpc>
                          <a:spcPts val="1000"/>
                        </a:lnSpc>
                        <a:defRPr sz="800">
                          <a:solidFill>
                            <a:srgbClr val="002776"/>
                          </a:solidFill>
                        </a:defRPr>
                      </a:pPr>
                      <a:endParaRPr dirty="0"/>
                    </a:p>
                    <a:p>
                      <a:pPr algn="l">
                        <a:lnSpc>
                          <a:spcPts val="1000"/>
                        </a:lnSpc>
                        <a:defRPr sz="800">
                          <a:solidFill>
                            <a:srgbClr val="002776"/>
                          </a:solidFill>
                        </a:defRPr>
                      </a:pPr>
                      <a:endParaRPr dirty="0"/>
                    </a:p>
                  </a:txBody>
                  <a:tcPr marL="27000" marR="27000" marT="27000" marB="270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12700">
                      <a:noFill/>
                      <a:miter lim="400000"/>
                    </a:lnT>
                    <a:lnB w="3175" cap="flat" cmpd="sng" algn="ctr">
                      <a:noFill/>
                      <a:prstDash val="solid"/>
                      <a:round/>
                      <a:headEnd type="none" w="med" len="med"/>
                      <a:tailEnd type="none" w="med" len="med"/>
                    </a:lnB>
                    <a:noFill/>
                  </a:tcPr>
                </a:tc>
                <a:tc>
                  <a:txBody>
                    <a:bodyPr/>
                    <a:lstStyle/>
                    <a:p>
                      <a:pPr algn="l">
                        <a:lnSpc>
                          <a:spcPts val="1000"/>
                        </a:lnSpc>
                        <a:defRPr sz="800">
                          <a:solidFill>
                            <a:srgbClr val="002776"/>
                          </a:solidFill>
                        </a:defRPr>
                      </a:pPr>
                      <a:endParaRPr dirty="0"/>
                    </a:p>
                  </a:txBody>
                  <a:tcPr marL="27000" marR="27000" marT="27000" marB="27000" anchor="ctr" horzOverflow="overflow">
                    <a:lnL w="3175" cap="flat" cmpd="sng" algn="ctr">
                      <a:solidFill>
                        <a:srgbClr val="000000"/>
                      </a:solidFill>
                      <a:prstDash val="solid"/>
                      <a:round/>
                      <a:headEnd type="none" w="med" len="med"/>
                      <a:tailEnd type="none" w="med" len="med"/>
                    </a:lnL>
                    <a:lnR w="12700">
                      <a:noFill/>
                      <a:miter lim="400000"/>
                    </a:lnR>
                    <a:lnT w="12700">
                      <a:noFill/>
                      <a:miter lim="400000"/>
                    </a:lnT>
                    <a:lnB w="3175"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cxnSp>
        <p:nvCxnSpPr>
          <p:cNvPr id="3" name="직선 연결선 2"/>
          <p:cNvCxnSpPr/>
          <p:nvPr/>
        </p:nvCxnSpPr>
        <p:spPr>
          <a:xfrm>
            <a:off x="205864" y="720434"/>
            <a:ext cx="11785199"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524" name="TextBox 118"/>
          <p:cNvSpPr txBox="1"/>
          <p:nvPr/>
        </p:nvSpPr>
        <p:spPr>
          <a:xfrm>
            <a:off x="2050218" y="1941642"/>
            <a:ext cx="16343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Y</a:t>
            </a:r>
          </a:p>
        </p:txBody>
      </p:sp>
      <p:sp>
        <p:nvSpPr>
          <p:cNvPr id="525" name="TextBox 119"/>
          <p:cNvSpPr txBox="1"/>
          <p:nvPr/>
        </p:nvSpPr>
        <p:spPr>
          <a:xfrm>
            <a:off x="1456408" y="1552679"/>
            <a:ext cx="168342"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N</a:t>
            </a:r>
          </a:p>
        </p:txBody>
      </p:sp>
      <p:cxnSp>
        <p:nvCxnSpPr>
          <p:cNvPr id="526" name="직선 화살표 연결선 525"/>
          <p:cNvCxnSpPr>
            <a:stCxn id="571" idx="2"/>
            <a:endCxn id="556" idx="0"/>
          </p:cNvCxnSpPr>
          <p:nvPr/>
        </p:nvCxnSpPr>
        <p:spPr>
          <a:xfrm flipH="1">
            <a:off x="2034822" y="1358974"/>
            <a:ext cx="3232" cy="21392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27" name="꺾인 연결선 526"/>
          <p:cNvCxnSpPr>
            <a:stCxn id="556" idx="1"/>
          </p:cNvCxnSpPr>
          <p:nvPr/>
        </p:nvCxnSpPr>
        <p:spPr>
          <a:xfrm rot="10800000" flipH="1">
            <a:off x="1553808" y="1238417"/>
            <a:ext cx="2113" cy="520225"/>
          </a:xfrm>
          <a:prstGeom prst="bentConnector3">
            <a:avLst>
              <a:gd name="adj1" fmla="val -1081874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46" name="직선 화살표 연결선 545"/>
          <p:cNvCxnSpPr>
            <a:stCxn id="556" idx="2"/>
          </p:cNvCxnSpPr>
          <p:nvPr/>
        </p:nvCxnSpPr>
        <p:spPr>
          <a:xfrm>
            <a:off x="2034822" y="1944378"/>
            <a:ext cx="1951" cy="22151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56" name="순서도: 판단 555"/>
          <p:cNvSpPr/>
          <p:nvPr/>
        </p:nvSpPr>
        <p:spPr>
          <a:xfrm>
            <a:off x="1553809" y="1572903"/>
            <a:ext cx="962025" cy="371475"/>
          </a:xfrm>
          <a:prstGeom prst="flowChartDecision">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23" name="TextBox 118"/>
          <p:cNvSpPr txBox="1"/>
          <p:nvPr/>
        </p:nvSpPr>
        <p:spPr>
          <a:xfrm>
            <a:off x="1738015" y="1613569"/>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접속권한</a:t>
            </a:r>
            <a:endParaRPr lang="en-US" altLang="ko-KR" sz="600" dirty="0" smtClean="0"/>
          </a:p>
          <a:p>
            <a:r>
              <a:rPr lang="ko-KR" altLang="en-US" sz="600" dirty="0" smtClean="0"/>
              <a:t>체크</a:t>
            </a:r>
            <a:endParaRPr lang="en-US" altLang="ko-KR" sz="600" dirty="0" smtClean="0"/>
          </a:p>
        </p:txBody>
      </p:sp>
      <p:grpSp>
        <p:nvGrpSpPr>
          <p:cNvPr id="559" name="Rectangle 84"/>
          <p:cNvGrpSpPr/>
          <p:nvPr/>
        </p:nvGrpSpPr>
        <p:grpSpPr>
          <a:xfrm>
            <a:off x="10177374" y="345967"/>
            <a:ext cx="865952" cy="165281"/>
            <a:chOff x="0" y="0"/>
            <a:chExt cx="865949" cy="165279"/>
          </a:xfrm>
          <a:solidFill>
            <a:schemeClr val="bg2">
              <a:lumMod val="40000"/>
              <a:lumOff val="60000"/>
            </a:schemeClr>
          </a:solidFill>
        </p:grpSpPr>
        <p:sp>
          <p:nvSpPr>
            <p:cNvPr id="560" name="직사각형"/>
            <p:cNvSpPr/>
            <p:nvPr/>
          </p:nvSpPr>
          <p:spPr>
            <a:xfrm>
              <a:off x="0" y="0"/>
              <a:ext cx="865949" cy="165279"/>
            </a:xfrm>
            <a:prstGeom prst="rect">
              <a:avLst/>
            </a:prstGeom>
            <a:grpFill/>
            <a:ln w="9525" cap="rnd">
              <a:solidFill>
                <a:srgbClr val="000000"/>
              </a:solidFill>
              <a:prstDash val="solid"/>
              <a:round/>
            </a:ln>
            <a:effectLst/>
          </p:spPr>
          <p:txBody>
            <a:bodyPr wrap="square" lIns="45699" tIns="45699" rIns="45699" bIns="45699" numCol="1" anchor="ctr">
              <a:noAutofit/>
            </a:bodyPr>
            <a:lstStyle/>
            <a:p>
              <a:pPr algn="ctr">
                <a:defRPr sz="700" b="1"/>
              </a:pPr>
              <a:endParaRPr>
                <a:solidFill>
                  <a:schemeClr val="bg1"/>
                </a:solidFill>
              </a:endParaRPr>
            </a:p>
          </p:txBody>
        </p:sp>
        <p:sp>
          <p:nvSpPr>
            <p:cNvPr id="561" name="시스템 자동 처리"/>
            <p:cNvSpPr txBox="1"/>
            <p:nvPr/>
          </p:nvSpPr>
          <p:spPr>
            <a:xfrm>
              <a:off x="4762" y="28779"/>
              <a:ext cx="856425" cy="107721"/>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lvl1pPr>
            </a:lstStyle>
            <a:p>
              <a:r>
                <a:rPr lang="ko-KR" altLang="en-US" dirty="0" err="1" smtClean="0">
                  <a:solidFill>
                    <a:schemeClr val="bg1"/>
                  </a:solidFill>
                </a:rPr>
                <a:t>로걸</a:t>
              </a:r>
              <a:r>
                <a:rPr lang="ko-KR" altLang="en-US" dirty="0" smtClean="0">
                  <a:solidFill>
                    <a:schemeClr val="bg1"/>
                  </a:solidFill>
                </a:rPr>
                <a:t> 환경 처리</a:t>
              </a:r>
              <a:endParaRPr dirty="0">
                <a:solidFill>
                  <a:schemeClr val="bg1"/>
                </a:solidFill>
              </a:endParaRPr>
            </a:p>
          </p:txBody>
        </p:sp>
      </p:grpSp>
      <p:sp>
        <p:nvSpPr>
          <p:cNvPr id="568" name="TextBox 118"/>
          <p:cNvSpPr txBox="1"/>
          <p:nvPr/>
        </p:nvSpPr>
        <p:spPr>
          <a:xfrm>
            <a:off x="2990554" y="1951389"/>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endParaRPr lang="en-US" altLang="ko-KR" sz="600" dirty="0" smtClean="0"/>
          </a:p>
        </p:txBody>
      </p:sp>
      <p:sp>
        <p:nvSpPr>
          <p:cNvPr id="571" name="순서도: 처리 570"/>
          <p:cNvSpPr/>
          <p:nvPr/>
        </p:nvSpPr>
        <p:spPr>
          <a:xfrm>
            <a:off x="1552279" y="1124977"/>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72" name="TextBox 118"/>
          <p:cNvSpPr txBox="1"/>
          <p:nvPr/>
        </p:nvSpPr>
        <p:spPr>
          <a:xfrm>
            <a:off x="1569799" y="1152312"/>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로그인</a:t>
            </a:r>
            <a:endParaRPr lang="en-US" altLang="ko-KR" sz="600" dirty="0" smtClean="0"/>
          </a:p>
        </p:txBody>
      </p:sp>
      <p:grpSp>
        <p:nvGrpSpPr>
          <p:cNvPr id="579" name="Rectangle 84"/>
          <p:cNvGrpSpPr/>
          <p:nvPr/>
        </p:nvGrpSpPr>
        <p:grpSpPr>
          <a:xfrm>
            <a:off x="10177374" y="136781"/>
            <a:ext cx="865952" cy="165281"/>
            <a:chOff x="0" y="0"/>
            <a:chExt cx="865949" cy="165279"/>
          </a:xfrm>
          <a:solidFill>
            <a:schemeClr val="accent2"/>
          </a:solidFill>
        </p:grpSpPr>
        <p:sp>
          <p:nvSpPr>
            <p:cNvPr id="580" name="직사각형"/>
            <p:cNvSpPr/>
            <p:nvPr/>
          </p:nvSpPr>
          <p:spPr>
            <a:xfrm>
              <a:off x="0" y="0"/>
              <a:ext cx="865949" cy="165279"/>
            </a:xfrm>
            <a:prstGeom prst="rect">
              <a:avLst/>
            </a:prstGeom>
            <a:grpFill/>
            <a:ln w="9525" cap="rnd">
              <a:solidFill>
                <a:srgbClr val="000000"/>
              </a:solidFill>
              <a:prstDash val="solid"/>
              <a:round/>
            </a:ln>
            <a:effectLst/>
          </p:spPr>
          <p:txBody>
            <a:bodyPr wrap="square" lIns="45699" tIns="45699" rIns="45699" bIns="45699" numCol="1" anchor="ctr">
              <a:noAutofit/>
            </a:bodyPr>
            <a:lstStyle/>
            <a:p>
              <a:pPr algn="ctr">
                <a:defRPr sz="700" b="1"/>
              </a:pPr>
              <a:endParaRPr>
                <a:solidFill>
                  <a:schemeClr val="bg1"/>
                </a:solidFill>
              </a:endParaRPr>
            </a:p>
          </p:txBody>
        </p:sp>
        <p:sp>
          <p:nvSpPr>
            <p:cNvPr id="581" name="시스템 자동 처리"/>
            <p:cNvSpPr txBox="1"/>
            <p:nvPr/>
          </p:nvSpPr>
          <p:spPr>
            <a:xfrm>
              <a:off x="4762" y="28779"/>
              <a:ext cx="856425" cy="107721"/>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lvl1pPr>
            </a:lstStyle>
            <a:p>
              <a:r>
                <a:rPr lang="ko-KR" altLang="en-US" dirty="0" smtClean="0">
                  <a:solidFill>
                    <a:schemeClr val="bg1"/>
                  </a:solidFill>
                </a:rPr>
                <a:t>업무 </a:t>
              </a:r>
              <a:r>
                <a:rPr lang="ko-KR" altLang="en-US" dirty="0" err="1" smtClean="0">
                  <a:solidFill>
                    <a:schemeClr val="bg1"/>
                  </a:solidFill>
                </a:rPr>
                <a:t>건별</a:t>
              </a:r>
              <a:r>
                <a:rPr lang="ko-KR" altLang="en-US" dirty="0" smtClean="0">
                  <a:solidFill>
                    <a:schemeClr val="bg1"/>
                  </a:solidFill>
                </a:rPr>
                <a:t> 구분</a:t>
              </a:r>
              <a:endParaRPr dirty="0">
                <a:solidFill>
                  <a:schemeClr val="bg1"/>
                </a:solidFill>
              </a:endParaRPr>
            </a:p>
          </p:txBody>
        </p:sp>
      </p:grpSp>
      <p:sp>
        <p:nvSpPr>
          <p:cNvPr id="596" name="순서도: 처리 595"/>
          <p:cNvSpPr/>
          <p:nvPr/>
        </p:nvSpPr>
        <p:spPr>
          <a:xfrm>
            <a:off x="6137550" y="-1063847"/>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97" name="TextBox 118"/>
          <p:cNvSpPr txBox="1"/>
          <p:nvPr/>
        </p:nvSpPr>
        <p:spPr>
          <a:xfrm>
            <a:off x="6145545" y="-1036512"/>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로컬 개발 환경 구축</a:t>
            </a:r>
            <a:endParaRPr lang="en-US" altLang="ko-KR" sz="600" dirty="0" smtClean="0"/>
          </a:p>
        </p:txBody>
      </p:sp>
      <p:sp>
        <p:nvSpPr>
          <p:cNvPr id="605" name="순서도: 처리 604"/>
          <p:cNvSpPr/>
          <p:nvPr/>
        </p:nvSpPr>
        <p:spPr>
          <a:xfrm>
            <a:off x="2937462" y="-1494156"/>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06" name="TextBox 118"/>
          <p:cNvSpPr txBox="1"/>
          <p:nvPr/>
        </p:nvSpPr>
        <p:spPr>
          <a:xfrm>
            <a:off x="2886995" y="-1470607"/>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개발가이드</a:t>
            </a:r>
            <a:endParaRPr lang="en-US" altLang="ko-KR" sz="600" dirty="0" smtClean="0"/>
          </a:p>
        </p:txBody>
      </p:sp>
      <p:grpSp>
        <p:nvGrpSpPr>
          <p:cNvPr id="611" name="직사각형 155"/>
          <p:cNvGrpSpPr/>
          <p:nvPr/>
        </p:nvGrpSpPr>
        <p:grpSpPr>
          <a:xfrm>
            <a:off x="8007933" y="-1542027"/>
            <a:ext cx="971550" cy="142840"/>
            <a:chOff x="-1" y="0"/>
            <a:chExt cx="603741" cy="162495"/>
          </a:xfrm>
        </p:grpSpPr>
        <p:sp>
          <p:nvSpPr>
            <p:cNvPr id="612" name="직사각형"/>
            <p:cNvSpPr/>
            <p:nvPr/>
          </p:nvSpPr>
          <p:spPr>
            <a:xfrm>
              <a:off x="-1" y="0"/>
              <a:ext cx="603741" cy="162495"/>
            </a:xfrm>
            <a:prstGeom prst="rect">
              <a:avLst/>
            </a:prstGeom>
            <a:solidFill>
              <a:schemeClr val="accent2"/>
            </a:solidFill>
            <a:ln w="6350" cap="flat">
              <a:solidFill>
                <a:schemeClr val="accent2"/>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613" name="2022.08.10"/>
            <p:cNvSpPr txBox="1"/>
            <p:nvPr/>
          </p:nvSpPr>
          <p:spPr>
            <a:xfrm>
              <a:off x="3174" y="19975"/>
              <a:ext cx="597391" cy="1225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rPr lang="ko-KR" altLang="en-US" sz="700" dirty="0" smtClean="0"/>
                <a:t>신규 개발 건 </a:t>
              </a:r>
              <a:endParaRPr sz="700" dirty="0"/>
            </a:p>
          </p:txBody>
        </p:sp>
      </p:grpSp>
      <p:sp>
        <p:nvSpPr>
          <p:cNvPr id="615" name="TextBox 118"/>
          <p:cNvSpPr txBox="1"/>
          <p:nvPr/>
        </p:nvSpPr>
        <p:spPr>
          <a:xfrm>
            <a:off x="10438939" y="-917202"/>
            <a:ext cx="16343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Y</a:t>
            </a:r>
          </a:p>
        </p:txBody>
      </p:sp>
      <p:cxnSp>
        <p:nvCxnSpPr>
          <p:cNvPr id="616" name="직선 화살표 연결선 615"/>
          <p:cNvCxnSpPr>
            <a:stCxn id="617" idx="2"/>
          </p:cNvCxnSpPr>
          <p:nvPr/>
        </p:nvCxnSpPr>
        <p:spPr>
          <a:xfrm>
            <a:off x="10423543" y="-914466"/>
            <a:ext cx="0" cy="2456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17" name="순서도: 판단 616"/>
          <p:cNvSpPr/>
          <p:nvPr/>
        </p:nvSpPr>
        <p:spPr>
          <a:xfrm>
            <a:off x="9942530" y="-1285941"/>
            <a:ext cx="962025" cy="371475"/>
          </a:xfrm>
          <a:prstGeom prst="flowChartDecision">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18" name="TextBox 118"/>
          <p:cNvSpPr txBox="1"/>
          <p:nvPr/>
        </p:nvSpPr>
        <p:spPr>
          <a:xfrm>
            <a:off x="10126736" y="-1245275"/>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로컬 개발</a:t>
            </a:r>
            <a:endParaRPr lang="en-US" altLang="ko-KR" sz="600" dirty="0" smtClean="0"/>
          </a:p>
          <a:p>
            <a:r>
              <a:rPr lang="ko-KR" altLang="en-US" sz="600" dirty="0" smtClean="0"/>
              <a:t>환경 </a:t>
            </a:r>
            <a:r>
              <a:rPr lang="ko-KR" altLang="en-US" sz="600" dirty="0" err="1" smtClean="0"/>
              <a:t>구축여부</a:t>
            </a:r>
            <a:endParaRPr lang="en-US" altLang="ko-KR" sz="600" dirty="0" smtClean="0"/>
          </a:p>
        </p:txBody>
      </p:sp>
      <p:cxnSp>
        <p:nvCxnSpPr>
          <p:cNvPr id="619" name="직선 화살표 연결선 618"/>
          <p:cNvCxnSpPr>
            <a:stCxn id="617" idx="3"/>
          </p:cNvCxnSpPr>
          <p:nvPr/>
        </p:nvCxnSpPr>
        <p:spPr>
          <a:xfrm flipV="1">
            <a:off x="10904555" y="-1105455"/>
            <a:ext cx="184206" cy="525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20" name="TextBox 118"/>
          <p:cNvSpPr txBox="1"/>
          <p:nvPr/>
        </p:nvSpPr>
        <p:spPr>
          <a:xfrm>
            <a:off x="10859732" y="-1287827"/>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sp>
        <p:nvSpPr>
          <p:cNvPr id="625" name="순서도: 처리 624"/>
          <p:cNvSpPr/>
          <p:nvPr/>
        </p:nvSpPr>
        <p:spPr>
          <a:xfrm>
            <a:off x="1321512" y="-1118604"/>
            <a:ext cx="971550" cy="233997"/>
          </a:xfrm>
          <a:prstGeom prst="flowChartProcess">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26" name="TextBox 118"/>
          <p:cNvSpPr txBox="1"/>
          <p:nvPr/>
        </p:nvSpPr>
        <p:spPr>
          <a:xfrm>
            <a:off x="1329507" y="-1091269"/>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로컬 개발 환경 구축</a:t>
            </a:r>
            <a:endParaRPr lang="en-US" altLang="ko-KR" sz="600" dirty="0" smtClean="0"/>
          </a:p>
        </p:txBody>
      </p:sp>
      <p:cxnSp>
        <p:nvCxnSpPr>
          <p:cNvPr id="627" name="직선 화살표 연결선 626"/>
          <p:cNvCxnSpPr/>
          <p:nvPr/>
        </p:nvCxnSpPr>
        <p:spPr>
          <a:xfrm>
            <a:off x="1816189" y="-1375312"/>
            <a:ext cx="0" cy="2456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29" name="순서도: 처리 628"/>
          <p:cNvSpPr/>
          <p:nvPr/>
        </p:nvSpPr>
        <p:spPr>
          <a:xfrm>
            <a:off x="1557807" y="3502424"/>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30" name="TextBox 118"/>
          <p:cNvSpPr txBox="1"/>
          <p:nvPr/>
        </p:nvSpPr>
        <p:spPr>
          <a:xfrm>
            <a:off x="1565802" y="3529759"/>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개발 승인 내역 조회</a:t>
            </a:r>
            <a:endParaRPr lang="en-US" altLang="ko-KR" sz="600" dirty="0" smtClean="0"/>
          </a:p>
        </p:txBody>
      </p:sp>
      <p:sp>
        <p:nvSpPr>
          <p:cNvPr id="631" name="순서도: 처리 630"/>
          <p:cNvSpPr/>
          <p:nvPr/>
        </p:nvSpPr>
        <p:spPr>
          <a:xfrm>
            <a:off x="4235060" y="-1219004"/>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32" name="TextBox 118"/>
          <p:cNvSpPr txBox="1"/>
          <p:nvPr/>
        </p:nvSpPr>
        <p:spPr>
          <a:xfrm>
            <a:off x="4243055" y="-1229769"/>
            <a:ext cx="963555"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a:t>테스트 검수 요청 내역 </a:t>
            </a:r>
            <a:r>
              <a:rPr lang="ko-KR" altLang="en-US" sz="600" dirty="0" smtClean="0"/>
              <a:t>조회</a:t>
            </a:r>
            <a:endParaRPr lang="en-US" altLang="ko-KR" sz="600" dirty="0" smtClean="0"/>
          </a:p>
        </p:txBody>
      </p:sp>
      <p:sp>
        <p:nvSpPr>
          <p:cNvPr id="638" name="순서도: 처리 637"/>
          <p:cNvSpPr/>
          <p:nvPr/>
        </p:nvSpPr>
        <p:spPr>
          <a:xfrm>
            <a:off x="1552076" y="2177696"/>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39" name="TextBox 118"/>
          <p:cNvSpPr txBox="1"/>
          <p:nvPr/>
        </p:nvSpPr>
        <p:spPr>
          <a:xfrm>
            <a:off x="1560071" y="2205031"/>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개발 계획 신청 내역 조회</a:t>
            </a:r>
            <a:endParaRPr lang="en-US" altLang="ko-KR" sz="600" dirty="0" smtClean="0"/>
          </a:p>
        </p:txBody>
      </p:sp>
      <p:sp>
        <p:nvSpPr>
          <p:cNvPr id="640" name="순서도: 처리 639"/>
          <p:cNvSpPr/>
          <p:nvPr/>
        </p:nvSpPr>
        <p:spPr>
          <a:xfrm>
            <a:off x="130687" y="-1676028"/>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41" name="TextBox 118"/>
          <p:cNvSpPr txBox="1"/>
          <p:nvPr/>
        </p:nvSpPr>
        <p:spPr>
          <a:xfrm>
            <a:off x="138682" y="-1648693"/>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개발 신청 </a:t>
            </a:r>
            <a:r>
              <a:rPr lang="ko-KR" altLang="en-US" sz="600" dirty="0" err="1" smtClean="0"/>
              <a:t>승인내역</a:t>
            </a:r>
            <a:r>
              <a:rPr lang="ko-KR" altLang="en-US" sz="600" dirty="0" smtClean="0"/>
              <a:t> 조회</a:t>
            </a:r>
            <a:endParaRPr lang="en-US" altLang="ko-KR" sz="600" dirty="0" smtClean="0"/>
          </a:p>
        </p:txBody>
      </p:sp>
      <p:cxnSp>
        <p:nvCxnSpPr>
          <p:cNvPr id="642" name="직선 화살표 연결선 641"/>
          <p:cNvCxnSpPr/>
          <p:nvPr/>
        </p:nvCxnSpPr>
        <p:spPr>
          <a:xfrm>
            <a:off x="603705" y="-1442031"/>
            <a:ext cx="3481" cy="221666"/>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grpSp>
        <p:nvGrpSpPr>
          <p:cNvPr id="652" name="직사각형 155"/>
          <p:cNvGrpSpPr/>
          <p:nvPr/>
        </p:nvGrpSpPr>
        <p:grpSpPr>
          <a:xfrm>
            <a:off x="1565228" y="3267103"/>
            <a:ext cx="971550" cy="142840"/>
            <a:chOff x="-1" y="0"/>
            <a:chExt cx="603741" cy="162495"/>
          </a:xfrm>
        </p:grpSpPr>
        <p:sp>
          <p:nvSpPr>
            <p:cNvPr id="653" name="직사각형"/>
            <p:cNvSpPr/>
            <p:nvPr/>
          </p:nvSpPr>
          <p:spPr>
            <a:xfrm>
              <a:off x="-1" y="0"/>
              <a:ext cx="603741" cy="162495"/>
            </a:xfrm>
            <a:prstGeom prst="rect">
              <a:avLst/>
            </a:prstGeom>
            <a:solidFill>
              <a:schemeClr val="accent2"/>
            </a:solidFill>
            <a:ln w="6350" cap="flat">
              <a:solidFill>
                <a:schemeClr val="accent2"/>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654" name="2022.08.10"/>
            <p:cNvSpPr txBox="1"/>
            <p:nvPr/>
          </p:nvSpPr>
          <p:spPr>
            <a:xfrm>
              <a:off x="3174" y="19975"/>
              <a:ext cx="597391" cy="1225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rPr lang="ko-KR" altLang="en-US" sz="700" dirty="0" smtClean="0"/>
                <a:t> 개발 신청 승인 건</a:t>
              </a:r>
              <a:endParaRPr sz="700" dirty="0"/>
            </a:p>
          </p:txBody>
        </p:sp>
      </p:grpSp>
      <p:grpSp>
        <p:nvGrpSpPr>
          <p:cNvPr id="670" name="직사각형 155"/>
          <p:cNvGrpSpPr/>
          <p:nvPr/>
        </p:nvGrpSpPr>
        <p:grpSpPr>
          <a:xfrm>
            <a:off x="7731675" y="-800111"/>
            <a:ext cx="552515" cy="150671"/>
            <a:chOff x="-1" y="0"/>
            <a:chExt cx="603741" cy="162495"/>
          </a:xfrm>
          <a:solidFill>
            <a:schemeClr val="accent6">
              <a:lumMod val="60000"/>
              <a:lumOff val="40000"/>
            </a:schemeClr>
          </a:solidFill>
        </p:grpSpPr>
        <p:sp>
          <p:nvSpPr>
            <p:cNvPr id="671" name="직사각형"/>
            <p:cNvSpPr/>
            <p:nvPr/>
          </p:nvSpPr>
          <p:spPr>
            <a:xfrm>
              <a:off x="-1" y="0"/>
              <a:ext cx="603741" cy="162495"/>
            </a:xfrm>
            <a:prstGeom prst="rect">
              <a:avLst/>
            </a:prstGeom>
            <a:grpFill/>
            <a:ln w="6350" cap="flat">
              <a:solidFill>
                <a:schemeClr val="accent6">
                  <a:lumMod val="60000"/>
                  <a:lumOff val="40000"/>
                </a:schemeClr>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672" name="2022.08.10"/>
            <p:cNvSpPr txBox="1"/>
            <p:nvPr/>
          </p:nvSpPr>
          <p:spPr>
            <a:xfrm>
              <a:off x="3174" y="28440"/>
              <a:ext cx="597391" cy="105614"/>
            </a:xfrm>
            <a:prstGeom prst="rect">
              <a:avLst/>
            </a:prstGeom>
            <a:grpFill/>
            <a:ln w="12700" cap="flat">
              <a:solidFill>
                <a:schemeClr val="accent6">
                  <a:lumMod val="60000"/>
                  <a:lumOff val="40000"/>
                </a:schemeClr>
              </a:solid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rPr lang="ko-KR" altLang="en-US" sz="700" dirty="0" smtClean="0"/>
                <a:t>개별 흐름도</a:t>
              </a:r>
              <a:endParaRPr sz="700" dirty="0"/>
            </a:p>
          </p:txBody>
        </p:sp>
      </p:grpSp>
      <p:sp>
        <p:nvSpPr>
          <p:cNvPr id="676" name="TextBox 118"/>
          <p:cNvSpPr txBox="1"/>
          <p:nvPr/>
        </p:nvSpPr>
        <p:spPr>
          <a:xfrm>
            <a:off x="7678196" y="1944681"/>
            <a:ext cx="16343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Y</a:t>
            </a:r>
          </a:p>
        </p:txBody>
      </p:sp>
      <p:sp>
        <p:nvSpPr>
          <p:cNvPr id="677" name="TextBox 119"/>
          <p:cNvSpPr txBox="1"/>
          <p:nvPr/>
        </p:nvSpPr>
        <p:spPr>
          <a:xfrm>
            <a:off x="7084386" y="1555718"/>
            <a:ext cx="168342"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N</a:t>
            </a:r>
          </a:p>
        </p:txBody>
      </p:sp>
      <p:cxnSp>
        <p:nvCxnSpPr>
          <p:cNvPr id="678" name="직선 화살표 연결선 677"/>
          <p:cNvCxnSpPr>
            <a:stCxn id="683" idx="2"/>
            <a:endCxn id="681" idx="0"/>
          </p:cNvCxnSpPr>
          <p:nvPr/>
        </p:nvCxnSpPr>
        <p:spPr>
          <a:xfrm flipH="1">
            <a:off x="7662800" y="1362013"/>
            <a:ext cx="3232" cy="21392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79" name="꺾인 연결선 678"/>
          <p:cNvCxnSpPr>
            <a:stCxn id="681" idx="1"/>
          </p:cNvCxnSpPr>
          <p:nvPr/>
        </p:nvCxnSpPr>
        <p:spPr>
          <a:xfrm rot="10800000" flipH="1">
            <a:off x="7181786" y="1241456"/>
            <a:ext cx="2113" cy="520225"/>
          </a:xfrm>
          <a:prstGeom prst="bentConnector3">
            <a:avLst>
              <a:gd name="adj1" fmla="val -1081874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80" name="직선 화살표 연결선 679"/>
          <p:cNvCxnSpPr>
            <a:stCxn id="681" idx="2"/>
            <a:endCxn id="686" idx="0"/>
          </p:cNvCxnSpPr>
          <p:nvPr/>
        </p:nvCxnSpPr>
        <p:spPr>
          <a:xfrm>
            <a:off x="7662800" y="1947417"/>
            <a:ext cx="1951" cy="22151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81" name="순서도: 판단 680"/>
          <p:cNvSpPr/>
          <p:nvPr/>
        </p:nvSpPr>
        <p:spPr>
          <a:xfrm>
            <a:off x="7181787" y="1575942"/>
            <a:ext cx="962025" cy="371475"/>
          </a:xfrm>
          <a:prstGeom prst="flowChartDecision">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82" name="TextBox 118"/>
          <p:cNvSpPr txBox="1"/>
          <p:nvPr/>
        </p:nvSpPr>
        <p:spPr>
          <a:xfrm>
            <a:off x="7365993" y="1616608"/>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접속권한</a:t>
            </a:r>
            <a:endParaRPr lang="en-US" altLang="ko-KR" sz="600" dirty="0" smtClean="0"/>
          </a:p>
          <a:p>
            <a:r>
              <a:rPr lang="ko-KR" altLang="en-US" sz="600" dirty="0" smtClean="0"/>
              <a:t>체크</a:t>
            </a:r>
            <a:endParaRPr lang="en-US" altLang="ko-KR" sz="600" dirty="0" smtClean="0"/>
          </a:p>
        </p:txBody>
      </p:sp>
      <p:sp>
        <p:nvSpPr>
          <p:cNvPr id="683" name="순서도: 처리 682"/>
          <p:cNvSpPr/>
          <p:nvPr/>
        </p:nvSpPr>
        <p:spPr>
          <a:xfrm>
            <a:off x="7180257" y="1128016"/>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84" name="TextBox 118"/>
          <p:cNvSpPr txBox="1"/>
          <p:nvPr/>
        </p:nvSpPr>
        <p:spPr>
          <a:xfrm>
            <a:off x="7197777" y="1155351"/>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로그인</a:t>
            </a:r>
            <a:endParaRPr lang="en-US" altLang="ko-KR" sz="600" dirty="0" smtClean="0"/>
          </a:p>
        </p:txBody>
      </p:sp>
      <p:sp>
        <p:nvSpPr>
          <p:cNvPr id="720" name="순서도: 처리 719"/>
          <p:cNvSpPr/>
          <p:nvPr/>
        </p:nvSpPr>
        <p:spPr>
          <a:xfrm>
            <a:off x="2990468" y="-756997"/>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21" name="TextBox 118"/>
          <p:cNvSpPr txBox="1"/>
          <p:nvPr/>
        </p:nvSpPr>
        <p:spPr>
          <a:xfrm>
            <a:off x="2940001" y="-772360"/>
            <a:ext cx="56644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배포용</a:t>
            </a:r>
            <a:endParaRPr lang="en-US" altLang="ko-KR" sz="600" dirty="0" smtClean="0"/>
          </a:p>
          <a:p>
            <a:r>
              <a:rPr lang="en-US" altLang="ko-KR" sz="600" dirty="0" smtClean="0"/>
              <a:t>GIT</a:t>
            </a:r>
            <a:r>
              <a:rPr lang="ko-KR" altLang="en-US" sz="600" dirty="0" smtClean="0"/>
              <a:t>정보</a:t>
            </a:r>
            <a:endParaRPr lang="en-US" altLang="ko-KR" sz="600" dirty="0" smtClean="0"/>
          </a:p>
        </p:txBody>
      </p:sp>
      <p:sp>
        <p:nvSpPr>
          <p:cNvPr id="722" name="순서도: 처리 721"/>
          <p:cNvSpPr/>
          <p:nvPr/>
        </p:nvSpPr>
        <p:spPr>
          <a:xfrm>
            <a:off x="3517368" y="-761567"/>
            <a:ext cx="428471" cy="233997"/>
          </a:xfrm>
          <a:prstGeom prst="flowChartProcess">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23" name="TextBox 118"/>
          <p:cNvSpPr txBox="1"/>
          <p:nvPr/>
        </p:nvSpPr>
        <p:spPr>
          <a:xfrm>
            <a:off x="3457173" y="-738018"/>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smtClean="0"/>
              <a:t>인프라정보</a:t>
            </a:r>
            <a:endParaRPr lang="en-US" altLang="ko-KR" sz="600" dirty="0" smtClean="0"/>
          </a:p>
        </p:txBody>
      </p:sp>
      <p:sp>
        <p:nvSpPr>
          <p:cNvPr id="724" name="직사각형 723"/>
          <p:cNvSpPr/>
          <p:nvPr/>
        </p:nvSpPr>
        <p:spPr>
          <a:xfrm>
            <a:off x="2926758" y="-827686"/>
            <a:ext cx="1107698" cy="362882"/>
          </a:xfrm>
          <a:prstGeom prst="rect">
            <a:avLst/>
          </a:prstGeom>
          <a:ln w="6350">
            <a:solidFill>
              <a:srgbClr val="00B0F0"/>
            </a:solidFill>
            <a:prstDash val="dash"/>
            <a:miter/>
          </a:ln>
        </p:spPr>
        <p:txBody>
          <a:bodyPr lIns="45699" tIns="45699" rIns="45699" bIns="45699" anchor="ctr"/>
          <a:lstStyle/>
          <a:p>
            <a:pPr algn="ctr">
              <a:defRPr>
                <a:solidFill>
                  <a:srgbClr val="FFFFFF"/>
                </a:solidFill>
              </a:defRPr>
            </a:pPr>
            <a:endParaRPr/>
          </a:p>
        </p:txBody>
      </p:sp>
      <p:sp>
        <p:nvSpPr>
          <p:cNvPr id="735" name="순서도: 판단 734"/>
          <p:cNvSpPr/>
          <p:nvPr/>
        </p:nvSpPr>
        <p:spPr>
          <a:xfrm>
            <a:off x="440366" y="-668838"/>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36" name="TextBox 118"/>
          <p:cNvSpPr txBox="1"/>
          <p:nvPr/>
        </p:nvSpPr>
        <p:spPr>
          <a:xfrm>
            <a:off x="624572" y="-628172"/>
            <a:ext cx="59361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인프라</a:t>
            </a:r>
            <a:endParaRPr lang="en-US" altLang="ko-KR" sz="600" dirty="0" smtClean="0"/>
          </a:p>
          <a:p>
            <a:r>
              <a:rPr lang="ko-KR" altLang="en-US" sz="600" dirty="0" smtClean="0"/>
              <a:t>구축 완료</a:t>
            </a:r>
            <a:endParaRPr lang="en-US" altLang="ko-KR" sz="600" dirty="0" smtClean="0"/>
          </a:p>
          <a:p>
            <a:r>
              <a:rPr lang="ko-KR" altLang="en-US" sz="600" dirty="0" smtClean="0"/>
              <a:t>여부</a:t>
            </a:r>
            <a:endParaRPr lang="en-US" altLang="ko-KR" sz="600" dirty="0" smtClean="0"/>
          </a:p>
        </p:txBody>
      </p:sp>
      <p:sp>
        <p:nvSpPr>
          <p:cNvPr id="737" name="TextBox 118"/>
          <p:cNvSpPr txBox="1"/>
          <p:nvPr/>
        </p:nvSpPr>
        <p:spPr>
          <a:xfrm>
            <a:off x="764879" y="-840680"/>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738" name="직선 화살표 연결선 737"/>
          <p:cNvCxnSpPr/>
          <p:nvPr/>
        </p:nvCxnSpPr>
        <p:spPr>
          <a:xfrm>
            <a:off x="220605" y="-488352"/>
            <a:ext cx="219761" cy="525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739" name="직선 화살표 연결선 738"/>
          <p:cNvCxnSpPr>
            <a:stCxn id="735" idx="0"/>
          </p:cNvCxnSpPr>
          <p:nvPr/>
        </p:nvCxnSpPr>
        <p:spPr>
          <a:xfrm flipV="1">
            <a:off x="921379" y="-904723"/>
            <a:ext cx="4761" cy="23588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740" name="직선 화살표 연결선 739"/>
          <p:cNvCxnSpPr>
            <a:stCxn id="735" idx="3"/>
          </p:cNvCxnSpPr>
          <p:nvPr/>
        </p:nvCxnSpPr>
        <p:spPr>
          <a:xfrm>
            <a:off x="1402391" y="-483100"/>
            <a:ext cx="221199" cy="459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41" name="TextBox 118"/>
          <p:cNvSpPr txBox="1"/>
          <p:nvPr/>
        </p:nvSpPr>
        <p:spPr>
          <a:xfrm>
            <a:off x="1381294" y="-678767"/>
            <a:ext cx="16343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Y</a:t>
            </a:r>
          </a:p>
        </p:txBody>
      </p:sp>
      <p:cxnSp>
        <p:nvCxnSpPr>
          <p:cNvPr id="763" name="직선 화살표 연결선 762"/>
          <p:cNvCxnSpPr/>
          <p:nvPr/>
        </p:nvCxnSpPr>
        <p:spPr>
          <a:xfrm flipV="1">
            <a:off x="9594598" y="-538771"/>
            <a:ext cx="241356" cy="35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64" name="순서도: 판단 763"/>
          <p:cNvSpPr/>
          <p:nvPr/>
        </p:nvSpPr>
        <p:spPr>
          <a:xfrm>
            <a:off x="8630349" y="-720266"/>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65" name="TextBox 118"/>
          <p:cNvSpPr txBox="1"/>
          <p:nvPr/>
        </p:nvSpPr>
        <p:spPr>
          <a:xfrm>
            <a:off x="8814555" y="-679600"/>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배포</a:t>
            </a:r>
            <a:endParaRPr lang="en-US" altLang="ko-KR" sz="600" dirty="0" smtClean="0"/>
          </a:p>
          <a:p>
            <a:r>
              <a:rPr lang="ko-KR" altLang="en-US" sz="600" dirty="0" err="1" smtClean="0"/>
              <a:t>처리중</a:t>
            </a:r>
            <a:r>
              <a:rPr lang="ko-KR" altLang="en-US" sz="600" dirty="0" smtClean="0"/>
              <a:t> 여부</a:t>
            </a:r>
            <a:endParaRPr lang="en-US" altLang="ko-KR" sz="600" dirty="0" smtClean="0"/>
          </a:p>
        </p:txBody>
      </p:sp>
      <p:sp>
        <p:nvSpPr>
          <p:cNvPr id="766" name="TextBox 118"/>
          <p:cNvSpPr txBox="1"/>
          <p:nvPr/>
        </p:nvSpPr>
        <p:spPr>
          <a:xfrm>
            <a:off x="8963679" y="-366817"/>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cxnSp>
        <p:nvCxnSpPr>
          <p:cNvPr id="767" name="직선 화살표 연결선 766"/>
          <p:cNvCxnSpPr/>
          <p:nvPr/>
        </p:nvCxnSpPr>
        <p:spPr>
          <a:xfrm>
            <a:off x="8436061" y="-544599"/>
            <a:ext cx="221199" cy="459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68" name="TextBox 118"/>
          <p:cNvSpPr txBox="1"/>
          <p:nvPr/>
        </p:nvSpPr>
        <p:spPr>
          <a:xfrm>
            <a:off x="9572365" y="-730195"/>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sp>
        <p:nvSpPr>
          <p:cNvPr id="809" name="순서도: 처리 808"/>
          <p:cNvSpPr/>
          <p:nvPr/>
        </p:nvSpPr>
        <p:spPr>
          <a:xfrm>
            <a:off x="7189782" y="2182063"/>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10" name="TextBox 118"/>
          <p:cNvSpPr txBox="1"/>
          <p:nvPr/>
        </p:nvSpPr>
        <p:spPr>
          <a:xfrm>
            <a:off x="7197777" y="2209398"/>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개발 계획 신청 현황</a:t>
            </a:r>
            <a:endParaRPr lang="en-US" altLang="ko-KR" sz="600" dirty="0" smtClean="0"/>
          </a:p>
        </p:txBody>
      </p:sp>
      <p:sp>
        <p:nvSpPr>
          <p:cNvPr id="814" name="순서도: 처리 813"/>
          <p:cNvSpPr/>
          <p:nvPr/>
        </p:nvSpPr>
        <p:spPr>
          <a:xfrm>
            <a:off x="7228562" y="2711214"/>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15" name="TextBox 118"/>
          <p:cNvSpPr txBox="1"/>
          <p:nvPr/>
        </p:nvSpPr>
        <p:spPr>
          <a:xfrm>
            <a:off x="7178095" y="2695851"/>
            <a:ext cx="56644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요청내역</a:t>
            </a:r>
            <a:endParaRPr lang="en-US" altLang="ko-KR" sz="600" dirty="0" smtClean="0"/>
          </a:p>
          <a:p>
            <a:r>
              <a:rPr lang="ko-KR" altLang="en-US" sz="600" dirty="0" smtClean="0"/>
              <a:t>체크</a:t>
            </a:r>
            <a:endParaRPr lang="en-US" altLang="ko-KR" sz="600" dirty="0" smtClean="0"/>
          </a:p>
        </p:txBody>
      </p:sp>
      <p:sp>
        <p:nvSpPr>
          <p:cNvPr id="816" name="순서도: 처리 815"/>
          <p:cNvSpPr/>
          <p:nvPr/>
        </p:nvSpPr>
        <p:spPr>
          <a:xfrm>
            <a:off x="7755462" y="2706644"/>
            <a:ext cx="428471" cy="233997"/>
          </a:xfrm>
          <a:prstGeom prst="flowChartProcess">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17" name="TextBox 118"/>
          <p:cNvSpPr txBox="1"/>
          <p:nvPr/>
        </p:nvSpPr>
        <p:spPr>
          <a:xfrm>
            <a:off x="7695267" y="2710737"/>
            <a:ext cx="56644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시나리오</a:t>
            </a:r>
            <a:endParaRPr lang="en-US" altLang="ko-KR" sz="600" dirty="0" smtClean="0"/>
          </a:p>
          <a:p>
            <a:r>
              <a:rPr lang="ko-KR" altLang="en-US" sz="600" dirty="0" smtClean="0"/>
              <a:t>체크</a:t>
            </a:r>
            <a:endParaRPr lang="en-US" altLang="ko-KR" sz="600" dirty="0" smtClean="0"/>
          </a:p>
        </p:txBody>
      </p:sp>
      <p:sp>
        <p:nvSpPr>
          <p:cNvPr id="818" name="직사각형 817"/>
          <p:cNvSpPr/>
          <p:nvPr/>
        </p:nvSpPr>
        <p:spPr>
          <a:xfrm>
            <a:off x="7145396" y="2640525"/>
            <a:ext cx="1107698" cy="362882"/>
          </a:xfrm>
          <a:prstGeom prst="rect">
            <a:avLst/>
          </a:prstGeom>
          <a:ln w="6350">
            <a:solidFill>
              <a:srgbClr val="00B0F0"/>
            </a:solidFill>
            <a:prstDash val="dash"/>
            <a:miter/>
          </a:ln>
        </p:spPr>
        <p:txBody>
          <a:bodyPr lIns="45699" tIns="45699" rIns="45699" bIns="45699" anchor="ctr"/>
          <a:lstStyle/>
          <a:p>
            <a:pPr algn="ctr">
              <a:defRPr>
                <a:solidFill>
                  <a:srgbClr val="FFFFFF"/>
                </a:solidFill>
              </a:defRPr>
            </a:pPr>
            <a:endParaRPr/>
          </a:p>
        </p:txBody>
      </p:sp>
      <p:cxnSp>
        <p:nvCxnSpPr>
          <p:cNvPr id="376" name="직선 화살표 연결선 375"/>
          <p:cNvCxnSpPr/>
          <p:nvPr/>
        </p:nvCxnSpPr>
        <p:spPr>
          <a:xfrm>
            <a:off x="7675167" y="2398065"/>
            <a:ext cx="0" cy="236161"/>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821" name="직선 화살표 연결선 820"/>
          <p:cNvCxnSpPr/>
          <p:nvPr/>
        </p:nvCxnSpPr>
        <p:spPr>
          <a:xfrm flipV="1">
            <a:off x="8162026" y="3392158"/>
            <a:ext cx="241356" cy="35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822" name="순서도: 판단 821"/>
          <p:cNvSpPr/>
          <p:nvPr/>
        </p:nvSpPr>
        <p:spPr>
          <a:xfrm>
            <a:off x="7197777" y="3210663"/>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23" name="TextBox 118"/>
          <p:cNvSpPr txBox="1"/>
          <p:nvPr/>
        </p:nvSpPr>
        <p:spPr>
          <a:xfrm>
            <a:off x="7381983" y="3270785"/>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신청내역검수통과 여부</a:t>
            </a:r>
            <a:endParaRPr lang="en-US" altLang="ko-KR" sz="600" dirty="0" smtClean="0"/>
          </a:p>
        </p:txBody>
      </p:sp>
      <p:sp>
        <p:nvSpPr>
          <p:cNvPr id="824" name="TextBox 118"/>
          <p:cNvSpPr txBox="1"/>
          <p:nvPr/>
        </p:nvSpPr>
        <p:spPr>
          <a:xfrm>
            <a:off x="7520148" y="3573932"/>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sp>
        <p:nvSpPr>
          <p:cNvPr id="826" name="TextBox 118"/>
          <p:cNvSpPr txBox="1"/>
          <p:nvPr/>
        </p:nvSpPr>
        <p:spPr>
          <a:xfrm>
            <a:off x="8139793" y="3200734"/>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381" name="직선 화살표 연결선 380"/>
          <p:cNvCxnSpPr/>
          <p:nvPr/>
        </p:nvCxnSpPr>
        <p:spPr>
          <a:xfrm>
            <a:off x="7689239" y="3002896"/>
            <a:ext cx="0" cy="207767"/>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83" name="직선 화살표 연결선 382"/>
          <p:cNvCxnSpPr>
            <a:stCxn id="822" idx="2"/>
          </p:cNvCxnSpPr>
          <p:nvPr/>
        </p:nvCxnSpPr>
        <p:spPr>
          <a:xfrm>
            <a:off x="7678790" y="3582138"/>
            <a:ext cx="2107" cy="24634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850" name="순서도: 처리 849"/>
          <p:cNvSpPr/>
          <p:nvPr/>
        </p:nvSpPr>
        <p:spPr>
          <a:xfrm>
            <a:off x="8399389" y="3272490"/>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51" name="TextBox 118"/>
          <p:cNvSpPr txBox="1"/>
          <p:nvPr/>
        </p:nvSpPr>
        <p:spPr>
          <a:xfrm>
            <a:off x="8407384" y="3251185"/>
            <a:ext cx="963555"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개발 계획 신청 </a:t>
            </a:r>
            <a:endParaRPr lang="en-US" altLang="ko-KR" sz="600" dirty="0" smtClean="0"/>
          </a:p>
          <a:p>
            <a:r>
              <a:rPr lang="ko-KR" altLang="en-US" sz="600" dirty="0" smtClean="0"/>
              <a:t>반려 처리</a:t>
            </a:r>
            <a:endParaRPr lang="en-US" altLang="ko-KR" sz="600" dirty="0" smtClean="0"/>
          </a:p>
        </p:txBody>
      </p:sp>
      <p:sp>
        <p:nvSpPr>
          <p:cNvPr id="852" name="순서도: 처리 851"/>
          <p:cNvSpPr/>
          <p:nvPr/>
        </p:nvSpPr>
        <p:spPr>
          <a:xfrm>
            <a:off x="9639804" y="3270171"/>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53" name="TextBox 118"/>
          <p:cNvSpPr txBox="1"/>
          <p:nvPr/>
        </p:nvSpPr>
        <p:spPr>
          <a:xfrm>
            <a:off x="9589337" y="3293720"/>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사유 등록</a:t>
            </a:r>
            <a:endParaRPr lang="en-US" altLang="ko-KR" sz="600" dirty="0" smtClean="0"/>
          </a:p>
        </p:txBody>
      </p:sp>
      <p:cxnSp>
        <p:nvCxnSpPr>
          <p:cNvPr id="386" name="직선 화살표 연결선 385"/>
          <p:cNvCxnSpPr>
            <a:stCxn id="850" idx="3"/>
            <a:endCxn id="852" idx="1"/>
          </p:cNvCxnSpPr>
          <p:nvPr/>
        </p:nvCxnSpPr>
        <p:spPr>
          <a:xfrm flipV="1">
            <a:off x="9370939" y="3387170"/>
            <a:ext cx="268865" cy="231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grpSp>
        <p:nvGrpSpPr>
          <p:cNvPr id="856" name="직사각형 155"/>
          <p:cNvGrpSpPr/>
          <p:nvPr/>
        </p:nvGrpSpPr>
        <p:grpSpPr>
          <a:xfrm>
            <a:off x="4186008" y="1147942"/>
            <a:ext cx="971550" cy="142840"/>
            <a:chOff x="-1" y="0"/>
            <a:chExt cx="603741" cy="162495"/>
          </a:xfrm>
        </p:grpSpPr>
        <p:sp>
          <p:nvSpPr>
            <p:cNvPr id="857" name="직사각형"/>
            <p:cNvSpPr/>
            <p:nvPr/>
          </p:nvSpPr>
          <p:spPr>
            <a:xfrm>
              <a:off x="-1" y="0"/>
              <a:ext cx="603741" cy="162495"/>
            </a:xfrm>
            <a:prstGeom prst="rect">
              <a:avLst/>
            </a:prstGeom>
            <a:solidFill>
              <a:schemeClr val="accent2"/>
            </a:solidFill>
            <a:ln w="6350" cap="flat">
              <a:solidFill>
                <a:schemeClr val="accent2"/>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858" name="2022.08.10"/>
            <p:cNvSpPr txBox="1"/>
            <p:nvPr/>
          </p:nvSpPr>
          <p:spPr>
            <a:xfrm>
              <a:off x="3174" y="19975"/>
              <a:ext cx="597391" cy="1225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rPr lang="ko-KR" altLang="en-US" sz="700" dirty="0" smtClean="0"/>
                <a:t> 개발 계획 신청 건</a:t>
              </a:r>
              <a:endParaRPr sz="700" dirty="0"/>
            </a:p>
          </p:txBody>
        </p:sp>
      </p:grpSp>
      <p:sp>
        <p:nvSpPr>
          <p:cNvPr id="859" name="순서도: 처리 858"/>
          <p:cNvSpPr/>
          <p:nvPr/>
        </p:nvSpPr>
        <p:spPr>
          <a:xfrm>
            <a:off x="4187741" y="1383162"/>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60" name="TextBox 118"/>
          <p:cNvSpPr txBox="1"/>
          <p:nvPr/>
        </p:nvSpPr>
        <p:spPr>
          <a:xfrm>
            <a:off x="4195736" y="1361857"/>
            <a:ext cx="963555"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개발 계획 신청</a:t>
            </a:r>
            <a:endParaRPr lang="en-US" altLang="ko-KR" sz="600" dirty="0" smtClean="0"/>
          </a:p>
          <a:p>
            <a:r>
              <a:rPr lang="ko-KR" altLang="en-US" sz="600" dirty="0" smtClean="0"/>
              <a:t>등록 </a:t>
            </a:r>
            <a:endParaRPr lang="en-US" altLang="ko-KR" sz="600" dirty="0" smtClean="0"/>
          </a:p>
        </p:txBody>
      </p:sp>
      <p:sp>
        <p:nvSpPr>
          <p:cNvPr id="868" name="순서도: 처리 867"/>
          <p:cNvSpPr/>
          <p:nvPr/>
        </p:nvSpPr>
        <p:spPr>
          <a:xfrm>
            <a:off x="2774157" y="2701339"/>
            <a:ext cx="967817"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69" name="TextBox 118"/>
          <p:cNvSpPr txBox="1"/>
          <p:nvPr/>
        </p:nvSpPr>
        <p:spPr>
          <a:xfrm>
            <a:off x="2744081" y="2736195"/>
            <a:ext cx="1015712" cy="1839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반려사유확인</a:t>
            </a:r>
            <a:endParaRPr lang="en-US" altLang="ko-KR" sz="600" dirty="0" smtClean="0"/>
          </a:p>
        </p:txBody>
      </p:sp>
      <p:cxnSp>
        <p:nvCxnSpPr>
          <p:cNvPr id="875" name="직선 화살표 연결선 874"/>
          <p:cNvCxnSpPr>
            <a:endCxn id="764" idx="0"/>
          </p:cNvCxnSpPr>
          <p:nvPr/>
        </p:nvCxnSpPr>
        <p:spPr>
          <a:xfrm>
            <a:off x="9106802" y="-917202"/>
            <a:ext cx="4560" cy="196936"/>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876" name="직선 화살표 연결선 875"/>
          <p:cNvCxnSpPr/>
          <p:nvPr/>
        </p:nvCxnSpPr>
        <p:spPr>
          <a:xfrm>
            <a:off x="9111361" y="-354642"/>
            <a:ext cx="1951" cy="22151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905" name="순서도: 처리 904"/>
          <p:cNvSpPr/>
          <p:nvPr/>
        </p:nvSpPr>
        <p:spPr>
          <a:xfrm>
            <a:off x="7200218" y="3830691"/>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906" name="TextBox 118"/>
          <p:cNvSpPr txBox="1"/>
          <p:nvPr/>
        </p:nvSpPr>
        <p:spPr>
          <a:xfrm>
            <a:off x="7208213" y="3858026"/>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개발 계획 신청 완료</a:t>
            </a:r>
            <a:endParaRPr lang="en-US" altLang="ko-KR" sz="600" dirty="0" smtClean="0"/>
          </a:p>
        </p:txBody>
      </p:sp>
      <p:cxnSp>
        <p:nvCxnSpPr>
          <p:cNvPr id="907" name="직선 화살표 연결선 906"/>
          <p:cNvCxnSpPr/>
          <p:nvPr/>
        </p:nvCxnSpPr>
        <p:spPr>
          <a:xfrm flipV="1">
            <a:off x="2518059" y="2831628"/>
            <a:ext cx="241356" cy="35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908" name="순서도: 판단 907"/>
          <p:cNvSpPr/>
          <p:nvPr/>
        </p:nvSpPr>
        <p:spPr>
          <a:xfrm>
            <a:off x="1553810" y="2650133"/>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909" name="TextBox 118"/>
          <p:cNvSpPr txBox="1"/>
          <p:nvPr/>
        </p:nvSpPr>
        <p:spPr>
          <a:xfrm>
            <a:off x="1681958" y="2719983"/>
            <a:ext cx="708038"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smtClean="0"/>
              <a:t>개발 계획 신청 승인 구분</a:t>
            </a:r>
            <a:endParaRPr lang="en-US" altLang="ko-KR" sz="600" dirty="0" smtClean="0"/>
          </a:p>
        </p:txBody>
      </p:sp>
      <p:sp>
        <p:nvSpPr>
          <p:cNvPr id="910" name="TextBox 118"/>
          <p:cNvSpPr txBox="1"/>
          <p:nvPr/>
        </p:nvSpPr>
        <p:spPr>
          <a:xfrm>
            <a:off x="1887140" y="3003582"/>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sp>
        <p:nvSpPr>
          <p:cNvPr id="912" name="TextBox 118"/>
          <p:cNvSpPr txBox="1"/>
          <p:nvPr/>
        </p:nvSpPr>
        <p:spPr>
          <a:xfrm>
            <a:off x="2495826" y="2640204"/>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913" name="직선 화살표 연결선 912"/>
          <p:cNvCxnSpPr>
            <a:endCxn id="908" idx="0"/>
          </p:cNvCxnSpPr>
          <p:nvPr/>
        </p:nvCxnSpPr>
        <p:spPr>
          <a:xfrm>
            <a:off x="2034822" y="2411463"/>
            <a:ext cx="1" cy="23867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914" name="직선 화살표 연결선 913"/>
          <p:cNvCxnSpPr/>
          <p:nvPr/>
        </p:nvCxnSpPr>
        <p:spPr>
          <a:xfrm>
            <a:off x="2034822" y="3035213"/>
            <a:ext cx="1951" cy="22151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917" name="직선 화살표 연결선 916"/>
          <p:cNvCxnSpPr/>
          <p:nvPr/>
        </p:nvCxnSpPr>
        <p:spPr>
          <a:xfrm flipV="1">
            <a:off x="2528435" y="4166257"/>
            <a:ext cx="241356" cy="35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918" name="순서도: 판단 917"/>
          <p:cNvSpPr/>
          <p:nvPr/>
        </p:nvSpPr>
        <p:spPr>
          <a:xfrm>
            <a:off x="1564186" y="3984762"/>
            <a:ext cx="962025" cy="371475"/>
          </a:xfrm>
          <a:prstGeom prst="flowChartDecision">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919" name="TextBox 118"/>
          <p:cNvSpPr txBox="1"/>
          <p:nvPr/>
        </p:nvSpPr>
        <p:spPr>
          <a:xfrm>
            <a:off x="1719208" y="4044884"/>
            <a:ext cx="65548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로컬 개발 환경</a:t>
            </a:r>
            <a:endParaRPr lang="en-US" altLang="ko-KR" sz="600" dirty="0" smtClean="0"/>
          </a:p>
          <a:p>
            <a:r>
              <a:rPr lang="ko-KR" altLang="en-US" sz="600" dirty="0" err="1" smtClean="0"/>
              <a:t>구축여부</a:t>
            </a:r>
            <a:endParaRPr lang="en-US" altLang="ko-KR" sz="600" dirty="0" smtClean="0"/>
          </a:p>
        </p:txBody>
      </p:sp>
      <p:sp>
        <p:nvSpPr>
          <p:cNvPr id="920" name="TextBox 118"/>
          <p:cNvSpPr txBox="1"/>
          <p:nvPr/>
        </p:nvSpPr>
        <p:spPr>
          <a:xfrm>
            <a:off x="1897516" y="4338211"/>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sp>
        <p:nvSpPr>
          <p:cNvPr id="922" name="TextBox 118"/>
          <p:cNvSpPr txBox="1"/>
          <p:nvPr/>
        </p:nvSpPr>
        <p:spPr>
          <a:xfrm>
            <a:off x="2506202" y="3974833"/>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923" name="직선 화살표 연결선 922"/>
          <p:cNvCxnSpPr>
            <a:stCxn id="629" idx="2"/>
            <a:endCxn id="918" idx="0"/>
          </p:cNvCxnSpPr>
          <p:nvPr/>
        </p:nvCxnSpPr>
        <p:spPr>
          <a:xfrm>
            <a:off x="2043582" y="3736421"/>
            <a:ext cx="1617" cy="248341"/>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924" name="직선 화살표 연결선 923"/>
          <p:cNvCxnSpPr/>
          <p:nvPr/>
        </p:nvCxnSpPr>
        <p:spPr>
          <a:xfrm>
            <a:off x="2045198" y="4350386"/>
            <a:ext cx="1951" cy="22151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925" name="순서도: 처리 924"/>
          <p:cNvSpPr/>
          <p:nvPr/>
        </p:nvSpPr>
        <p:spPr>
          <a:xfrm>
            <a:off x="2749548" y="3481180"/>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926" name="TextBox 118"/>
          <p:cNvSpPr txBox="1"/>
          <p:nvPr/>
        </p:nvSpPr>
        <p:spPr>
          <a:xfrm>
            <a:off x="2699081" y="3504729"/>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개발가이드</a:t>
            </a:r>
            <a:endParaRPr lang="en-US" altLang="ko-KR" sz="600" dirty="0" smtClean="0"/>
          </a:p>
        </p:txBody>
      </p:sp>
      <p:sp>
        <p:nvSpPr>
          <p:cNvPr id="927" name="순서도: 처리 926"/>
          <p:cNvSpPr/>
          <p:nvPr/>
        </p:nvSpPr>
        <p:spPr>
          <a:xfrm>
            <a:off x="3267819" y="3485290"/>
            <a:ext cx="450437"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928" name="TextBox 118"/>
          <p:cNvSpPr txBox="1"/>
          <p:nvPr/>
        </p:nvSpPr>
        <p:spPr>
          <a:xfrm>
            <a:off x="3217352" y="3508839"/>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개발문의</a:t>
            </a:r>
            <a:endParaRPr lang="en-US" altLang="ko-KR" sz="600" dirty="0" smtClean="0"/>
          </a:p>
        </p:txBody>
      </p:sp>
      <p:cxnSp>
        <p:nvCxnSpPr>
          <p:cNvPr id="929" name="직선 화살표 연결선 928"/>
          <p:cNvCxnSpPr/>
          <p:nvPr/>
        </p:nvCxnSpPr>
        <p:spPr>
          <a:xfrm flipV="1">
            <a:off x="3461239" y="3709559"/>
            <a:ext cx="0" cy="285595"/>
          </a:xfrm>
          <a:prstGeom prst="straightConnector1">
            <a:avLst/>
          </a:prstGeom>
          <a:noFill/>
          <a:ln w="12700" cap="flat">
            <a:solidFill>
              <a:schemeClr val="accent1"/>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cxnSp>
        <p:nvCxnSpPr>
          <p:cNvPr id="930" name="직선 화살표 연결선 929"/>
          <p:cNvCxnSpPr/>
          <p:nvPr/>
        </p:nvCxnSpPr>
        <p:spPr>
          <a:xfrm flipV="1">
            <a:off x="2982301" y="3709559"/>
            <a:ext cx="0" cy="285595"/>
          </a:xfrm>
          <a:prstGeom prst="straightConnector1">
            <a:avLst/>
          </a:prstGeom>
          <a:noFill/>
          <a:ln w="12700" cap="flat">
            <a:solidFill>
              <a:schemeClr val="accent1"/>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sp>
        <p:nvSpPr>
          <p:cNvPr id="931" name="순서도: 처리 930"/>
          <p:cNvSpPr/>
          <p:nvPr/>
        </p:nvSpPr>
        <p:spPr>
          <a:xfrm>
            <a:off x="2766162" y="4014610"/>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932" name="TextBox 118"/>
          <p:cNvSpPr txBox="1"/>
          <p:nvPr/>
        </p:nvSpPr>
        <p:spPr>
          <a:xfrm>
            <a:off x="2774157" y="4041945"/>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로컬 개발 환경 구축</a:t>
            </a:r>
            <a:endParaRPr lang="en-US" altLang="ko-KR" sz="600" dirty="0" smtClean="0"/>
          </a:p>
        </p:txBody>
      </p:sp>
      <p:sp>
        <p:nvSpPr>
          <p:cNvPr id="933" name="순서도: 처리 932"/>
          <p:cNvSpPr/>
          <p:nvPr/>
        </p:nvSpPr>
        <p:spPr>
          <a:xfrm>
            <a:off x="1571984" y="4559442"/>
            <a:ext cx="971550" cy="233997"/>
          </a:xfrm>
          <a:prstGeom prst="flowChartProcess">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934" name="TextBox 118"/>
          <p:cNvSpPr txBox="1"/>
          <p:nvPr/>
        </p:nvSpPr>
        <p:spPr>
          <a:xfrm>
            <a:off x="1579979" y="4586777"/>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해당 승인 서비스 개발</a:t>
            </a:r>
            <a:endParaRPr lang="en-US" altLang="ko-KR" sz="600" dirty="0" smtClean="0"/>
          </a:p>
        </p:txBody>
      </p:sp>
      <p:sp>
        <p:nvSpPr>
          <p:cNvPr id="935" name="순서도: 처리 934"/>
          <p:cNvSpPr/>
          <p:nvPr/>
        </p:nvSpPr>
        <p:spPr>
          <a:xfrm>
            <a:off x="1571984" y="5002928"/>
            <a:ext cx="971550" cy="233997"/>
          </a:xfrm>
          <a:prstGeom prst="flowChartProcess">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936" name="TextBox 118"/>
          <p:cNvSpPr txBox="1"/>
          <p:nvPr/>
        </p:nvSpPr>
        <p:spPr>
          <a:xfrm>
            <a:off x="1579979" y="5010807"/>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자체 테스트</a:t>
            </a:r>
            <a:endParaRPr lang="en-US" altLang="ko-KR" sz="600" dirty="0" smtClean="0"/>
          </a:p>
        </p:txBody>
      </p:sp>
      <p:cxnSp>
        <p:nvCxnSpPr>
          <p:cNvPr id="937" name="직선 화살표 연결선 936"/>
          <p:cNvCxnSpPr>
            <a:stCxn id="933" idx="2"/>
            <a:endCxn id="935" idx="0"/>
          </p:cNvCxnSpPr>
          <p:nvPr/>
        </p:nvCxnSpPr>
        <p:spPr>
          <a:xfrm>
            <a:off x="2057759" y="4793439"/>
            <a:ext cx="0" cy="20948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938" name="꺾인 연결선 937"/>
          <p:cNvCxnSpPr>
            <a:stCxn id="935" idx="1"/>
            <a:endCxn id="933" idx="1"/>
          </p:cNvCxnSpPr>
          <p:nvPr/>
        </p:nvCxnSpPr>
        <p:spPr>
          <a:xfrm rot="10800000">
            <a:off x="1571984" y="4676441"/>
            <a:ext cx="12700" cy="443486"/>
          </a:xfrm>
          <a:prstGeom prst="bentConnector3">
            <a:avLst>
              <a:gd name="adj1" fmla="val 1800000"/>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943" name="직선 화살표 연결선 942"/>
          <p:cNvCxnSpPr>
            <a:stCxn id="935" idx="2"/>
          </p:cNvCxnSpPr>
          <p:nvPr/>
        </p:nvCxnSpPr>
        <p:spPr>
          <a:xfrm>
            <a:off x="2057759" y="5236925"/>
            <a:ext cx="5279" cy="22863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944" name="순서도: 처리 943"/>
          <p:cNvSpPr/>
          <p:nvPr/>
        </p:nvSpPr>
        <p:spPr>
          <a:xfrm>
            <a:off x="1588559" y="5558715"/>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945" name="TextBox 118"/>
          <p:cNvSpPr txBox="1"/>
          <p:nvPr/>
        </p:nvSpPr>
        <p:spPr>
          <a:xfrm>
            <a:off x="1586826" y="5586050"/>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a:t>테스트 배포 신청 등록</a:t>
            </a:r>
            <a:endParaRPr lang="en-US" altLang="ko-KR" sz="600" dirty="0"/>
          </a:p>
        </p:txBody>
      </p:sp>
      <p:grpSp>
        <p:nvGrpSpPr>
          <p:cNvPr id="946" name="직사각형 155"/>
          <p:cNvGrpSpPr/>
          <p:nvPr/>
        </p:nvGrpSpPr>
        <p:grpSpPr>
          <a:xfrm>
            <a:off x="1526316" y="5852014"/>
            <a:ext cx="552515" cy="124522"/>
            <a:chOff x="-1" y="0"/>
            <a:chExt cx="603741" cy="162495"/>
          </a:xfrm>
          <a:solidFill>
            <a:schemeClr val="accent6">
              <a:lumMod val="60000"/>
              <a:lumOff val="40000"/>
            </a:schemeClr>
          </a:solidFill>
        </p:grpSpPr>
        <p:sp>
          <p:nvSpPr>
            <p:cNvPr id="947" name="직사각형"/>
            <p:cNvSpPr/>
            <p:nvPr/>
          </p:nvSpPr>
          <p:spPr>
            <a:xfrm>
              <a:off x="-1" y="0"/>
              <a:ext cx="603741" cy="162495"/>
            </a:xfrm>
            <a:prstGeom prst="rect">
              <a:avLst/>
            </a:prstGeom>
            <a:grpFill/>
            <a:ln w="6350" cap="flat">
              <a:solidFill>
                <a:schemeClr val="accent6">
                  <a:lumMod val="60000"/>
                  <a:lumOff val="40000"/>
                </a:schemeClr>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948" name="2022.08.10"/>
            <p:cNvSpPr txBox="1"/>
            <p:nvPr/>
          </p:nvSpPr>
          <p:spPr>
            <a:xfrm>
              <a:off x="3174" y="21002"/>
              <a:ext cx="597391" cy="120490"/>
            </a:xfrm>
            <a:prstGeom prst="rect">
              <a:avLst/>
            </a:prstGeom>
            <a:grpFill/>
            <a:ln w="12700" cap="flat">
              <a:solidFill>
                <a:schemeClr val="accent6">
                  <a:lumMod val="60000"/>
                  <a:lumOff val="40000"/>
                </a:schemeClr>
              </a:solid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rPr lang="ko-KR" altLang="en-US" dirty="0" smtClean="0"/>
                <a:t>개별 흐름도</a:t>
              </a:r>
              <a:endParaRPr dirty="0"/>
            </a:p>
          </p:txBody>
        </p:sp>
      </p:grpSp>
      <p:cxnSp>
        <p:nvCxnSpPr>
          <p:cNvPr id="413" name="꺾인 연결선 412"/>
          <p:cNvCxnSpPr>
            <a:stCxn id="868" idx="3"/>
            <a:endCxn id="859" idx="1"/>
          </p:cNvCxnSpPr>
          <p:nvPr/>
        </p:nvCxnSpPr>
        <p:spPr>
          <a:xfrm flipV="1">
            <a:off x="3741974" y="1500161"/>
            <a:ext cx="445767" cy="1318177"/>
          </a:xfrm>
          <a:prstGeom prst="bentConnector3">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954" name="직사각형 953"/>
          <p:cNvSpPr/>
          <p:nvPr/>
        </p:nvSpPr>
        <p:spPr>
          <a:xfrm>
            <a:off x="1525427" y="5481061"/>
            <a:ext cx="1110644" cy="362882"/>
          </a:xfrm>
          <a:prstGeom prst="rect">
            <a:avLst/>
          </a:prstGeom>
          <a:ln w="6350">
            <a:solidFill>
              <a:srgbClr val="00B0F0"/>
            </a:solidFill>
            <a:prstDash val="dash"/>
            <a:miter/>
          </a:ln>
        </p:spPr>
        <p:txBody>
          <a:bodyPr lIns="45699" tIns="45699" rIns="45699" bIns="45699" anchor="ctr"/>
          <a:lstStyle/>
          <a:p>
            <a:pPr algn="ctr">
              <a:defRPr>
                <a:solidFill>
                  <a:srgbClr val="FFFFFF"/>
                </a:solidFill>
              </a:defRPr>
            </a:pPr>
            <a:endParaRPr/>
          </a:p>
        </p:txBody>
      </p:sp>
    </p:spTree>
    <p:extLst>
      <p:ext uri="{BB962C8B-B14F-4D97-AF65-F5344CB8AC3E}">
        <p14:creationId xmlns:p14="http://schemas.microsoft.com/office/powerpoint/2010/main" val="286709498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 name="텍스트 개체 틀 1"/>
          <p:cNvSpPr txBox="1">
            <a:spLocks noGrp="1"/>
          </p:cNvSpPr>
          <p:nvPr>
            <p:ph type="body" sz="quarter" idx="1"/>
          </p:nvPr>
        </p:nvSpPr>
        <p:spPr>
          <a:xfrm>
            <a:off x="205865" y="161064"/>
            <a:ext cx="8674797" cy="348379"/>
          </a:xfrm>
          <a:prstGeom prst="rect">
            <a:avLst/>
          </a:prstGeom>
        </p:spPr>
        <p:txBody>
          <a:bodyPr/>
          <a:lstStyle/>
          <a:p>
            <a:pPr defTabSz="868680">
              <a:spcBef>
                <a:spcPts val="900"/>
              </a:spcBef>
              <a:defRPr sz="1615" spc="-190"/>
            </a:pPr>
            <a:r>
              <a:rPr lang="en-US" dirty="0" smtClean="0"/>
              <a:t>4</a:t>
            </a:r>
            <a:r>
              <a:rPr dirty="0" smtClean="0"/>
              <a:t>. </a:t>
            </a:r>
            <a:r>
              <a:rPr lang="ko-KR" altLang="en-US" dirty="0" smtClean="0"/>
              <a:t>서비스 테스트 배포 신청 </a:t>
            </a:r>
            <a:r>
              <a:rPr lang="ko-KR" altLang="en-US" dirty="0"/>
              <a:t>업무 프로세스 구조</a:t>
            </a:r>
            <a:endParaRPr dirty="0"/>
          </a:p>
        </p:txBody>
      </p:sp>
      <p:grpSp>
        <p:nvGrpSpPr>
          <p:cNvPr id="1096" name="Rectangle 84"/>
          <p:cNvGrpSpPr/>
          <p:nvPr/>
        </p:nvGrpSpPr>
        <p:grpSpPr>
          <a:xfrm>
            <a:off x="11129874" y="146910"/>
            <a:ext cx="865951" cy="165280"/>
            <a:chOff x="0" y="0"/>
            <a:chExt cx="865948" cy="165278"/>
          </a:xfrm>
        </p:grpSpPr>
        <p:sp>
          <p:nvSpPr>
            <p:cNvPr id="1094" name="직사각형"/>
            <p:cNvSpPr/>
            <p:nvPr/>
          </p:nvSpPr>
          <p:spPr>
            <a:xfrm>
              <a:off x="0" y="0"/>
              <a:ext cx="865949" cy="165279"/>
            </a:xfrm>
            <a:prstGeom prst="rect">
              <a:avLst/>
            </a:prstGeom>
            <a:solidFill>
              <a:srgbClr val="0070C0"/>
            </a:solidFill>
            <a:ln w="9525" cap="rnd">
              <a:solidFill>
                <a:srgbClr val="000000"/>
              </a:solidFill>
              <a:prstDash val="solid"/>
              <a:round/>
            </a:ln>
            <a:effectLst/>
          </p:spPr>
          <p:txBody>
            <a:bodyPr wrap="square" lIns="45699" tIns="45699" rIns="45699" bIns="45699" numCol="1" anchor="ctr">
              <a:noAutofit/>
            </a:bodyPr>
            <a:lstStyle/>
            <a:p>
              <a:pPr algn="ctr">
                <a:defRPr sz="700" b="1">
                  <a:solidFill>
                    <a:srgbClr val="FFFFFF"/>
                  </a:solidFill>
                </a:defRPr>
              </a:pPr>
              <a:endParaRPr/>
            </a:p>
          </p:txBody>
        </p:sp>
        <p:sp>
          <p:nvSpPr>
            <p:cNvPr id="1095" name="사용자 수동 처리"/>
            <p:cNvSpPr txBox="1"/>
            <p:nvPr/>
          </p:nvSpPr>
          <p:spPr>
            <a:xfrm>
              <a:off x="4762" y="19139"/>
              <a:ext cx="856425"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dirty="0" err="1"/>
                <a:t>사용자</a:t>
              </a:r>
              <a:r>
                <a:rPr dirty="0"/>
                <a:t> </a:t>
              </a:r>
              <a:r>
                <a:rPr dirty="0" err="1"/>
                <a:t>수동</a:t>
              </a:r>
              <a:r>
                <a:rPr dirty="0"/>
                <a:t> </a:t>
              </a:r>
              <a:r>
                <a:rPr dirty="0" err="1"/>
                <a:t>처리</a:t>
              </a:r>
              <a:endParaRPr dirty="0"/>
            </a:p>
          </p:txBody>
        </p:sp>
      </p:grpSp>
      <p:grpSp>
        <p:nvGrpSpPr>
          <p:cNvPr id="1099" name="Rectangle 84"/>
          <p:cNvGrpSpPr/>
          <p:nvPr/>
        </p:nvGrpSpPr>
        <p:grpSpPr>
          <a:xfrm>
            <a:off x="11129874" y="345967"/>
            <a:ext cx="865951" cy="165280"/>
            <a:chOff x="0" y="0"/>
            <a:chExt cx="865948" cy="165278"/>
          </a:xfrm>
        </p:grpSpPr>
        <p:sp>
          <p:nvSpPr>
            <p:cNvPr id="1097" name="직사각형"/>
            <p:cNvSpPr/>
            <p:nvPr/>
          </p:nvSpPr>
          <p:spPr>
            <a:xfrm>
              <a:off x="0" y="0"/>
              <a:ext cx="865949" cy="165279"/>
            </a:xfrm>
            <a:prstGeom prst="rect">
              <a:avLst/>
            </a:prstGeom>
            <a:solidFill>
              <a:srgbClr val="D9D9D9"/>
            </a:solidFill>
            <a:ln w="9525" cap="rnd">
              <a:solidFill>
                <a:srgbClr val="000000"/>
              </a:solidFill>
              <a:prstDash val="solid"/>
              <a:round/>
            </a:ln>
            <a:effectLst/>
          </p:spPr>
          <p:txBody>
            <a:bodyPr wrap="square" lIns="45699" tIns="45699" rIns="45699" bIns="45699" numCol="1" anchor="ctr">
              <a:noAutofit/>
            </a:bodyPr>
            <a:lstStyle/>
            <a:p>
              <a:pPr algn="ctr">
                <a:defRPr sz="700" b="1"/>
              </a:pPr>
              <a:endParaRPr/>
            </a:p>
          </p:txBody>
        </p:sp>
        <p:sp>
          <p:nvSpPr>
            <p:cNvPr id="1098" name="시스템 자동 처리"/>
            <p:cNvSpPr txBox="1"/>
            <p:nvPr/>
          </p:nvSpPr>
          <p:spPr>
            <a:xfrm>
              <a:off x="4762" y="19139"/>
              <a:ext cx="856425" cy="127001"/>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lvl1pPr>
            </a:lstStyle>
            <a:p>
              <a:r>
                <a:rPr dirty="0" err="1"/>
                <a:t>시스템</a:t>
              </a:r>
              <a:r>
                <a:rPr dirty="0"/>
                <a:t> </a:t>
              </a:r>
              <a:r>
                <a:rPr dirty="0" err="1"/>
                <a:t>자동</a:t>
              </a:r>
              <a:r>
                <a:rPr dirty="0"/>
                <a:t> </a:t>
              </a:r>
              <a:r>
                <a:rPr dirty="0" err="1"/>
                <a:t>처리</a:t>
              </a:r>
              <a:endParaRPr dirty="0"/>
            </a:p>
          </p:txBody>
        </p:sp>
      </p:grpSp>
      <p:graphicFrame>
        <p:nvGraphicFramePr>
          <p:cNvPr id="1101" name="표 109"/>
          <p:cNvGraphicFramePr/>
          <p:nvPr>
            <p:extLst>
              <p:ext uri="{D42A27DB-BD31-4B8C-83A1-F6EECF244321}">
                <p14:modId xmlns:p14="http://schemas.microsoft.com/office/powerpoint/2010/main" val="203610786"/>
              </p:ext>
            </p:extLst>
          </p:nvPr>
        </p:nvGraphicFramePr>
        <p:xfrm>
          <a:off x="216255" y="737768"/>
          <a:ext cx="11785199" cy="5789503"/>
        </p:xfrm>
        <a:graphic>
          <a:graphicData uri="http://schemas.openxmlformats.org/drawingml/2006/table">
            <a:tbl>
              <a:tblPr>
                <a:tableStyleId>{4C3C2611-4C71-4FC5-86AE-919BDF0F9419}</a:tableStyleId>
              </a:tblPr>
              <a:tblGrid>
                <a:gridCol w="851411">
                  <a:extLst>
                    <a:ext uri="{9D8B030D-6E8A-4147-A177-3AD203B41FA5}">
                      <a16:colId xmlns:a16="http://schemas.microsoft.com/office/drawing/2014/main" val="20000"/>
                    </a:ext>
                  </a:extLst>
                </a:gridCol>
                <a:gridCol w="5654147">
                  <a:extLst>
                    <a:ext uri="{9D8B030D-6E8A-4147-A177-3AD203B41FA5}">
                      <a16:colId xmlns:a16="http://schemas.microsoft.com/office/drawing/2014/main" val="20002"/>
                    </a:ext>
                  </a:extLst>
                </a:gridCol>
                <a:gridCol w="5279641">
                  <a:extLst>
                    <a:ext uri="{9D8B030D-6E8A-4147-A177-3AD203B41FA5}">
                      <a16:colId xmlns:a16="http://schemas.microsoft.com/office/drawing/2014/main" val="20006"/>
                    </a:ext>
                  </a:extLst>
                </a:gridCol>
              </a:tblGrid>
              <a:tr h="216812">
                <a:tc>
                  <a:txBody>
                    <a:bodyPr/>
                    <a:lstStyle/>
                    <a:p>
                      <a:pPr algn="ctr">
                        <a:lnSpc>
                          <a:spcPct val="120000"/>
                        </a:lnSpc>
                        <a:spcBef>
                          <a:spcPts val="600"/>
                        </a:spcBef>
                        <a:defRPr sz="800" b="1">
                          <a:solidFill>
                            <a:srgbClr val="222A35"/>
                          </a:solidFill>
                        </a:defRPr>
                      </a:pPr>
                      <a:endParaRPr dirty="0"/>
                    </a:p>
                  </a:txBody>
                  <a:tcPr marL="27000" marR="27000" marT="27000" marB="27000" anchor="ctr" horzOverflow="overflow">
                    <a:lnL w="12700">
                      <a:miter lim="400000"/>
                    </a:lnL>
                    <a:lnR w="3175" cap="flat" cmpd="sng" algn="ctr">
                      <a:solidFill>
                        <a:srgbClr val="000000"/>
                      </a:solidFill>
                      <a:prstDash val="solid"/>
                      <a:round/>
                      <a:headEnd type="none" w="med" len="med"/>
                      <a:tailEnd type="none" w="med" len="med"/>
                    </a:lnR>
                    <a:lnT w="12700">
                      <a:miter lim="400000"/>
                    </a:lnT>
                    <a:lnB w="12700">
                      <a:miter lim="400000"/>
                    </a:lnB>
                    <a:solidFill>
                      <a:srgbClr val="FFFFFF"/>
                    </a:solidFill>
                  </a:tcPr>
                </a:tc>
                <a:tc>
                  <a:txBody>
                    <a:bodyPr/>
                    <a:lstStyle/>
                    <a:p>
                      <a:pPr algn="ctr">
                        <a:defRPr sz="1800"/>
                      </a:pPr>
                      <a:r>
                        <a:rPr lang="ko-KR" altLang="en-US" sz="900" b="1" dirty="0" smtClean="0"/>
                        <a:t>개발자</a:t>
                      </a:r>
                      <a:r>
                        <a:rPr lang="en-US" altLang="ko-KR" sz="900" b="1" dirty="0" smtClean="0"/>
                        <a:t>(</a:t>
                      </a:r>
                      <a:r>
                        <a:rPr lang="ko-KR" altLang="en-US" sz="900" b="1" dirty="0" smtClean="0"/>
                        <a:t>지자체 </a:t>
                      </a:r>
                      <a:r>
                        <a:rPr lang="en-US" altLang="ko-KR" sz="900" b="1" dirty="0" smtClean="0"/>
                        <a:t>| LX</a:t>
                      </a:r>
                      <a:r>
                        <a:rPr lang="en-US" altLang="ko-KR" sz="900" b="1" baseline="0" dirty="0" smtClean="0"/>
                        <a:t>)</a:t>
                      </a:r>
                      <a:endParaRPr sz="900" b="1" dirty="0"/>
                    </a:p>
                  </a:txBody>
                  <a:tcPr marL="27000" marR="27000" marT="27000" marB="270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12700">
                      <a:miter lim="400000"/>
                    </a:lnT>
                    <a:lnB w="12700">
                      <a:noFill/>
                      <a:miter lim="400000"/>
                    </a:lnB>
                    <a:solidFill>
                      <a:srgbClr val="D9D9D9"/>
                    </a:solidFill>
                  </a:tcPr>
                </a:tc>
                <a:tc>
                  <a:txBody>
                    <a:bodyPr/>
                    <a:lstStyle/>
                    <a:p>
                      <a:pPr algn="ctr">
                        <a:lnSpc>
                          <a:spcPct val="120000"/>
                        </a:lnSpc>
                        <a:spcBef>
                          <a:spcPts val="300"/>
                        </a:spcBef>
                        <a:defRPr sz="900" b="1">
                          <a:solidFill>
                            <a:srgbClr val="222A35"/>
                          </a:solidFill>
                        </a:defRPr>
                      </a:pPr>
                      <a:r>
                        <a:rPr lang="en-US" dirty="0" smtClean="0"/>
                        <a:t>LX</a:t>
                      </a:r>
                      <a:r>
                        <a:rPr lang="en-US" baseline="0" dirty="0" smtClean="0"/>
                        <a:t> </a:t>
                      </a:r>
                      <a:r>
                        <a:rPr lang="ko-KR" altLang="en-US" baseline="0" dirty="0" smtClean="0"/>
                        <a:t>플랫폼 </a:t>
                      </a:r>
                      <a:r>
                        <a:rPr lang="en-US" altLang="ko-KR" baseline="0" dirty="0" smtClean="0"/>
                        <a:t>(</a:t>
                      </a:r>
                      <a:r>
                        <a:rPr lang="ko-KR" altLang="en-US" baseline="0" dirty="0" smtClean="0"/>
                        <a:t>관리자</a:t>
                      </a:r>
                      <a:r>
                        <a:rPr lang="en-US" altLang="ko-KR" baseline="0" dirty="0" smtClean="0"/>
                        <a:t>)</a:t>
                      </a:r>
                      <a:endParaRPr dirty="0"/>
                    </a:p>
                  </a:txBody>
                  <a:tcPr marL="27000" marR="27000" marT="27000" marB="27000" anchor="ctr" horzOverflow="overflow">
                    <a:lnL w="3175" cap="flat" cmpd="sng" algn="ctr">
                      <a:solidFill>
                        <a:srgbClr val="000000"/>
                      </a:solidFill>
                      <a:prstDash val="solid"/>
                      <a:round/>
                      <a:headEnd type="none" w="med" len="med"/>
                      <a:tailEnd type="none" w="med" len="med"/>
                    </a:lnL>
                    <a:lnR w="12700">
                      <a:miter lim="400000"/>
                    </a:lnR>
                    <a:lnT w="12700">
                      <a:miter lim="400000"/>
                    </a:lnT>
                    <a:lnB w="12700">
                      <a:noFill/>
                      <a:miter lim="400000"/>
                    </a:lnB>
                    <a:solidFill>
                      <a:srgbClr val="D9D9D9"/>
                    </a:solidFill>
                  </a:tcPr>
                </a:tc>
                <a:extLst>
                  <a:ext uri="{0D108BD9-81ED-4DB2-BD59-A6C34878D82A}">
                    <a16:rowId xmlns:a16="http://schemas.microsoft.com/office/drawing/2014/main" val="10000"/>
                  </a:ext>
                </a:extLst>
              </a:tr>
              <a:tr h="5570911">
                <a:tc>
                  <a:txBody>
                    <a:bodyPr/>
                    <a:lstStyle/>
                    <a:p>
                      <a:pPr algn="ctr">
                        <a:lnSpc>
                          <a:spcPct val="110000"/>
                        </a:lnSpc>
                        <a:spcBef>
                          <a:spcPts val="200"/>
                        </a:spcBef>
                        <a:defRPr sz="1800"/>
                      </a:pPr>
                      <a:r>
                        <a:rPr sz="800" b="1" dirty="0" err="1" smtClean="0"/>
                        <a:t>사용자</a:t>
                      </a:r>
                      <a:endParaRPr sz="800" b="1" dirty="0"/>
                    </a:p>
                  </a:txBody>
                  <a:tcPr marL="27000" marR="27000" marT="27000" marB="27000" anchor="ctr" horzOverflow="overflow">
                    <a:lnL w="12700">
                      <a:miter lim="400000"/>
                    </a:lnL>
                    <a:lnR w="3175" cap="flat" cmpd="sng" algn="ctr">
                      <a:solidFill>
                        <a:srgbClr val="000000"/>
                      </a:solidFill>
                      <a:prstDash val="solid"/>
                      <a:round/>
                      <a:headEnd type="none" w="med" len="med"/>
                      <a:tailEnd type="none" w="med" len="med"/>
                    </a:lnR>
                    <a:lnT w="12700">
                      <a:miter lim="400000"/>
                    </a:lnT>
                    <a:lnB w="3175">
                      <a:noFill/>
                    </a:lnB>
                    <a:noFill/>
                  </a:tcPr>
                </a:tc>
                <a:tc>
                  <a:txBody>
                    <a:bodyPr/>
                    <a:lstStyle/>
                    <a:p>
                      <a:pPr algn="l">
                        <a:lnSpc>
                          <a:spcPts val="1000"/>
                        </a:lnSpc>
                        <a:defRPr sz="800">
                          <a:solidFill>
                            <a:srgbClr val="002776"/>
                          </a:solidFill>
                        </a:defRPr>
                      </a:pPr>
                      <a:endParaRPr dirty="0"/>
                    </a:p>
                    <a:p>
                      <a:pPr algn="l">
                        <a:lnSpc>
                          <a:spcPts val="1000"/>
                        </a:lnSpc>
                        <a:defRPr sz="800">
                          <a:solidFill>
                            <a:srgbClr val="002776"/>
                          </a:solidFill>
                        </a:defRPr>
                      </a:pPr>
                      <a:endParaRPr dirty="0"/>
                    </a:p>
                    <a:p>
                      <a:pPr algn="l">
                        <a:lnSpc>
                          <a:spcPts val="1000"/>
                        </a:lnSpc>
                        <a:defRPr sz="800">
                          <a:solidFill>
                            <a:srgbClr val="002776"/>
                          </a:solidFill>
                        </a:defRPr>
                      </a:pPr>
                      <a:endParaRPr dirty="0"/>
                    </a:p>
                    <a:p>
                      <a:pPr algn="l">
                        <a:lnSpc>
                          <a:spcPts val="1000"/>
                        </a:lnSpc>
                        <a:defRPr sz="800">
                          <a:solidFill>
                            <a:srgbClr val="002776"/>
                          </a:solidFill>
                        </a:defRPr>
                      </a:pPr>
                      <a:endParaRPr dirty="0"/>
                    </a:p>
                    <a:p>
                      <a:pPr algn="l">
                        <a:lnSpc>
                          <a:spcPts val="1000"/>
                        </a:lnSpc>
                        <a:defRPr sz="800">
                          <a:solidFill>
                            <a:srgbClr val="002776"/>
                          </a:solidFill>
                        </a:defRPr>
                      </a:pPr>
                      <a:endParaRPr dirty="0"/>
                    </a:p>
                    <a:p>
                      <a:pPr algn="l">
                        <a:lnSpc>
                          <a:spcPts val="1000"/>
                        </a:lnSpc>
                        <a:defRPr sz="800">
                          <a:solidFill>
                            <a:srgbClr val="002776"/>
                          </a:solidFill>
                        </a:defRPr>
                      </a:pPr>
                      <a:endParaRPr dirty="0"/>
                    </a:p>
                    <a:p>
                      <a:pPr algn="l">
                        <a:lnSpc>
                          <a:spcPts val="1000"/>
                        </a:lnSpc>
                        <a:defRPr sz="800">
                          <a:solidFill>
                            <a:srgbClr val="002776"/>
                          </a:solidFill>
                        </a:defRPr>
                      </a:pPr>
                      <a:endParaRPr dirty="0"/>
                    </a:p>
                  </a:txBody>
                  <a:tcPr marL="27000" marR="27000" marT="27000" marB="270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12700">
                      <a:noFill/>
                      <a:miter lim="400000"/>
                    </a:lnT>
                    <a:lnB w="3175" cap="flat" cmpd="sng" algn="ctr">
                      <a:noFill/>
                      <a:prstDash val="solid"/>
                      <a:round/>
                      <a:headEnd type="none" w="med" len="med"/>
                      <a:tailEnd type="none" w="med" len="med"/>
                    </a:lnB>
                    <a:noFill/>
                  </a:tcPr>
                </a:tc>
                <a:tc>
                  <a:txBody>
                    <a:bodyPr/>
                    <a:lstStyle/>
                    <a:p>
                      <a:pPr algn="l">
                        <a:lnSpc>
                          <a:spcPts val="1000"/>
                        </a:lnSpc>
                        <a:defRPr sz="800">
                          <a:solidFill>
                            <a:srgbClr val="002776"/>
                          </a:solidFill>
                        </a:defRPr>
                      </a:pPr>
                      <a:endParaRPr dirty="0"/>
                    </a:p>
                  </a:txBody>
                  <a:tcPr marL="27000" marR="27000" marT="27000" marB="27000" anchor="ctr" horzOverflow="overflow">
                    <a:lnL w="3175" cap="flat" cmpd="sng" algn="ctr">
                      <a:solidFill>
                        <a:srgbClr val="000000"/>
                      </a:solidFill>
                      <a:prstDash val="solid"/>
                      <a:round/>
                      <a:headEnd type="none" w="med" len="med"/>
                      <a:tailEnd type="none" w="med" len="med"/>
                    </a:lnL>
                    <a:lnR w="12700">
                      <a:noFill/>
                      <a:miter lim="400000"/>
                    </a:lnR>
                    <a:lnT w="12700">
                      <a:noFill/>
                      <a:miter lim="400000"/>
                    </a:lnT>
                    <a:lnB w="3175"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cxnSp>
        <p:nvCxnSpPr>
          <p:cNvPr id="3" name="직선 연결선 2"/>
          <p:cNvCxnSpPr/>
          <p:nvPr/>
        </p:nvCxnSpPr>
        <p:spPr>
          <a:xfrm>
            <a:off x="205864" y="720434"/>
            <a:ext cx="11785199"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524" name="TextBox 118"/>
          <p:cNvSpPr txBox="1"/>
          <p:nvPr/>
        </p:nvSpPr>
        <p:spPr>
          <a:xfrm>
            <a:off x="2050218" y="1941642"/>
            <a:ext cx="16343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Y</a:t>
            </a:r>
          </a:p>
        </p:txBody>
      </p:sp>
      <p:sp>
        <p:nvSpPr>
          <p:cNvPr id="525" name="TextBox 119"/>
          <p:cNvSpPr txBox="1"/>
          <p:nvPr/>
        </p:nvSpPr>
        <p:spPr>
          <a:xfrm>
            <a:off x="1456408" y="1552679"/>
            <a:ext cx="168342"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N</a:t>
            </a:r>
          </a:p>
        </p:txBody>
      </p:sp>
      <p:cxnSp>
        <p:nvCxnSpPr>
          <p:cNvPr id="526" name="직선 화살표 연결선 525"/>
          <p:cNvCxnSpPr>
            <a:stCxn id="571" idx="2"/>
            <a:endCxn id="556" idx="0"/>
          </p:cNvCxnSpPr>
          <p:nvPr/>
        </p:nvCxnSpPr>
        <p:spPr>
          <a:xfrm flipH="1">
            <a:off x="2034822" y="1358974"/>
            <a:ext cx="3232" cy="21392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27" name="꺾인 연결선 526"/>
          <p:cNvCxnSpPr>
            <a:stCxn id="556" idx="1"/>
          </p:cNvCxnSpPr>
          <p:nvPr/>
        </p:nvCxnSpPr>
        <p:spPr>
          <a:xfrm rot="10800000" flipH="1">
            <a:off x="1553808" y="1238417"/>
            <a:ext cx="2113" cy="520225"/>
          </a:xfrm>
          <a:prstGeom prst="bentConnector3">
            <a:avLst>
              <a:gd name="adj1" fmla="val -1081874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46" name="직선 화살표 연결선 545"/>
          <p:cNvCxnSpPr>
            <a:stCxn id="556" idx="2"/>
            <a:endCxn id="585" idx="0"/>
          </p:cNvCxnSpPr>
          <p:nvPr/>
        </p:nvCxnSpPr>
        <p:spPr>
          <a:xfrm>
            <a:off x="2034822" y="1944378"/>
            <a:ext cx="1951" cy="22151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56" name="순서도: 판단 555"/>
          <p:cNvSpPr/>
          <p:nvPr/>
        </p:nvSpPr>
        <p:spPr>
          <a:xfrm>
            <a:off x="1553809" y="1572903"/>
            <a:ext cx="962025" cy="371475"/>
          </a:xfrm>
          <a:prstGeom prst="flowChartDecision">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23" name="TextBox 118"/>
          <p:cNvSpPr txBox="1"/>
          <p:nvPr/>
        </p:nvSpPr>
        <p:spPr>
          <a:xfrm>
            <a:off x="1738015" y="1613569"/>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접속권한</a:t>
            </a:r>
            <a:endParaRPr lang="en-US" altLang="ko-KR" sz="600" dirty="0" smtClean="0"/>
          </a:p>
          <a:p>
            <a:r>
              <a:rPr lang="ko-KR" altLang="en-US" sz="600" dirty="0" smtClean="0"/>
              <a:t>체크</a:t>
            </a:r>
            <a:endParaRPr lang="en-US" altLang="ko-KR" sz="600" dirty="0" smtClean="0"/>
          </a:p>
        </p:txBody>
      </p:sp>
      <p:grpSp>
        <p:nvGrpSpPr>
          <p:cNvPr id="559" name="Rectangle 84"/>
          <p:cNvGrpSpPr/>
          <p:nvPr/>
        </p:nvGrpSpPr>
        <p:grpSpPr>
          <a:xfrm>
            <a:off x="10177374" y="345967"/>
            <a:ext cx="865952" cy="165281"/>
            <a:chOff x="0" y="0"/>
            <a:chExt cx="865949" cy="165279"/>
          </a:xfrm>
          <a:solidFill>
            <a:schemeClr val="bg2">
              <a:lumMod val="40000"/>
              <a:lumOff val="60000"/>
            </a:schemeClr>
          </a:solidFill>
        </p:grpSpPr>
        <p:sp>
          <p:nvSpPr>
            <p:cNvPr id="560" name="직사각형"/>
            <p:cNvSpPr/>
            <p:nvPr/>
          </p:nvSpPr>
          <p:spPr>
            <a:xfrm>
              <a:off x="0" y="0"/>
              <a:ext cx="865949" cy="165279"/>
            </a:xfrm>
            <a:prstGeom prst="rect">
              <a:avLst/>
            </a:prstGeom>
            <a:grpFill/>
            <a:ln w="9525" cap="rnd">
              <a:solidFill>
                <a:srgbClr val="000000"/>
              </a:solidFill>
              <a:prstDash val="solid"/>
              <a:round/>
            </a:ln>
            <a:effectLst/>
          </p:spPr>
          <p:txBody>
            <a:bodyPr wrap="square" lIns="45699" tIns="45699" rIns="45699" bIns="45699" numCol="1" anchor="ctr">
              <a:noAutofit/>
            </a:bodyPr>
            <a:lstStyle/>
            <a:p>
              <a:pPr algn="ctr">
                <a:defRPr sz="700" b="1"/>
              </a:pPr>
              <a:endParaRPr>
                <a:solidFill>
                  <a:schemeClr val="bg1"/>
                </a:solidFill>
              </a:endParaRPr>
            </a:p>
          </p:txBody>
        </p:sp>
        <p:sp>
          <p:nvSpPr>
            <p:cNvPr id="561" name="시스템 자동 처리"/>
            <p:cNvSpPr txBox="1"/>
            <p:nvPr/>
          </p:nvSpPr>
          <p:spPr>
            <a:xfrm>
              <a:off x="4762" y="28779"/>
              <a:ext cx="856425" cy="107721"/>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lvl1pPr>
            </a:lstStyle>
            <a:p>
              <a:r>
                <a:rPr lang="ko-KR" altLang="en-US" dirty="0" err="1" smtClean="0">
                  <a:solidFill>
                    <a:schemeClr val="bg1"/>
                  </a:solidFill>
                </a:rPr>
                <a:t>로걸</a:t>
              </a:r>
              <a:r>
                <a:rPr lang="ko-KR" altLang="en-US" dirty="0" smtClean="0">
                  <a:solidFill>
                    <a:schemeClr val="bg1"/>
                  </a:solidFill>
                </a:rPr>
                <a:t> 환경 처리</a:t>
              </a:r>
              <a:endParaRPr dirty="0">
                <a:solidFill>
                  <a:schemeClr val="bg1"/>
                </a:solidFill>
              </a:endParaRPr>
            </a:p>
          </p:txBody>
        </p:sp>
      </p:grpSp>
      <p:sp>
        <p:nvSpPr>
          <p:cNvPr id="568" name="TextBox 118"/>
          <p:cNvSpPr txBox="1"/>
          <p:nvPr/>
        </p:nvSpPr>
        <p:spPr>
          <a:xfrm>
            <a:off x="2990554" y="1951389"/>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endParaRPr lang="en-US" altLang="ko-KR" sz="600" dirty="0" smtClean="0"/>
          </a:p>
        </p:txBody>
      </p:sp>
      <p:sp>
        <p:nvSpPr>
          <p:cNvPr id="571" name="순서도: 처리 570"/>
          <p:cNvSpPr/>
          <p:nvPr/>
        </p:nvSpPr>
        <p:spPr>
          <a:xfrm>
            <a:off x="1552279" y="1124977"/>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72" name="TextBox 118"/>
          <p:cNvSpPr txBox="1"/>
          <p:nvPr/>
        </p:nvSpPr>
        <p:spPr>
          <a:xfrm>
            <a:off x="1569799" y="1152312"/>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로그인</a:t>
            </a:r>
            <a:endParaRPr lang="en-US" altLang="ko-KR" sz="600" dirty="0" smtClean="0"/>
          </a:p>
        </p:txBody>
      </p:sp>
      <p:grpSp>
        <p:nvGrpSpPr>
          <p:cNvPr id="579" name="Rectangle 84"/>
          <p:cNvGrpSpPr/>
          <p:nvPr/>
        </p:nvGrpSpPr>
        <p:grpSpPr>
          <a:xfrm>
            <a:off x="10177374" y="136781"/>
            <a:ext cx="865952" cy="165281"/>
            <a:chOff x="0" y="0"/>
            <a:chExt cx="865949" cy="165279"/>
          </a:xfrm>
          <a:solidFill>
            <a:schemeClr val="accent2"/>
          </a:solidFill>
        </p:grpSpPr>
        <p:sp>
          <p:nvSpPr>
            <p:cNvPr id="580" name="직사각형"/>
            <p:cNvSpPr/>
            <p:nvPr/>
          </p:nvSpPr>
          <p:spPr>
            <a:xfrm>
              <a:off x="0" y="0"/>
              <a:ext cx="865949" cy="165279"/>
            </a:xfrm>
            <a:prstGeom prst="rect">
              <a:avLst/>
            </a:prstGeom>
            <a:grpFill/>
            <a:ln w="9525" cap="rnd">
              <a:solidFill>
                <a:srgbClr val="000000"/>
              </a:solidFill>
              <a:prstDash val="solid"/>
              <a:round/>
            </a:ln>
            <a:effectLst/>
          </p:spPr>
          <p:txBody>
            <a:bodyPr wrap="square" lIns="45699" tIns="45699" rIns="45699" bIns="45699" numCol="1" anchor="ctr">
              <a:noAutofit/>
            </a:bodyPr>
            <a:lstStyle/>
            <a:p>
              <a:pPr algn="ctr">
                <a:defRPr sz="700" b="1"/>
              </a:pPr>
              <a:endParaRPr>
                <a:solidFill>
                  <a:schemeClr val="bg1"/>
                </a:solidFill>
              </a:endParaRPr>
            </a:p>
          </p:txBody>
        </p:sp>
        <p:sp>
          <p:nvSpPr>
            <p:cNvPr id="581" name="시스템 자동 처리"/>
            <p:cNvSpPr txBox="1"/>
            <p:nvPr/>
          </p:nvSpPr>
          <p:spPr>
            <a:xfrm>
              <a:off x="4762" y="28779"/>
              <a:ext cx="856425" cy="107721"/>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lvl1pPr>
            </a:lstStyle>
            <a:p>
              <a:r>
                <a:rPr lang="ko-KR" altLang="en-US" dirty="0" smtClean="0">
                  <a:solidFill>
                    <a:schemeClr val="bg1"/>
                  </a:solidFill>
                </a:rPr>
                <a:t>업무 </a:t>
              </a:r>
              <a:r>
                <a:rPr lang="ko-KR" altLang="en-US" dirty="0" err="1" smtClean="0">
                  <a:solidFill>
                    <a:schemeClr val="bg1"/>
                  </a:solidFill>
                </a:rPr>
                <a:t>건별</a:t>
              </a:r>
              <a:r>
                <a:rPr lang="ko-KR" altLang="en-US" dirty="0" smtClean="0">
                  <a:solidFill>
                    <a:schemeClr val="bg1"/>
                  </a:solidFill>
                </a:rPr>
                <a:t> 구분</a:t>
              </a:r>
              <a:endParaRPr dirty="0">
                <a:solidFill>
                  <a:schemeClr val="bg1"/>
                </a:solidFill>
              </a:endParaRPr>
            </a:p>
          </p:txBody>
        </p:sp>
      </p:grpSp>
      <p:grpSp>
        <p:nvGrpSpPr>
          <p:cNvPr id="584" name="직사각형 155"/>
          <p:cNvGrpSpPr/>
          <p:nvPr/>
        </p:nvGrpSpPr>
        <p:grpSpPr>
          <a:xfrm>
            <a:off x="1550998" y="2165893"/>
            <a:ext cx="971550" cy="142840"/>
            <a:chOff x="-1" y="0"/>
            <a:chExt cx="603741" cy="162495"/>
          </a:xfrm>
        </p:grpSpPr>
        <p:sp>
          <p:nvSpPr>
            <p:cNvPr id="585" name="직사각형"/>
            <p:cNvSpPr/>
            <p:nvPr/>
          </p:nvSpPr>
          <p:spPr>
            <a:xfrm>
              <a:off x="-1" y="0"/>
              <a:ext cx="603741" cy="162495"/>
            </a:xfrm>
            <a:prstGeom prst="rect">
              <a:avLst/>
            </a:prstGeom>
            <a:solidFill>
              <a:schemeClr val="accent2"/>
            </a:solidFill>
            <a:ln w="6350" cap="flat">
              <a:solidFill>
                <a:schemeClr val="accent2"/>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586" name="2022.08.10"/>
            <p:cNvSpPr txBox="1"/>
            <p:nvPr/>
          </p:nvSpPr>
          <p:spPr>
            <a:xfrm>
              <a:off x="3174" y="19975"/>
              <a:ext cx="597391" cy="1225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rPr lang="ko-KR" altLang="en-US" sz="700" dirty="0" smtClean="0"/>
                <a:t>신규 개발 건 </a:t>
              </a:r>
              <a:endParaRPr sz="700" dirty="0"/>
            </a:p>
          </p:txBody>
        </p:sp>
      </p:grpSp>
      <p:sp>
        <p:nvSpPr>
          <p:cNvPr id="587" name="TextBox 118"/>
          <p:cNvSpPr txBox="1"/>
          <p:nvPr/>
        </p:nvSpPr>
        <p:spPr>
          <a:xfrm>
            <a:off x="2050218" y="2809855"/>
            <a:ext cx="16343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Y</a:t>
            </a:r>
          </a:p>
        </p:txBody>
      </p:sp>
      <p:sp>
        <p:nvSpPr>
          <p:cNvPr id="589" name="순서도: 판단 588"/>
          <p:cNvSpPr/>
          <p:nvPr/>
        </p:nvSpPr>
        <p:spPr>
          <a:xfrm>
            <a:off x="1553809" y="2441116"/>
            <a:ext cx="962025" cy="371475"/>
          </a:xfrm>
          <a:prstGeom prst="flowChartDecision">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90" name="TextBox 118"/>
          <p:cNvSpPr txBox="1"/>
          <p:nvPr/>
        </p:nvSpPr>
        <p:spPr>
          <a:xfrm>
            <a:off x="1738015" y="2481782"/>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로컬 개발</a:t>
            </a:r>
            <a:endParaRPr lang="en-US" altLang="ko-KR" sz="600" dirty="0" smtClean="0"/>
          </a:p>
          <a:p>
            <a:r>
              <a:rPr lang="ko-KR" altLang="en-US" sz="600" dirty="0" smtClean="0"/>
              <a:t>환경 </a:t>
            </a:r>
            <a:r>
              <a:rPr lang="ko-KR" altLang="en-US" sz="600" dirty="0" err="1" smtClean="0"/>
              <a:t>구축여부</a:t>
            </a:r>
            <a:endParaRPr lang="en-US" altLang="ko-KR" sz="600" dirty="0" smtClean="0"/>
          </a:p>
        </p:txBody>
      </p:sp>
      <p:sp>
        <p:nvSpPr>
          <p:cNvPr id="591" name="순서도: 처리 590"/>
          <p:cNvSpPr/>
          <p:nvPr/>
        </p:nvSpPr>
        <p:spPr>
          <a:xfrm>
            <a:off x="1552528" y="3489403"/>
            <a:ext cx="971550" cy="233997"/>
          </a:xfrm>
          <a:prstGeom prst="flowChartProcess">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92" name="TextBox 118"/>
          <p:cNvSpPr txBox="1"/>
          <p:nvPr/>
        </p:nvSpPr>
        <p:spPr>
          <a:xfrm>
            <a:off x="1560523" y="3516738"/>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해당 승인 서비스 개발</a:t>
            </a:r>
            <a:endParaRPr lang="en-US" altLang="ko-KR" sz="600" dirty="0" smtClean="0"/>
          </a:p>
        </p:txBody>
      </p:sp>
      <p:cxnSp>
        <p:nvCxnSpPr>
          <p:cNvPr id="217" name="직선 화살표 연결선 216"/>
          <p:cNvCxnSpPr>
            <a:stCxn id="589" idx="3"/>
            <a:endCxn id="593" idx="1"/>
          </p:cNvCxnSpPr>
          <p:nvPr/>
        </p:nvCxnSpPr>
        <p:spPr>
          <a:xfrm flipV="1">
            <a:off x="2515834" y="2621602"/>
            <a:ext cx="241356" cy="525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19" name="꺾인 연결선 218"/>
          <p:cNvCxnSpPr/>
          <p:nvPr/>
        </p:nvCxnSpPr>
        <p:spPr>
          <a:xfrm rot="5400000">
            <a:off x="2449621" y="2774146"/>
            <a:ext cx="867802" cy="718887"/>
          </a:xfrm>
          <a:prstGeom prst="bentConnector2">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96" name="순서도: 처리 595"/>
          <p:cNvSpPr/>
          <p:nvPr/>
        </p:nvSpPr>
        <p:spPr>
          <a:xfrm>
            <a:off x="6137550" y="-1063847"/>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97" name="TextBox 118"/>
          <p:cNvSpPr txBox="1"/>
          <p:nvPr/>
        </p:nvSpPr>
        <p:spPr>
          <a:xfrm>
            <a:off x="6145545" y="-1036512"/>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로컬 개발 환경 구축</a:t>
            </a:r>
            <a:endParaRPr lang="en-US" altLang="ko-KR" sz="600" dirty="0" smtClean="0"/>
          </a:p>
        </p:txBody>
      </p:sp>
      <p:sp>
        <p:nvSpPr>
          <p:cNvPr id="603" name="순서도: 처리 602"/>
          <p:cNvSpPr/>
          <p:nvPr/>
        </p:nvSpPr>
        <p:spPr>
          <a:xfrm>
            <a:off x="2760032" y="1990629"/>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04" name="TextBox 118"/>
          <p:cNvSpPr txBox="1"/>
          <p:nvPr/>
        </p:nvSpPr>
        <p:spPr>
          <a:xfrm>
            <a:off x="2709565" y="2014178"/>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개발가이드</a:t>
            </a:r>
            <a:endParaRPr lang="en-US" altLang="ko-KR" sz="600" dirty="0" smtClean="0"/>
          </a:p>
        </p:txBody>
      </p:sp>
      <p:sp>
        <p:nvSpPr>
          <p:cNvPr id="605" name="순서도: 처리 604"/>
          <p:cNvSpPr/>
          <p:nvPr/>
        </p:nvSpPr>
        <p:spPr>
          <a:xfrm>
            <a:off x="2937462" y="-1494156"/>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06" name="TextBox 118"/>
          <p:cNvSpPr txBox="1"/>
          <p:nvPr/>
        </p:nvSpPr>
        <p:spPr>
          <a:xfrm>
            <a:off x="2886995" y="-1470607"/>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개발가이드</a:t>
            </a:r>
            <a:endParaRPr lang="en-US" altLang="ko-KR" sz="600" dirty="0" smtClean="0"/>
          </a:p>
        </p:txBody>
      </p:sp>
      <p:sp>
        <p:nvSpPr>
          <p:cNvPr id="607" name="순서도: 처리 606"/>
          <p:cNvSpPr/>
          <p:nvPr/>
        </p:nvSpPr>
        <p:spPr>
          <a:xfrm>
            <a:off x="3278303" y="1985011"/>
            <a:ext cx="450437"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08" name="TextBox 118"/>
          <p:cNvSpPr txBox="1"/>
          <p:nvPr/>
        </p:nvSpPr>
        <p:spPr>
          <a:xfrm>
            <a:off x="3227836" y="2008560"/>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개발문의</a:t>
            </a:r>
            <a:endParaRPr lang="en-US" altLang="ko-KR" sz="600" dirty="0" smtClean="0"/>
          </a:p>
        </p:txBody>
      </p:sp>
      <p:cxnSp>
        <p:nvCxnSpPr>
          <p:cNvPr id="233" name="직선 화살표 연결선 232"/>
          <p:cNvCxnSpPr/>
          <p:nvPr/>
        </p:nvCxnSpPr>
        <p:spPr>
          <a:xfrm flipV="1">
            <a:off x="3471723" y="2219008"/>
            <a:ext cx="0" cy="285595"/>
          </a:xfrm>
          <a:prstGeom prst="straightConnector1">
            <a:avLst/>
          </a:prstGeom>
          <a:noFill/>
          <a:ln w="12700" cap="flat">
            <a:solidFill>
              <a:schemeClr val="accent1"/>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cxnSp>
        <p:nvCxnSpPr>
          <p:cNvPr id="235" name="직선 화살표 연결선 234"/>
          <p:cNvCxnSpPr/>
          <p:nvPr/>
        </p:nvCxnSpPr>
        <p:spPr>
          <a:xfrm flipV="1">
            <a:off x="2992785" y="2219008"/>
            <a:ext cx="0" cy="285595"/>
          </a:xfrm>
          <a:prstGeom prst="straightConnector1">
            <a:avLst/>
          </a:prstGeom>
          <a:noFill/>
          <a:ln w="12700" cap="flat">
            <a:solidFill>
              <a:schemeClr val="accent1"/>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grpSp>
        <p:nvGrpSpPr>
          <p:cNvPr id="611" name="직사각형 155"/>
          <p:cNvGrpSpPr/>
          <p:nvPr/>
        </p:nvGrpSpPr>
        <p:grpSpPr>
          <a:xfrm>
            <a:off x="8007933" y="-1542027"/>
            <a:ext cx="971550" cy="142840"/>
            <a:chOff x="-1" y="0"/>
            <a:chExt cx="603741" cy="162495"/>
          </a:xfrm>
        </p:grpSpPr>
        <p:sp>
          <p:nvSpPr>
            <p:cNvPr id="612" name="직사각형"/>
            <p:cNvSpPr/>
            <p:nvPr/>
          </p:nvSpPr>
          <p:spPr>
            <a:xfrm>
              <a:off x="-1" y="0"/>
              <a:ext cx="603741" cy="162495"/>
            </a:xfrm>
            <a:prstGeom prst="rect">
              <a:avLst/>
            </a:prstGeom>
            <a:solidFill>
              <a:schemeClr val="accent2"/>
            </a:solidFill>
            <a:ln w="6350" cap="flat">
              <a:solidFill>
                <a:schemeClr val="accent2"/>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613" name="2022.08.10"/>
            <p:cNvSpPr txBox="1"/>
            <p:nvPr/>
          </p:nvSpPr>
          <p:spPr>
            <a:xfrm>
              <a:off x="3174" y="19975"/>
              <a:ext cx="597391" cy="1225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rPr lang="ko-KR" altLang="en-US" sz="700" dirty="0" smtClean="0"/>
                <a:t>신규 개발 건 </a:t>
              </a:r>
              <a:endParaRPr sz="700" dirty="0"/>
            </a:p>
          </p:txBody>
        </p:sp>
      </p:grpSp>
      <p:sp>
        <p:nvSpPr>
          <p:cNvPr id="614" name="TextBox 118"/>
          <p:cNvSpPr txBox="1"/>
          <p:nvPr/>
        </p:nvSpPr>
        <p:spPr>
          <a:xfrm>
            <a:off x="2471011" y="2439230"/>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sp>
        <p:nvSpPr>
          <p:cNvPr id="615" name="TextBox 118"/>
          <p:cNvSpPr txBox="1"/>
          <p:nvPr/>
        </p:nvSpPr>
        <p:spPr>
          <a:xfrm>
            <a:off x="10438939" y="-917202"/>
            <a:ext cx="16343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Y</a:t>
            </a:r>
          </a:p>
        </p:txBody>
      </p:sp>
      <p:cxnSp>
        <p:nvCxnSpPr>
          <p:cNvPr id="616" name="직선 화살표 연결선 615"/>
          <p:cNvCxnSpPr>
            <a:stCxn id="617" idx="2"/>
          </p:cNvCxnSpPr>
          <p:nvPr/>
        </p:nvCxnSpPr>
        <p:spPr>
          <a:xfrm>
            <a:off x="10423543" y="-914466"/>
            <a:ext cx="0" cy="2456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17" name="순서도: 판단 616"/>
          <p:cNvSpPr/>
          <p:nvPr/>
        </p:nvSpPr>
        <p:spPr>
          <a:xfrm>
            <a:off x="9942530" y="-1285941"/>
            <a:ext cx="962025" cy="371475"/>
          </a:xfrm>
          <a:prstGeom prst="flowChartDecision">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18" name="TextBox 118"/>
          <p:cNvSpPr txBox="1"/>
          <p:nvPr/>
        </p:nvSpPr>
        <p:spPr>
          <a:xfrm>
            <a:off x="10126736" y="-1245275"/>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로컬 개발</a:t>
            </a:r>
            <a:endParaRPr lang="en-US" altLang="ko-KR" sz="600" dirty="0" smtClean="0"/>
          </a:p>
          <a:p>
            <a:r>
              <a:rPr lang="ko-KR" altLang="en-US" sz="600" dirty="0" smtClean="0"/>
              <a:t>환경 </a:t>
            </a:r>
            <a:r>
              <a:rPr lang="ko-KR" altLang="en-US" sz="600" dirty="0" err="1" smtClean="0"/>
              <a:t>구축여부</a:t>
            </a:r>
            <a:endParaRPr lang="en-US" altLang="ko-KR" sz="600" dirty="0" smtClean="0"/>
          </a:p>
        </p:txBody>
      </p:sp>
      <p:cxnSp>
        <p:nvCxnSpPr>
          <p:cNvPr id="619" name="직선 화살표 연결선 618"/>
          <p:cNvCxnSpPr>
            <a:stCxn id="617" idx="3"/>
          </p:cNvCxnSpPr>
          <p:nvPr/>
        </p:nvCxnSpPr>
        <p:spPr>
          <a:xfrm flipV="1">
            <a:off x="10904555" y="-1105455"/>
            <a:ext cx="184206" cy="525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20" name="TextBox 118"/>
          <p:cNvSpPr txBox="1"/>
          <p:nvPr/>
        </p:nvSpPr>
        <p:spPr>
          <a:xfrm>
            <a:off x="10859732" y="-1287827"/>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sp>
        <p:nvSpPr>
          <p:cNvPr id="622" name="순서도: 처리 621"/>
          <p:cNvSpPr/>
          <p:nvPr/>
        </p:nvSpPr>
        <p:spPr>
          <a:xfrm>
            <a:off x="1552528" y="3913433"/>
            <a:ext cx="971550" cy="233997"/>
          </a:xfrm>
          <a:prstGeom prst="flowChartProcess">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23" name="TextBox 118"/>
          <p:cNvSpPr txBox="1"/>
          <p:nvPr/>
        </p:nvSpPr>
        <p:spPr>
          <a:xfrm>
            <a:off x="1560523" y="3940768"/>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자체 테스트</a:t>
            </a:r>
            <a:endParaRPr lang="en-US" altLang="ko-KR" sz="600" dirty="0" smtClean="0"/>
          </a:p>
        </p:txBody>
      </p:sp>
      <p:cxnSp>
        <p:nvCxnSpPr>
          <p:cNvPr id="624" name="직선 화살표 연결선 623"/>
          <p:cNvCxnSpPr>
            <a:stCxn id="591" idx="2"/>
            <a:endCxn id="622" idx="0"/>
          </p:cNvCxnSpPr>
          <p:nvPr/>
        </p:nvCxnSpPr>
        <p:spPr>
          <a:xfrm>
            <a:off x="2038303" y="3723400"/>
            <a:ext cx="0" cy="190033"/>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25" name="순서도: 처리 624"/>
          <p:cNvSpPr/>
          <p:nvPr/>
        </p:nvSpPr>
        <p:spPr>
          <a:xfrm>
            <a:off x="1321512" y="-1118604"/>
            <a:ext cx="971550" cy="233997"/>
          </a:xfrm>
          <a:prstGeom prst="flowChartProcess">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26" name="TextBox 118"/>
          <p:cNvSpPr txBox="1"/>
          <p:nvPr/>
        </p:nvSpPr>
        <p:spPr>
          <a:xfrm>
            <a:off x="1329507" y="-1091269"/>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로컬 개발 환경 구축</a:t>
            </a:r>
            <a:endParaRPr lang="en-US" altLang="ko-KR" sz="600" dirty="0" smtClean="0"/>
          </a:p>
        </p:txBody>
      </p:sp>
      <p:cxnSp>
        <p:nvCxnSpPr>
          <p:cNvPr id="627" name="직선 화살표 연결선 626"/>
          <p:cNvCxnSpPr/>
          <p:nvPr/>
        </p:nvCxnSpPr>
        <p:spPr>
          <a:xfrm>
            <a:off x="1816189" y="-1375312"/>
            <a:ext cx="0" cy="2456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45" name="꺾인 연결선 244"/>
          <p:cNvCxnSpPr>
            <a:stCxn id="622" idx="1"/>
            <a:endCxn id="591" idx="1"/>
          </p:cNvCxnSpPr>
          <p:nvPr/>
        </p:nvCxnSpPr>
        <p:spPr>
          <a:xfrm rot="10800000">
            <a:off x="1552528" y="3606402"/>
            <a:ext cx="12700" cy="424030"/>
          </a:xfrm>
          <a:prstGeom prst="bentConnector3">
            <a:avLst>
              <a:gd name="adj1" fmla="val 2106386"/>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29" name="순서도: 처리 628"/>
          <p:cNvSpPr/>
          <p:nvPr/>
        </p:nvSpPr>
        <p:spPr>
          <a:xfrm>
            <a:off x="1557807" y="4611390"/>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30" name="TextBox 118"/>
          <p:cNvSpPr txBox="1"/>
          <p:nvPr/>
        </p:nvSpPr>
        <p:spPr>
          <a:xfrm>
            <a:off x="1565802" y="4638725"/>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배포 신청 등록</a:t>
            </a:r>
            <a:endParaRPr lang="en-US" altLang="ko-KR" sz="600" dirty="0" smtClean="0"/>
          </a:p>
        </p:txBody>
      </p:sp>
      <p:sp>
        <p:nvSpPr>
          <p:cNvPr id="631" name="순서도: 처리 630"/>
          <p:cNvSpPr/>
          <p:nvPr/>
        </p:nvSpPr>
        <p:spPr>
          <a:xfrm>
            <a:off x="4235060" y="-1219004"/>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32" name="TextBox 118"/>
          <p:cNvSpPr txBox="1"/>
          <p:nvPr/>
        </p:nvSpPr>
        <p:spPr>
          <a:xfrm>
            <a:off x="4243055" y="-1229769"/>
            <a:ext cx="963555"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a:t>테스트 검수 요청 내역 </a:t>
            </a:r>
            <a:r>
              <a:rPr lang="ko-KR" altLang="en-US" sz="600" dirty="0" smtClean="0"/>
              <a:t>조회</a:t>
            </a:r>
            <a:endParaRPr lang="en-US" altLang="ko-KR" sz="600" dirty="0" smtClean="0"/>
          </a:p>
        </p:txBody>
      </p:sp>
      <p:grpSp>
        <p:nvGrpSpPr>
          <p:cNvPr id="634" name="직사각형 155"/>
          <p:cNvGrpSpPr/>
          <p:nvPr/>
        </p:nvGrpSpPr>
        <p:grpSpPr>
          <a:xfrm>
            <a:off x="1544284" y="5090336"/>
            <a:ext cx="971550" cy="142840"/>
            <a:chOff x="-1" y="0"/>
            <a:chExt cx="603741" cy="162495"/>
          </a:xfrm>
        </p:grpSpPr>
        <p:sp>
          <p:nvSpPr>
            <p:cNvPr id="635" name="직사각형"/>
            <p:cNvSpPr/>
            <p:nvPr/>
          </p:nvSpPr>
          <p:spPr>
            <a:xfrm>
              <a:off x="-1" y="0"/>
              <a:ext cx="603741" cy="162495"/>
            </a:xfrm>
            <a:prstGeom prst="rect">
              <a:avLst/>
            </a:prstGeom>
            <a:solidFill>
              <a:schemeClr val="accent2"/>
            </a:solidFill>
            <a:ln w="6350" cap="flat">
              <a:solidFill>
                <a:schemeClr val="accent2"/>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636" name="2022.08.10"/>
            <p:cNvSpPr txBox="1"/>
            <p:nvPr/>
          </p:nvSpPr>
          <p:spPr>
            <a:xfrm>
              <a:off x="3174" y="19975"/>
              <a:ext cx="597391" cy="1225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rPr lang="ko-KR" altLang="en-US" sz="700" dirty="0" smtClean="0"/>
                <a:t> 테스트 배포 승인 건</a:t>
              </a:r>
              <a:endParaRPr sz="700" dirty="0"/>
            </a:p>
          </p:txBody>
        </p:sp>
      </p:grpSp>
      <p:sp>
        <p:nvSpPr>
          <p:cNvPr id="638" name="순서도: 처리 637"/>
          <p:cNvSpPr/>
          <p:nvPr/>
        </p:nvSpPr>
        <p:spPr>
          <a:xfrm>
            <a:off x="1561804" y="3033740"/>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39" name="TextBox 118"/>
          <p:cNvSpPr txBox="1"/>
          <p:nvPr/>
        </p:nvSpPr>
        <p:spPr>
          <a:xfrm>
            <a:off x="1569799" y="3061075"/>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개발 신청 </a:t>
            </a:r>
            <a:r>
              <a:rPr lang="ko-KR" altLang="en-US" sz="600" dirty="0" err="1" smtClean="0"/>
              <a:t>승인내역</a:t>
            </a:r>
            <a:r>
              <a:rPr lang="ko-KR" altLang="en-US" sz="600" dirty="0" smtClean="0"/>
              <a:t> 조회</a:t>
            </a:r>
            <a:endParaRPr lang="en-US" altLang="ko-KR" sz="600" dirty="0" smtClean="0"/>
          </a:p>
        </p:txBody>
      </p:sp>
      <p:cxnSp>
        <p:nvCxnSpPr>
          <p:cNvPr id="258" name="직선 화살표 연결선 257"/>
          <p:cNvCxnSpPr>
            <a:endCxn id="638" idx="0"/>
          </p:cNvCxnSpPr>
          <p:nvPr/>
        </p:nvCxnSpPr>
        <p:spPr>
          <a:xfrm>
            <a:off x="2043582" y="2809855"/>
            <a:ext cx="3997" cy="22388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60" name="직선 화살표 연결선 259"/>
          <p:cNvCxnSpPr>
            <a:endCxn id="591" idx="0"/>
          </p:cNvCxnSpPr>
          <p:nvPr/>
        </p:nvCxnSpPr>
        <p:spPr>
          <a:xfrm>
            <a:off x="2034822" y="3267737"/>
            <a:ext cx="3481" cy="221666"/>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40" name="순서도: 처리 639"/>
          <p:cNvSpPr/>
          <p:nvPr/>
        </p:nvSpPr>
        <p:spPr>
          <a:xfrm>
            <a:off x="130687" y="-1676028"/>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41" name="TextBox 118"/>
          <p:cNvSpPr txBox="1"/>
          <p:nvPr/>
        </p:nvSpPr>
        <p:spPr>
          <a:xfrm>
            <a:off x="138682" y="-1648693"/>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개발 신청 </a:t>
            </a:r>
            <a:r>
              <a:rPr lang="ko-KR" altLang="en-US" sz="600" dirty="0" err="1" smtClean="0"/>
              <a:t>승인내역</a:t>
            </a:r>
            <a:r>
              <a:rPr lang="ko-KR" altLang="en-US" sz="600" dirty="0" smtClean="0"/>
              <a:t> 조회</a:t>
            </a:r>
            <a:endParaRPr lang="en-US" altLang="ko-KR" sz="600" dirty="0" smtClean="0"/>
          </a:p>
        </p:txBody>
      </p:sp>
      <p:cxnSp>
        <p:nvCxnSpPr>
          <p:cNvPr id="642" name="직선 화살표 연결선 641"/>
          <p:cNvCxnSpPr/>
          <p:nvPr/>
        </p:nvCxnSpPr>
        <p:spPr>
          <a:xfrm>
            <a:off x="603705" y="-1442031"/>
            <a:ext cx="3481" cy="221666"/>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43" name="순서도: 처리 642"/>
          <p:cNvSpPr/>
          <p:nvPr/>
        </p:nvSpPr>
        <p:spPr>
          <a:xfrm>
            <a:off x="1546017" y="5325556"/>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44" name="TextBox 118"/>
          <p:cNvSpPr txBox="1"/>
          <p:nvPr/>
        </p:nvSpPr>
        <p:spPr>
          <a:xfrm>
            <a:off x="1554012" y="5304251"/>
            <a:ext cx="963555"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배포 신청 </a:t>
            </a:r>
            <a:endParaRPr lang="en-US" altLang="ko-KR" sz="600" dirty="0" smtClean="0"/>
          </a:p>
          <a:p>
            <a:r>
              <a:rPr lang="ko-KR" altLang="en-US" sz="600" dirty="0" smtClean="0"/>
              <a:t>승인 내역 조회</a:t>
            </a:r>
            <a:endParaRPr lang="en-US" altLang="ko-KR" sz="600" dirty="0" smtClean="0"/>
          </a:p>
        </p:txBody>
      </p:sp>
      <p:cxnSp>
        <p:nvCxnSpPr>
          <p:cNvPr id="645" name="직선 화살표 연결선 644"/>
          <p:cNvCxnSpPr/>
          <p:nvPr/>
        </p:nvCxnSpPr>
        <p:spPr>
          <a:xfrm>
            <a:off x="2019035" y="5559553"/>
            <a:ext cx="3481" cy="221666"/>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46" name="TextBox 118"/>
          <p:cNvSpPr txBox="1"/>
          <p:nvPr/>
        </p:nvSpPr>
        <p:spPr>
          <a:xfrm>
            <a:off x="2404102" y="5730705"/>
            <a:ext cx="16343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Y</a:t>
            </a:r>
          </a:p>
        </p:txBody>
      </p:sp>
      <p:sp>
        <p:nvSpPr>
          <p:cNvPr id="648" name="순서도: 판단 647"/>
          <p:cNvSpPr/>
          <p:nvPr/>
        </p:nvSpPr>
        <p:spPr>
          <a:xfrm>
            <a:off x="1538023" y="5764546"/>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49" name="TextBox 118"/>
          <p:cNvSpPr txBox="1"/>
          <p:nvPr/>
        </p:nvSpPr>
        <p:spPr>
          <a:xfrm>
            <a:off x="1683317" y="5824668"/>
            <a:ext cx="665228"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배포 완료 여부</a:t>
            </a:r>
            <a:endParaRPr lang="en-US" altLang="ko-KR" sz="600" dirty="0" smtClean="0"/>
          </a:p>
        </p:txBody>
      </p:sp>
      <p:sp>
        <p:nvSpPr>
          <p:cNvPr id="651" name="TextBox 118"/>
          <p:cNvSpPr txBox="1"/>
          <p:nvPr/>
        </p:nvSpPr>
        <p:spPr>
          <a:xfrm>
            <a:off x="1414365" y="5762660"/>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266" name="꺾인 연결선 265"/>
          <p:cNvCxnSpPr>
            <a:stCxn id="648" idx="1"/>
            <a:endCxn id="629" idx="1"/>
          </p:cNvCxnSpPr>
          <p:nvPr/>
        </p:nvCxnSpPr>
        <p:spPr>
          <a:xfrm rot="10800000" flipH="1">
            <a:off x="1538023" y="4728390"/>
            <a:ext cx="19784" cy="1221895"/>
          </a:xfrm>
          <a:prstGeom prst="bentConnector3">
            <a:avLst>
              <a:gd name="adj1" fmla="val -614618"/>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grpSp>
        <p:nvGrpSpPr>
          <p:cNvPr id="652" name="직사각형 155"/>
          <p:cNvGrpSpPr/>
          <p:nvPr/>
        </p:nvGrpSpPr>
        <p:grpSpPr>
          <a:xfrm>
            <a:off x="1565228" y="4376069"/>
            <a:ext cx="971550" cy="142840"/>
            <a:chOff x="-1" y="0"/>
            <a:chExt cx="603741" cy="162495"/>
          </a:xfrm>
        </p:grpSpPr>
        <p:sp>
          <p:nvSpPr>
            <p:cNvPr id="653" name="직사각형"/>
            <p:cNvSpPr/>
            <p:nvPr/>
          </p:nvSpPr>
          <p:spPr>
            <a:xfrm>
              <a:off x="-1" y="0"/>
              <a:ext cx="603741" cy="162495"/>
            </a:xfrm>
            <a:prstGeom prst="rect">
              <a:avLst/>
            </a:prstGeom>
            <a:solidFill>
              <a:schemeClr val="accent2"/>
            </a:solidFill>
            <a:ln w="6350" cap="flat">
              <a:solidFill>
                <a:schemeClr val="accent2"/>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654" name="2022.08.10"/>
            <p:cNvSpPr txBox="1"/>
            <p:nvPr/>
          </p:nvSpPr>
          <p:spPr>
            <a:xfrm>
              <a:off x="3174" y="19975"/>
              <a:ext cx="597391" cy="1225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rPr lang="ko-KR" altLang="en-US" sz="700" dirty="0" smtClean="0"/>
                <a:t> 테스트 배포 신청 건</a:t>
              </a:r>
              <a:endParaRPr sz="700" dirty="0"/>
            </a:p>
          </p:txBody>
        </p:sp>
      </p:grpSp>
      <p:cxnSp>
        <p:nvCxnSpPr>
          <p:cNvPr id="276" name="직선 화살표 연결선 275"/>
          <p:cNvCxnSpPr>
            <a:stCxn id="622" idx="2"/>
          </p:cNvCxnSpPr>
          <p:nvPr/>
        </p:nvCxnSpPr>
        <p:spPr>
          <a:xfrm>
            <a:off x="2038303" y="4147430"/>
            <a:ext cx="5279" cy="22863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55" name="TextBox 118"/>
          <p:cNvSpPr txBox="1"/>
          <p:nvPr/>
        </p:nvSpPr>
        <p:spPr>
          <a:xfrm>
            <a:off x="3612931" y="4450995"/>
            <a:ext cx="16343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Y</a:t>
            </a:r>
          </a:p>
        </p:txBody>
      </p:sp>
      <p:sp>
        <p:nvSpPr>
          <p:cNvPr id="657" name="순서도: 판단 656"/>
          <p:cNvSpPr/>
          <p:nvPr/>
        </p:nvSpPr>
        <p:spPr>
          <a:xfrm>
            <a:off x="2751429" y="4519303"/>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58" name="TextBox 118"/>
          <p:cNvSpPr txBox="1"/>
          <p:nvPr/>
        </p:nvSpPr>
        <p:spPr>
          <a:xfrm>
            <a:off x="2935635" y="4559969"/>
            <a:ext cx="59361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인프라</a:t>
            </a:r>
            <a:endParaRPr lang="en-US" altLang="ko-KR" sz="600" dirty="0" smtClean="0"/>
          </a:p>
          <a:p>
            <a:r>
              <a:rPr lang="ko-KR" altLang="en-US" sz="600" dirty="0" smtClean="0"/>
              <a:t>구축 완료</a:t>
            </a:r>
            <a:endParaRPr lang="en-US" altLang="ko-KR" sz="600" dirty="0" smtClean="0"/>
          </a:p>
          <a:p>
            <a:r>
              <a:rPr lang="ko-KR" altLang="en-US" sz="600" dirty="0" smtClean="0"/>
              <a:t>여부</a:t>
            </a:r>
            <a:endParaRPr lang="en-US" altLang="ko-KR" sz="600" dirty="0" smtClean="0"/>
          </a:p>
        </p:txBody>
      </p:sp>
      <p:sp>
        <p:nvSpPr>
          <p:cNvPr id="660" name="TextBox 118"/>
          <p:cNvSpPr txBox="1"/>
          <p:nvPr/>
        </p:nvSpPr>
        <p:spPr>
          <a:xfrm>
            <a:off x="3075942" y="4347461"/>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285" name="직선 화살표 연결선 284"/>
          <p:cNvCxnSpPr/>
          <p:nvPr/>
        </p:nvCxnSpPr>
        <p:spPr>
          <a:xfrm>
            <a:off x="2531668" y="4699789"/>
            <a:ext cx="219761" cy="525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62" name="순서도: 처리 661"/>
          <p:cNvSpPr/>
          <p:nvPr/>
        </p:nvSpPr>
        <p:spPr>
          <a:xfrm>
            <a:off x="2751428" y="3981325"/>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63" name="TextBox 118"/>
          <p:cNvSpPr txBox="1"/>
          <p:nvPr/>
        </p:nvSpPr>
        <p:spPr>
          <a:xfrm>
            <a:off x="2759423" y="4018388"/>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인프라 </a:t>
            </a:r>
            <a:r>
              <a:rPr lang="ko-KR" altLang="en-US" sz="600" dirty="0" err="1" smtClean="0"/>
              <a:t>구축요청</a:t>
            </a:r>
            <a:r>
              <a:rPr lang="ko-KR" altLang="en-US" sz="600" dirty="0" smtClean="0"/>
              <a:t> 등록</a:t>
            </a:r>
            <a:endParaRPr lang="en-US" altLang="ko-KR" sz="600" dirty="0" smtClean="0"/>
          </a:p>
        </p:txBody>
      </p:sp>
      <p:cxnSp>
        <p:nvCxnSpPr>
          <p:cNvPr id="300" name="직선 화살표 연결선 299"/>
          <p:cNvCxnSpPr>
            <a:stCxn id="657" idx="0"/>
            <a:endCxn id="662" idx="2"/>
          </p:cNvCxnSpPr>
          <p:nvPr/>
        </p:nvCxnSpPr>
        <p:spPr>
          <a:xfrm flipV="1">
            <a:off x="3232442" y="4283418"/>
            <a:ext cx="4761" cy="23588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grpSp>
        <p:nvGrpSpPr>
          <p:cNvPr id="670" name="직사각형 155"/>
          <p:cNvGrpSpPr/>
          <p:nvPr/>
        </p:nvGrpSpPr>
        <p:grpSpPr>
          <a:xfrm>
            <a:off x="7731675" y="-800111"/>
            <a:ext cx="552515" cy="150671"/>
            <a:chOff x="-1" y="0"/>
            <a:chExt cx="603741" cy="162495"/>
          </a:xfrm>
          <a:solidFill>
            <a:schemeClr val="accent6">
              <a:lumMod val="60000"/>
              <a:lumOff val="40000"/>
            </a:schemeClr>
          </a:solidFill>
        </p:grpSpPr>
        <p:sp>
          <p:nvSpPr>
            <p:cNvPr id="671" name="직사각형"/>
            <p:cNvSpPr/>
            <p:nvPr/>
          </p:nvSpPr>
          <p:spPr>
            <a:xfrm>
              <a:off x="-1" y="0"/>
              <a:ext cx="603741" cy="162495"/>
            </a:xfrm>
            <a:prstGeom prst="rect">
              <a:avLst/>
            </a:prstGeom>
            <a:grpFill/>
            <a:ln w="6350" cap="flat">
              <a:solidFill>
                <a:schemeClr val="accent6">
                  <a:lumMod val="60000"/>
                  <a:lumOff val="40000"/>
                </a:schemeClr>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672" name="2022.08.10"/>
            <p:cNvSpPr txBox="1"/>
            <p:nvPr/>
          </p:nvSpPr>
          <p:spPr>
            <a:xfrm>
              <a:off x="3174" y="28440"/>
              <a:ext cx="597391" cy="105614"/>
            </a:xfrm>
            <a:prstGeom prst="rect">
              <a:avLst/>
            </a:prstGeom>
            <a:grpFill/>
            <a:ln w="12700" cap="flat">
              <a:solidFill>
                <a:schemeClr val="accent6">
                  <a:lumMod val="60000"/>
                  <a:lumOff val="40000"/>
                </a:schemeClr>
              </a:solid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rPr lang="ko-KR" altLang="en-US" sz="700" dirty="0" smtClean="0"/>
                <a:t>개별 흐름도</a:t>
              </a:r>
              <a:endParaRPr sz="700" dirty="0"/>
            </a:p>
          </p:txBody>
        </p:sp>
      </p:grpSp>
      <p:sp>
        <p:nvSpPr>
          <p:cNvPr id="674" name="순서도: 처리 673"/>
          <p:cNvSpPr/>
          <p:nvPr/>
        </p:nvSpPr>
        <p:spPr>
          <a:xfrm>
            <a:off x="3934653" y="4592636"/>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75" name="TextBox 118"/>
          <p:cNvSpPr txBox="1"/>
          <p:nvPr/>
        </p:nvSpPr>
        <p:spPr>
          <a:xfrm>
            <a:off x="3942648" y="4619971"/>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배포 신청 완료</a:t>
            </a:r>
            <a:endParaRPr lang="en-US" altLang="ko-KR" sz="600" dirty="0" smtClean="0"/>
          </a:p>
        </p:txBody>
      </p:sp>
      <p:cxnSp>
        <p:nvCxnSpPr>
          <p:cNvPr id="303" name="직선 화살표 연결선 302"/>
          <p:cNvCxnSpPr>
            <a:stCxn id="657" idx="3"/>
            <a:endCxn id="674" idx="1"/>
          </p:cNvCxnSpPr>
          <p:nvPr/>
        </p:nvCxnSpPr>
        <p:spPr>
          <a:xfrm>
            <a:off x="3713454" y="4705041"/>
            <a:ext cx="221199" cy="459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76" name="TextBox 118"/>
          <p:cNvSpPr txBox="1"/>
          <p:nvPr/>
        </p:nvSpPr>
        <p:spPr>
          <a:xfrm>
            <a:off x="7678196" y="1944681"/>
            <a:ext cx="16343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Y</a:t>
            </a:r>
          </a:p>
        </p:txBody>
      </p:sp>
      <p:sp>
        <p:nvSpPr>
          <p:cNvPr id="677" name="TextBox 119"/>
          <p:cNvSpPr txBox="1"/>
          <p:nvPr/>
        </p:nvSpPr>
        <p:spPr>
          <a:xfrm>
            <a:off x="7084386" y="1555718"/>
            <a:ext cx="168342"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N</a:t>
            </a:r>
          </a:p>
        </p:txBody>
      </p:sp>
      <p:cxnSp>
        <p:nvCxnSpPr>
          <p:cNvPr id="678" name="직선 화살표 연결선 677"/>
          <p:cNvCxnSpPr>
            <a:stCxn id="683" idx="2"/>
            <a:endCxn id="681" idx="0"/>
          </p:cNvCxnSpPr>
          <p:nvPr/>
        </p:nvCxnSpPr>
        <p:spPr>
          <a:xfrm flipH="1">
            <a:off x="7662800" y="1362013"/>
            <a:ext cx="3232" cy="21392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79" name="꺾인 연결선 678"/>
          <p:cNvCxnSpPr>
            <a:stCxn id="681" idx="1"/>
          </p:cNvCxnSpPr>
          <p:nvPr/>
        </p:nvCxnSpPr>
        <p:spPr>
          <a:xfrm rot="10800000" flipH="1">
            <a:off x="7181786" y="1241456"/>
            <a:ext cx="2113" cy="520225"/>
          </a:xfrm>
          <a:prstGeom prst="bentConnector3">
            <a:avLst>
              <a:gd name="adj1" fmla="val -1081874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80" name="직선 화살표 연결선 679"/>
          <p:cNvCxnSpPr>
            <a:stCxn id="681" idx="2"/>
            <a:endCxn id="686" idx="0"/>
          </p:cNvCxnSpPr>
          <p:nvPr/>
        </p:nvCxnSpPr>
        <p:spPr>
          <a:xfrm>
            <a:off x="7662800" y="1947417"/>
            <a:ext cx="1951" cy="22151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81" name="순서도: 판단 680"/>
          <p:cNvSpPr/>
          <p:nvPr/>
        </p:nvSpPr>
        <p:spPr>
          <a:xfrm>
            <a:off x="7181787" y="1575942"/>
            <a:ext cx="962025" cy="371475"/>
          </a:xfrm>
          <a:prstGeom prst="flowChartDecision">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82" name="TextBox 118"/>
          <p:cNvSpPr txBox="1"/>
          <p:nvPr/>
        </p:nvSpPr>
        <p:spPr>
          <a:xfrm>
            <a:off x="7365993" y="1616608"/>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접속권한</a:t>
            </a:r>
            <a:endParaRPr lang="en-US" altLang="ko-KR" sz="600" dirty="0" smtClean="0"/>
          </a:p>
          <a:p>
            <a:r>
              <a:rPr lang="ko-KR" altLang="en-US" sz="600" dirty="0" smtClean="0"/>
              <a:t>체크</a:t>
            </a:r>
            <a:endParaRPr lang="en-US" altLang="ko-KR" sz="600" dirty="0" smtClean="0"/>
          </a:p>
        </p:txBody>
      </p:sp>
      <p:sp>
        <p:nvSpPr>
          <p:cNvPr id="683" name="순서도: 처리 682"/>
          <p:cNvSpPr/>
          <p:nvPr/>
        </p:nvSpPr>
        <p:spPr>
          <a:xfrm>
            <a:off x="7180257" y="1128016"/>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84" name="TextBox 118"/>
          <p:cNvSpPr txBox="1"/>
          <p:nvPr/>
        </p:nvSpPr>
        <p:spPr>
          <a:xfrm>
            <a:off x="7197777" y="1155351"/>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로그인</a:t>
            </a:r>
            <a:endParaRPr lang="en-US" altLang="ko-KR" sz="600" dirty="0" smtClean="0"/>
          </a:p>
        </p:txBody>
      </p:sp>
      <p:grpSp>
        <p:nvGrpSpPr>
          <p:cNvPr id="706" name="직사각형 155"/>
          <p:cNvGrpSpPr/>
          <p:nvPr/>
        </p:nvGrpSpPr>
        <p:grpSpPr>
          <a:xfrm>
            <a:off x="2690830" y="3779838"/>
            <a:ext cx="552515" cy="124522"/>
            <a:chOff x="-1" y="0"/>
            <a:chExt cx="603741" cy="162495"/>
          </a:xfrm>
          <a:solidFill>
            <a:schemeClr val="accent6">
              <a:lumMod val="60000"/>
              <a:lumOff val="40000"/>
            </a:schemeClr>
          </a:solidFill>
        </p:grpSpPr>
        <p:sp>
          <p:nvSpPr>
            <p:cNvPr id="707" name="직사각형"/>
            <p:cNvSpPr/>
            <p:nvPr/>
          </p:nvSpPr>
          <p:spPr>
            <a:xfrm>
              <a:off x="-1" y="0"/>
              <a:ext cx="603741" cy="162495"/>
            </a:xfrm>
            <a:prstGeom prst="rect">
              <a:avLst/>
            </a:prstGeom>
            <a:grpFill/>
            <a:ln w="6350" cap="flat">
              <a:solidFill>
                <a:schemeClr val="accent6">
                  <a:lumMod val="60000"/>
                  <a:lumOff val="40000"/>
                </a:schemeClr>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708" name="2022.08.10"/>
            <p:cNvSpPr txBox="1"/>
            <p:nvPr/>
          </p:nvSpPr>
          <p:spPr>
            <a:xfrm>
              <a:off x="3174" y="21002"/>
              <a:ext cx="597391" cy="120490"/>
            </a:xfrm>
            <a:prstGeom prst="rect">
              <a:avLst/>
            </a:prstGeom>
            <a:grpFill/>
            <a:ln w="12700" cap="flat">
              <a:solidFill>
                <a:schemeClr val="accent6">
                  <a:lumMod val="60000"/>
                  <a:lumOff val="40000"/>
                </a:schemeClr>
              </a:solid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rPr lang="ko-KR" altLang="en-US" dirty="0" smtClean="0"/>
                <a:t>개별 흐름도</a:t>
              </a:r>
              <a:endParaRPr dirty="0"/>
            </a:p>
          </p:txBody>
        </p:sp>
      </p:grpSp>
      <p:sp>
        <p:nvSpPr>
          <p:cNvPr id="709" name="TextBox 118"/>
          <p:cNvSpPr txBox="1"/>
          <p:nvPr/>
        </p:nvSpPr>
        <p:spPr>
          <a:xfrm>
            <a:off x="3000628" y="4778677"/>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endParaRPr lang="en-US" altLang="ko-KR" sz="600" dirty="0" smtClean="0"/>
          </a:p>
        </p:txBody>
      </p:sp>
      <p:sp>
        <p:nvSpPr>
          <p:cNvPr id="710" name="순서도: 처리 709"/>
          <p:cNvSpPr/>
          <p:nvPr/>
        </p:nvSpPr>
        <p:spPr>
          <a:xfrm>
            <a:off x="3907202" y="5326678"/>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11" name="TextBox 118"/>
          <p:cNvSpPr txBox="1"/>
          <p:nvPr/>
        </p:nvSpPr>
        <p:spPr>
          <a:xfrm>
            <a:off x="3915197" y="5315101"/>
            <a:ext cx="963555"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배포 신청 정보</a:t>
            </a:r>
            <a:endParaRPr lang="en-US" altLang="ko-KR" sz="600" dirty="0" smtClean="0"/>
          </a:p>
          <a:p>
            <a:r>
              <a:rPr lang="ko-KR" altLang="en-US" sz="600" dirty="0" smtClean="0"/>
              <a:t>변경</a:t>
            </a:r>
            <a:endParaRPr lang="en-US" altLang="ko-KR" sz="600" dirty="0" smtClean="0"/>
          </a:p>
        </p:txBody>
      </p:sp>
      <p:cxnSp>
        <p:nvCxnSpPr>
          <p:cNvPr id="712" name="직선 화살표 연결선 711"/>
          <p:cNvCxnSpPr>
            <a:endCxn id="710" idx="1"/>
          </p:cNvCxnSpPr>
          <p:nvPr/>
        </p:nvCxnSpPr>
        <p:spPr>
          <a:xfrm flipV="1">
            <a:off x="3665846" y="5445370"/>
            <a:ext cx="241356" cy="35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20" name="순서도: 처리 719"/>
          <p:cNvSpPr/>
          <p:nvPr/>
        </p:nvSpPr>
        <p:spPr>
          <a:xfrm>
            <a:off x="2990468" y="-756997"/>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21" name="TextBox 118"/>
          <p:cNvSpPr txBox="1"/>
          <p:nvPr/>
        </p:nvSpPr>
        <p:spPr>
          <a:xfrm>
            <a:off x="2940001" y="-772360"/>
            <a:ext cx="56644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배포용</a:t>
            </a:r>
            <a:endParaRPr lang="en-US" altLang="ko-KR" sz="600" dirty="0" smtClean="0"/>
          </a:p>
          <a:p>
            <a:r>
              <a:rPr lang="en-US" altLang="ko-KR" sz="600" dirty="0" smtClean="0"/>
              <a:t>GIT</a:t>
            </a:r>
            <a:r>
              <a:rPr lang="ko-KR" altLang="en-US" sz="600" dirty="0" smtClean="0"/>
              <a:t>정보</a:t>
            </a:r>
            <a:endParaRPr lang="en-US" altLang="ko-KR" sz="600" dirty="0" smtClean="0"/>
          </a:p>
        </p:txBody>
      </p:sp>
      <p:sp>
        <p:nvSpPr>
          <p:cNvPr id="722" name="순서도: 처리 721"/>
          <p:cNvSpPr/>
          <p:nvPr/>
        </p:nvSpPr>
        <p:spPr>
          <a:xfrm>
            <a:off x="3517368" y="-761567"/>
            <a:ext cx="428471" cy="233997"/>
          </a:xfrm>
          <a:prstGeom prst="flowChartProcess">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23" name="TextBox 118"/>
          <p:cNvSpPr txBox="1"/>
          <p:nvPr/>
        </p:nvSpPr>
        <p:spPr>
          <a:xfrm>
            <a:off x="3457173" y="-738018"/>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smtClean="0"/>
              <a:t>인프라정보</a:t>
            </a:r>
            <a:endParaRPr lang="en-US" altLang="ko-KR" sz="600" dirty="0" smtClean="0"/>
          </a:p>
        </p:txBody>
      </p:sp>
      <p:sp>
        <p:nvSpPr>
          <p:cNvPr id="724" name="직사각형 723"/>
          <p:cNvSpPr/>
          <p:nvPr/>
        </p:nvSpPr>
        <p:spPr>
          <a:xfrm>
            <a:off x="2926758" y="-827686"/>
            <a:ext cx="1107698" cy="362882"/>
          </a:xfrm>
          <a:prstGeom prst="rect">
            <a:avLst/>
          </a:prstGeom>
          <a:ln w="6350">
            <a:solidFill>
              <a:srgbClr val="00B0F0"/>
            </a:solidFill>
            <a:prstDash val="dash"/>
            <a:miter/>
          </a:ln>
        </p:spPr>
        <p:txBody>
          <a:bodyPr lIns="45699" tIns="45699" rIns="45699" bIns="45699" anchor="ctr"/>
          <a:lstStyle/>
          <a:p>
            <a:pPr algn="ctr">
              <a:defRPr>
                <a:solidFill>
                  <a:srgbClr val="FFFFFF"/>
                </a:solidFill>
              </a:defRPr>
            </a:pPr>
            <a:endParaRPr/>
          </a:p>
        </p:txBody>
      </p:sp>
      <p:sp>
        <p:nvSpPr>
          <p:cNvPr id="725" name="순서도: 처리 724"/>
          <p:cNvSpPr/>
          <p:nvPr/>
        </p:nvSpPr>
        <p:spPr>
          <a:xfrm>
            <a:off x="5252597" y="5329543"/>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26" name="TextBox 118"/>
          <p:cNvSpPr txBox="1"/>
          <p:nvPr/>
        </p:nvSpPr>
        <p:spPr>
          <a:xfrm>
            <a:off x="5202130" y="5314180"/>
            <a:ext cx="56644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배포용</a:t>
            </a:r>
            <a:endParaRPr lang="en-US" altLang="ko-KR" sz="600" dirty="0" smtClean="0"/>
          </a:p>
          <a:p>
            <a:r>
              <a:rPr lang="en-US" altLang="ko-KR" sz="600" dirty="0" smtClean="0"/>
              <a:t>GIT</a:t>
            </a:r>
            <a:r>
              <a:rPr lang="ko-KR" altLang="en-US" sz="600" dirty="0" smtClean="0"/>
              <a:t>정보</a:t>
            </a:r>
            <a:endParaRPr lang="en-US" altLang="ko-KR" sz="600" dirty="0" smtClean="0"/>
          </a:p>
        </p:txBody>
      </p:sp>
      <p:sp>
        <p:nvSpPr>
          <p:cNvPr id="727" name="순서도: 처리 726"/>
          <p:cNvSpPr/>
          <p:nvPr/>
        </p:nvSpPr>
        <p:spPr>
          <a:xfrm>
            <a:off x="5779497" y="5324973"/>
            <a:ext cx="428471" cy="233997"/>
          </a:xfrm>
          <a:prstGeom prst="flowChartProcess">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28" name="TextBox 118"/>
          <p:cNvSpPr txBox="1"/>
          <p:nvPr/>
        </p:nvSpPr>
        <p:spPr>
          <a:xfrm>
            <a:off x="5719302" y="5348522"/>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smtClean="0"/>
              <a:t>인프라정보</a:t>
            </a:r>
            <a:endParaRPr lang="en-US" altLang="ko-KR" sz="600" dirty="0" smtClean="0"/>
          </a:p>
        </p:txBody>
      </p:sp>
      <p:sp>
        <p:nvSpPr>
          <p:cNvPr id="729" name="직사각형 728"/>
          <p:cNvSpPr/>
          <p:nvPr/>
        </p:nvSpPr>
        <p:spPr>
          <a:xfrm>
            <a:off x="5188887" y="5258854"/>
            <a:ext cx="1107698" cy="362882"/>
          </a:xfrm>
          <a:prstGeom prst="rect">
            <a:avLst/>
          </a:prstGeom>
          <a:ln w="6350">
            <a:solidFill>
              <a:srgbClr val="00B0F0"/>
            </a:solidFill>
            <a:prstDash val="dash"/>
            <a:miter/>
          </a:ln>
        </p:spPr>
        <p:txBody>
          <a:bodyPr lIns="45699" tIns="45699" rIns="45699" bIns="45699" anchor="ctr"/>
          <a:lstStyle/>
          <a:p>
            <a:pPr algn="ctr">
              <a:defRPr>
                <a:solidFill>
                  <a:srgbClr val="FFFFFF"/>
                </a:solidFill>
              </a:defRPr>
            </a:pPr>
            <a:endParaRPr/>
          </a:p>
        </p:txBody>
      </p:sp>
      <p:sp>
        <p:nvSpPr>
          <p:cNvPr id="735" name="순서도: 판단 734"/>
          <p:cNvSpPr/>
          <p:nvPr/>
        </p:nvSpPr>
        <p:spPr>
          <a:xfrm>
            <a:off x="440366" y="-668838"/>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36" name="TextBox 118"/>
          <p:cNvSpPr txBox="1"/>
          <p:nvPr/>
        </p:nvSpPr>
        <p:spPr>
          <a:xfrm>
            <a:off x="624572" y="-628172"/>
            <a:ext cx="59361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인프라</a:t>
            </a:r>
            <a:endParaRPr lang="en-US" altLang="ko-KR" sz="600" dirty="0" smtClean="0"/>
          </a:p>
          <a:p>
            <a:r>
              <a:rPr lang="ko-KR" altLang="en-US" sz="600" dirty="0" smtClean="0"/>
              <a:t>구축 완료</a:t>
            </a:r>
            <a:endParaRPr lang="en-US" altLang="ko-KR" sz="600" dirty="0" smtClean="0"/>
          </a:p>
          <a:p>
            <a:r>
              <a:rPr lang="ko-KR" altLang="en-US" sz="600" dirty="0" smtClean="0"/>
              <a:t>여부</a:t>
            </a:r>
            <a:endParaRPr lang="en-US" altLang="ko-KR" sz="600" dirty="0" smtClean="0"/>
          </a:p>
        </p:txBody>
      </p:sp>
      <p:sp>
        <p:nvSpPr>
          <p:cNvPr id="737" name="TextBox 118"/>
          <p:cNvSpPr txBox="1"/>
          <p:nvPr/>
        </p:nvSpPr>
        <p:spPr>
          <a:xfrm>
            <a:off x="764879" y="-840680"/>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738" name="직선 화살표 연결선 737"/>
          <p:cNvCxnSpPr/>
          <p:nvPr/>
        </p:nvCxnSpPr>
        <p:spPr>
          <a:xfrm>
            <a:off x="220605" y="-488352"/>
            <a:ext cx="219761" cy="525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739" name="직선 화살표 연결선 738"/>
          <p:cNvCxnSpPr>
            <a:stCxn id="735" idx="0"/>
          </p:cNvCxnSpPr>
          <p:nvPr/>
        </p:nvCxnSpPr>
        <p:spPr>
          <a:xfrm flipV="1">
            <a:off x="921379" y="-904723"/>
            <a:ext cx="4761" cy="23588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740" name="직선 화살표 연결선 739"/>
          <p:cNvCxnSpPr>
            <a:stCxn id="735" idx="3"/>
          </p:cNvCxnSpPr>
          <p:nvPr/>
        </p:nvCxnSpPr>
        <p:spPr>
          <a:xfrm>
            <a:off x="1402391" y="-483100"/>
            <a:ext cx="221199" cy="459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41" name="TextBox 118"/>
          <p:cNvSpPr txBox="1"/>
          <p:nvPr/>
        </p:nvSpPr>
        <p:spPr>
          <a:xfrm>
            <a:off x="1381294" y="-678767"/>
            <a:ext cx="16343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Y</a:t>
            </a:r>
          </a:p>
        </p:txBody>
      </p:sp>
      <p:sp>
        <p:nvSpPr>
          <p:cNvPr id="742" name="순서도: 판단 741"/>
          <p:cNvSpPr/>
          <p:nvPr/>
        </p:nvSpPr>
        <p:spPr>
          <a:xfrm>
            <a:off x="2701597" y="5263875"/>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43" name="TextBox 118"/>
          <p:cNvSpPr txBox="1"/>
          <p:nvPr/>
        </p:nvSpPr>
        <p:spPr>
          <a:xfrm>
            <a:off x="2885803" y="5304541"/>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배포</a:t>
            </a:r>
            <a:endParaRPr lang="en-US" altLang="ko-KR" sz="600" dirty="0" smtClean="0"/>
          </a:p>
          <a:p>
            <a:r>
              <a:rPr lang="ko-KR" altLang="en-US" sz="600" dirty="0" err="1" smtClean="0"/>
              <a:t>처리중</a:t>
            </a:r>
            <a:r>
              <a:rPr lang="ko-KR" altLang="en-US" sz="600" dirty="0" smtClean="0"/>
              <a:t> 여부</a:t>
            </a:r>
            <a:endParaRPr lang="en-US" altLang="ko-KR" sz="600" dirty="0" smtClean="0"/>
          </a:p>
        </p:txBody>
      </p:sp>
      <p:sp>
        <p:nvSpPr>
          <p:cNvPr id="744" name="TextBox 118"/>
          <p:cNvSpPr txBox="1"/>
          <p:nvPr/>
        </p:nvSpPr>
        <p:spPr>
          <a:xfrm>
            <a:off x="3034927" y="5092033"/>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cxnSp>
        <p:nvCxnSpPr>
          <p:cNvPr id="745" name="직선 화살표 연결선 744"/>
          <p:cNvCxnSpPr>
            <a:endCxn id="729" idx="1"/>
          </p:cNvCxnSpPr>
          <p:nvPr/>
        </p:nvCxnSpPr>
        <p:spPr>
          <a:xfrm>
            <a:off x="4876644" y="5439148"/>
            <a:ext cx="312243" cy="1147"/>
          </a:xfrm>
          <a:prstGeom prst="straightConnector1">
            <a:avLst/>
          </a:prstGeom>
          <a:noFill/>
          <a:ln w="12700" cap="flat">
            <a:solidFill>
              <a:schemeClr val="accent1"/>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cxnSp>
        <p:nvCxnSpPr>
          <p:cNvPr id="747" name="직선 화살표 연결선 746"/>
          <p:cNvCxnSpPr/>
          <p:nvPr/>
        </p:nvCxnSpPr>
        <p:spPr>
          <a:xfrm>
            <a:off x="2507309" y="5439542"/>
            <a:ext cx="221199" cy="459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48" name="TextBox 118"/>
          <p:cNvSpPr txBox="1"/>
          <p:nvPr/>
        </p:nvSpPr>
        <p:spPr>
          <a:xfrm>
            <a:off x="3643613" y="5253946"/>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sp>
        <p:nvSpPr>
          <p:cNvPr id="750" name="순서도: 처리 749"/>
          <p:cNvSpPr/>
          <p:nvPr/>
        </p:nvSpPr>
        <p:spPr>
          <a:xfrm>
            <a:off x="3931937" y="4982102"/>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51" name="TextBox 118"/>
          <p:cNvSpPr txBox="1"/>
          <p:nvPr/>
        </p:nvSpPr>
        <p:spPr>
          <a:xfrm>
            <a:off x="3881470" y="4976467"/>
            <a:ext cx="56644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배포신청</a:t>
            </a:r>
            <a:r>
              <a:rPr lang="ko-KR" altLang="en-US" sz="600" dirty="0" smtClean="0"/>
              <a:t> 정지</a:t>
            </a:r>
            <a:endParaRPr lang="en-US" altLang="ko-KR" sz="600" dirty="0" smtClean="0"/>
          </a:p>
        </p:txBody>
      </p:sp>
      <p:cxnSp>
        <p:nvCxnSpPr>
          <p:cNvPr id="340" name="꺾인 연결선 339"/>
          <p:cNvCxnSpPr>
            <a:stCxn id="742" idx="0"/>
            <a:endCxn id="750" idx="1"/>
          </p:cNvCxnSpPr>
          <p:nvPr/>
        </p:nvCxnSpPr>
        <p:spPr>
          <a:xfrm rot="5400000" flipH="1" flipV="1">
            <a:off x="3474886" y="4806825"/>
            <a:ext cx="164774" cy="749327"/>
          </a:xfrm>
          <a:prstGeom prst="bentConnector2">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43" name="꺾인 연결선 342"/>
          <p:cNvCxnSpPr>
            <a:stCxn id="750" idx="3"/>
          </p:cNvCxnSpPr>
          <p:nvPr/>
        </p:nvCxnSpPr>
        <p:spPr>
          <a:xfrm>
            <a:off x="4360408" y="5099101"/>
            <a:ext cx="240655" cy="243362"/>
          </a:xfrm>
          <a:prstGeom prst="bentConnector2">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763" name="직선 화살표 연결선 762"/>
          <p:cNvCxnSpPr/>
          <p:nvPr/>
        </p:nvCxnSpPr>
        <p:spPr>
          <a:xfrm flipV="1">
            <a:off x="9594598" y="-538771"/>
            <a:ext cx="241356" cy="35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64" name="순서도: 판단 763"/>
          <p:cNvSpPr/>
          <p:nvPr/>
        </p:nvSpPr>
        <p:spPr>
          <a:xfrm>
            <a:off x="8630349" y="-720266"/>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65" name="TextBox 118"/>
          <p:cNvSpPr txBox="1"/>
          <p:nvPr/>
        </p:nvSpPr>
        <p:spPr>
          <a:xfrm>
            <a:off x="8814555" y="-679600"/>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배포</a:t>
            </a:r>
            <a:endParaRPr lang="en-US" altLang="ko-KR" sz="600" dirty="0" smtClean="0"/>
          </a:p>
          <a:p>
            <a:r>
              <a:rPr lang="ko-KR" altLang="en-US" sz="600" dirty="0" err="1" smtClean="0"/>
              <a:t>처리중</a:t>
            </a:r>
            <a:r>
              <a:rPr lang="ko-KR" altLang="en-US" sz="600" dirty="0" smtClean="0"/>
              <a:t> 여부</a:t>
            </a:r>
            <a:endParaRPr lang="en-US" altLang="ko-KR" sz="600" dirty="0" smtClean="0"/>
          </a:p>
        </p:txBody>
      </p:sp>
      <p:sp>
        <p:nvSpPr>
          <p:cNvPr id="766" name="TextBox 118"/>
          <p:cNvSpPr txBox="1"/>
          <p:nvPr/>
        </p:nvSpPr>
        <p:spPr>
          <a:xfrm>
            <a:off x="8963679" y="-366817"/>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cxnSp>
        <p:nvCxnSpPr>
          <p:cNvPr id="767" name="직선 화살표 연결선 766"/>
          <p:cNvCxnSpPr/>
          <p:nvPr/>
        </p:nvCxnSpPr>
        <p:spPr>
          <a:xfrm>
            <a:off x="8436061" y="-544599"/>
            <a:ext cx="221199" cy="459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68" name="TextBox 118"/>
          <p:cNvSpPr txBox="1"/>
          <p:nvPr/>
        </p:nvSpPr>
        <p:spPr>
          <a:xfrm>
            <a:off x="9572365" y="-730195"/>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sp>
        <p:nvSpPr>
          <p:cNvPr id="771" name="순서도: 처리 770"/>
          <p:cNvSpPr/>
          <p:nvPr/>
        </p:nvSpPr>
        <p:spPr>
          <a:xfrm>
            <a:off x="2701570" y="5830511"/>
            <a:ext cx="47545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72" name="TextBox 118"/>
          <p:cNvSpPr txBox="1"/>
          <p:nvPr/>
        </p:nvSpPr>
        <p:spPr>
          <a:xfrm>
            <a:off x="2467346" y="5858031"/>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a:t>
            </a:r>
            <a:endParaRPr lang="en-US" altLang="ko-KR" sz="600" dirty="0" smtClean="0"/>
          </a:p>
        </p:txBody>
      </p:sp>
      <p:cxnSp>
        <p:nvCxnSpPr>
          <p:cNvPr id="345" name="직선 화살표 연결선 344"/>
          <p:cNvCxnSpPr>
            <a:stCxn id="648" idx="3"/>
            <a:endCxn id="771" idx="1"/>
          </p:cNvCxnSpPr>
          <p:nvPr/>
        </p:nvCxnSpPr>
        <p:spPr>
          <a:xfrm flipV="1">
            <a:off x="2500048" y="5947510"/>
            <a:ext cx="201522" cy="277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776" name="직선 화살표 연결선 775"/>
          <p:cNvCxnSpPr/>
          <p:nvPr/>
        </p:nvCxnSpPr>
        <p:spPr>
          <a:xfrm flipV="1">
            <a:off x="4349257" y="5946041"/>
            <a:ext cx="241356" cy="35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77" name="순서도: 판단 776"/>
          <p:cNvSpPr/>
          <p:nvPr/>
        </p:nvSpPr>
        <p:spPr>
          <a:xfrm>
            <a:off x="3385008" y="5764546"/>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78" name="TextBox 118"/>
          <p:cNvSpPr txBox="1"/>
          <p:nvPr/>
        </p:nvSpPr>
        <p:spPr>
          <a:xfrm>
            <a:off x="3569214" y="5844124"/>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성공 여부</a:t>
            </a:r>
            <a:endParaRPr lang="en-US" altLang="ko-KR" sz="600" dirty="0" smtClean="0"/>
          </a:p>
        </p:txBody>
      </p:sp>
      <p:sp>
        <p:nvSpPr>
          <p:cNvPr id="779" name="TextBox 118"/>
          <p:cNvSpPr txBox="1"/>
          <p:nvPr/>
        </p:nvSpPr>
        <p:spPr>
          <a:xfrm>
            <a:off x="4313787" y="5727197"/>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cxnSp>
        <p:nvCxnSpPr>
          <p:cNvPr id="780" name="직선 화살표 연결선 779"/>
          <p:cNvCxnSpPr/>
          <p:nvPr/>
        </p:nvCxnSpPr>
        <p:spPr>
          <a:xfrm>
            <a:off x="3190720" y="5940213"/>
            <a:ext cx="221199" cy="459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81" name="TextBox 118"/>
          <p:cNvSpPr txBox="1"/>
          <p:nvPr/>
        </p:nvSpPr>
        <p:spPr>
          <a:xfrm>
            <a:off x="3928187" y="6114542"/>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348" name="꺾인 연결선 347"/>
          <p:cNvCxnSpPr>
            <a:stCxn id="777" idx="2"/>
          </p:cNvCxnSpPr>
          <p:nvPr/>
        </p:nvCxnSpPr>
        <p:spPr>
          <a:xfrm rot="5400000" flipH="1">
            <a:off x="1685665" y="3955666"/>
            <a:ext cx="2047219" cy="2313492"/>
          </a:xfrm>
          <a:prstGeom prst="bentConnector4">
            <a:avLst>
              <a:gd name="adj1" fmla="val -11166"/>
              <a:gd name="adj2" fmla="val 110853"/>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95" name="순서도: 처리 794"/>
          <p:cNvSpPr/>
          <p:nvPr/>
        </p:nvSpPr>
        <p:spPr>
          <a:xfrm>
            <a:off x="4592346" y="5829825"/>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96" name="TextBox 118"/>
          <p:cNvSpPr txBox="1"/>
          <p:nvPr/>
        </p:nvSpPr>
        <p:spPr>
          <a:xfrm>
            <a:off x="4600341" y="5857160"/>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배포 신청 완료</a:t>
            </a:r>
            <a:endParaRPr lang="en-US" altLang="ko-KR" sz="600" dirty="0" smtClean="0"/>
          </a:p>
        </p:txBody>
      </p:sp>
      <p:sp>
        <p:nvSpPr>
          <p:cNvPr id="799" name="순서도: 처리 798"/>
          <p:cNvSpPr/>
          <p:nvPr/>
        </p:nvSpPr>
        <p:spPr>
          <a:xfrm>
            <a:off x="5209923" y="4592636"/>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00" name="TextBox 118"/>
          <p:cNvSpPr txBox="1"/>
          <p:nvPr/>
        </p:nvSpPr>
        <p:spPr>
          <a:xfrm>
            <a:off x="5217918" y="4619971"/>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운영 배포 신청 등록</a:t>
            </a:r>
            <a:endParaRPr lang="en-US" altLang="ko-KR" sz="600" dirty="0" smtClean="0"/>
          </a:p>
        </p:txBody>
      </p:sp>
      <p:cxnSp>
        <p:nvCxnSpPr>
          <p:cNvPr id="366" name="꺾인 연결선 365"/>
          <p:cNvCxnSpPr>
            <a:stCxn id="795" idx="3"/>
            <a:endCxn id="236" idx="3"/>
          </p:cNvCxnSpPr>
          <p:nvPr/>
        </p:nvCxnSpPr>
        <p:spPr>
          <a:xfrm flipV="1">
            <a:off x="5563896" y="4716348"/>
            <a:ext cx="699196" cy="1230476"/>
          </a:xfrm>
          <a:prstGeom prst="bentConnector3">
            <a:avLst>
              <a:gd name="adj1" fmla="val 132695"/>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809" name="순서도: 처리 808"/>
          <p:cNvSpPr/>
          <p:nvPr/>
        </p:nvSpPr>
        <p:spPr>
          <a:xfrm>
            <a:off x="7189782" y="2182063"/>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10" name="TextBox 118"/>
          <p:cNvSpPr txBox="1"/>
          <p:nvPr/>
        </p:nvSpPr>
        <p:spPr>
          <a:xfrm>
            <a:off x="7197777" y="2209398"/>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배포 신청 현황</a:t>
            </a:r>
            <a:endParaRPr lang="en-US" altLang="ko-KR" sz="600" dirty="0" smtClean="0"/>
          </a:p>
        </p:txBody>
      </p:sp>
      <p:sp>
        <p:nvSpPr>
          <p:cNvPr id="814" name="순서도: 처리 813"/>
          <p:cNvSpPr/>
          <p:nvPr/>
        </p:nvSpPr>
        <p:spPr>
          <a:xfrm>
            <a:off x="7228562" y="2711214"/>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15" name="TextBox 118"/>
          <p:cNvSpPr txBox="1"/>
          <p:nvPr/>
        </p:nvSpPr>
        <p:spPr>
          <a:xfrm>
            <a:off x="7178095" y="2695851"/>
            <a:ext cx="56644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요청내역</a:t>
            </a:r>
            <a:endParaRPr lang="en-US" altLang="ko-KR" sz="600" dirty="0" smtClean="0"/>
          </a:p>
          <a:p>
            <a:r>
              <a:rPr lang="ko-KR" altLang="en-US" sz="600" dirty="0" smtClean="0"/>
              <a:t>체크</a:t>
            </a:r>
            <a:endParaRPr lang="en-US" altLang="ko-KR" sz="600" dirty="0" smtClean="0"/>
          </a:p>
        </p:txBody>
      </p:sp>
      <p:sp>
        <p:nvSpPr>
          <p:cNvPr id="816" name="순서도: 처리 815"/>
          <p:cNvSpPr/>
          <p:nvPr/>
        </p:nvSpPr>
        <p:spPr>
          <a:xfrm>
            <a:off x="7755462" y="2706644"/>
            <a:ext cx="428471" cy="233997"/>
          </a:xfrm>
          <a:prstGeom prst="flowChartProcess">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17" name="TextBox 118"/>
          <p:cNvSpPr txBox="1"/>
          <p:nvPr/>
        </p:nvSpPr>
        <p:spPr>
          <a:xfrm>
            <a:off x="7695267" y="2710737"/>
            <a:ext cx="56644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인프라정보</a:t>
            </a:r>
            <a:endParaRPr lang="en-US" altLang="ko-KR" sz="600" dirty="0" smtClean="0"/>
          </a:p>
          <a:p>
            <a:r>
              <a:rPr lang="ko-KR" altLang="en-US" sz="600" dirty="0" smtClean="0"/>
              <a:t>체크</a:t>
            </a:r>
            <a:endParaRPr lang="en-US" altLang="ko-KR" sz="600" dirty="0" smtClean="0"/>
          </a:p>
        </p:txBody>
      </p:sp>
      <p:sp>
        <p:nvSpPr>
          <p:cNvPr id="818" name="직사각형 817"/>
          <p:cNvSpPr/>
          <p:nvPr/>
        </p:nvSpPr>
        <p:spPr>
          <a:xfrm>
            <a:off x="7145396" y="2640525"/>
            <a:ext cx="1107698" cy="362882"/>
          </a:xfrm>
          <a:prstGeom prst="rect">
            <a:avLst/>
          </a:prstGeom>
          <a:ln w="6350">
            <a:solidFill>
              <a:srgbClr val="00B0F0"/>
            </a:solidFill>
            <a:prstDash val="dash"/>
            <a:miter/>
          </a:ln>
        </p:spPr>
        <p:txBody>
          <a:bodyPr lIns="45699" tIns="45699" rIns="45699" bIns="45699" anchor="ctr"/>
          <a:lstStyle/>
          <a:p>
            <a:pPr algn="ctr">
              <a:defRPr>
                <a:solidFill>
                  <a:srgbClr val="FFFFFF"/>
                </a:solidFill>
              </a:defRPr>
            </a:pPr>
            <a:endParaRPr/>
          </a:p>
        </p:txBody>
      </p:sp>
      <p:cxnSp>
        <p:nvCxnSpPr>
          <p:cNvPr id="376" name="직선 화살표 연결선 375"/>
          <p:cNvCxnSpPr/>
          <p:nvPr/>
        </p:nvCxnSpPr>
        <p:spPr>
          <a:xfrm>
            <a:off x="7675167" y="2398065"/>
            <a:ext cx="0" cy="236161"/>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821" name="직선 화살표 연결선 820"/>
          <p:cNvCxnSpPr/>
          <p:nvPr/>
        </p:nvCxnSpPr>
        <p:spPr>
          <a:xfrm flipV="1">
            <a:off x="8162026" y="3392158"/>
            <a:ext cx="241356" cy="35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822" name="순서도: 판단 821"/>
          <p:cNvSpPr/>
          <p:nvPr/>
        </p:nvSpPr>
        <p:spPr>
          <a:xfrm>
            <a:off x="7197777" y="3210663"/>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23" name="TextBox 118"/>
          <p:cNvSpPr txBox="1"/>
          <p:nvPr/>
        </p:nvSpPr>
        <p:spPr>
          <a:xfrm>
            <a:off x="7381983" y="3270785"/>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신청내역검수통과 여부</a:t>
            </a:r>
            <a:endParaRPr lang="en-US" altLang="ko-KR" sz="600" dirty="0" smtClean="0"/>
          </a:p>
        </p:txBody>
      </p:sp>
      <p:sp>
        <p:nvSpPr>
          <p:cNvPr id="824" name="TextBox 118"/>
          <p:cNvSpPr txBox="1"/>
          <p:nvPr/>
        </p:nvSpPr>
        <p:spPr>
          <a:xfrm>
            <a:off x="7520148" y="3573932"/>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sp>
        <p:nvSpPr>
          <p:cNvPr id="826" name="TextBox 118"/>
          <p:cNvSpPr txBox="1"/>
          <p:nvPr/>
        </p:nvSpPr>
        <p:spPr>
          <a:xfrm>
            <a:off x="8139793" y="3200734"/>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381" name="직선 화살표 연결선 380"/>
          <p:cNvCxnSpPr/>
          <p:nvPr/>
        </p:nvCxnSpPr>
        <p:spPr>
          <a:xfrm>
            <a:off x="7689239" y="3002896"/>
            <a:ext cx="0" cy="207767"/>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832" name="순서도: 처리 831"/>
          <p:cNvSpPr/>
          <p:nvPr/>
        </p:nvSpPr>
        <p:spPr>
          <a:xfrm>
            <a:off x="7195122" y="3886846"/>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33" name="TextBox 118"/>
          <p:cNvSpPr txBox="1"/>
          <p:nvPr/>
        </p:nvSpPr>
        <p:spPr>
          <a:xfrm>
            <a:off x="7183661" y="3865541"/>
            <a:ext cx="963555"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배포</a:t>
            </a:r>
            <a:endParaRPr lang="en-US" altLang="ko-KR" sz="600" dirty="0" smtClean="0"/>
          </a:p>
          <a:p>
            <a:r>
              <a:rPr lang="ko-KR" altLang="en-US" sz="600" dirty="0" smtClean="0"/>
              <a:t>승인 및 처리</a:t>
            </a:r>
            <a:endParaRPr lang="en-US" altLang="ko-KR" sz="600" dirty="0" smtClean="0"/>
          </a:p>
        </p:txBody>
      </p:sp>
      <p:cxnSp>
        <p:nvCxnSpPr>
          <p:cNvPr id="383" name="직선 화살표 연결선 382"/>
          <p:cNvCxnSpPr>
            <a:stCxn id="822" idx="2"/>
            <a:endCxn id="832" idx="0"/>
          </p:cNvCxnSpPr>
          <p:nvPr/>
        </p:nvCxnSpPr>
        <p:spPr>
          <a:xfrm>
            <a:off x="7678790" y="3582138"/>
            <a:ext cx="2107" cy="24634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843" name="순서도: 판단 842"/>
          <p:cNvSpPr/>
          <p:nvPr/>
        </p:nvSpPr>
        <p:spPr>
          <a:xfrm>
            <a:off x="7194531" y="4394196"/>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44" name="TextBox 118"/>
          <p:cNvSpPr txBox="1"/>
          <p:nvPr/>
        </p:nvSpPr>
        <p:spPr>
          <a:xfrm>
            <a:off x="7378737" y="4454318"/>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배포 처리</a:t>
            </a:r>
            <a:endParaRPr lang="en-US" altLang="ko-KR" sz="600" dirty="0" smtClean="0"/>
          </a:p>
          <a:p>
            <a:r>
              <a:rPr lang="ko-KR" altLang="en-US" sz="600" dirty="0" smtClean="0"/>
              <a:t>성공 여부</a:t>
            </a:r>
            <a:endParaRPr lang="en-US" altLang="ko-KR" sz="600" dirty="0" smtClean="0"/>
          </a:p>
        </p:txBody>
      </p:sp>
      <p:sp>
        <p:nvSpPr>
          <p:cNvPr id="845" name="TextBox 118"/>
          <p:cNvSpPr txBox="1"/>
          <p:nvPr/>
        </p:nvSpPr>
        <p:spPr>
          <a:xfrm>
            <a:off x="7516902" y="4757465"/>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sp>
        <p:nvSpPr>
          <p:cNvPr id="846" name="TextBox 118"/>
          <p:cNvSpPr txBox="1"/>
          <p:nvPr/>
        </p:nvSpPr>
        <p:spPr>
          <a:xfrm>
            <a:off x="8136547" y="4384267"/>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847" name="직선 화살표 연결선 846"/>
          <p:cNvCxnSpPr/>
          <p:nvPr/>
        </p:nvCxnSpPr>
        <p:spPr>
          <a:xfrm>
            <a:off x="7685993" y="4196156"/>
            <a:ext cx="0" cy="207767"/>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848" name="직선 화살표 연결선 847"/>
          <p:cNvCxnSpPr>
            <a:stCxn id="843" idx="2"/>
          </p:cNvCxnSpPr>
          <p:nvPr/>
        </p:nvCxnSpPr>
        <p:spPr>
          <a:xfrm>
            <a:off x="7675544" y="4765671"/>
            <a:ext cx="2107" cy="24634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850" name="순서도: 처리 849"/>
          <p:cNvSpPr/>
          <p:nvPr/>
        </p:nvSpPr>
        <p:spPr>
          <a:xfrm>
            <a:off x="8399389" y="3272490"/>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51" name="TextBox 118"/>
          <p:cNvSpPr txBox="1"/>
          <p:nvPr/>
        </p:nvSpPr>
        <p:spPr>
          <a:xfrm>
            <a:off x="8407384" y="3251185"/>
            <a:ext cx="963555"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배포 신청 </a:t>
            </a:r>
            <a:endParaRPr lang="en-US" altLang="ko-KR" sz="600" dirty="0" smtClean="0"/>
          </a:p>
          <a:p>
            <a:r>
              <a:rPr lang="ko-KR" altLang="en-US" sz="600" dirty="0" smtClean="0"/>
              <a:t>반려 처리</a:t>
            </a:r>
            <a:endParaRPr lang="en-US" altLang="ko-KR" sz="600" dirty="0" smtClean="0"/>
          </a:p>
        </p:txBody>
      </p:sp>
      <p:sp>
        <p:nvSpPr>
          <p:cNvPr id="852" name="순서도: 처리 851"/>
          <p:cNvSpPr/>
          <p:nvPr/>
        </p:nvSpPr>
        <p:spPr>
          <a:xfrm>
            <a:off x="9639804" y="3270171"/>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53" name="TextBox 118"/>
          <p:cNvSpPr txBox="1"/>
          <p:nvPr/>
        </p:nvSpPr>
        <p:spPr>
          <a:xfrm>
            <a:off x="9589337" y="3293720"/>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사유 등록</a:t>
            </a:r>
            <a:endParaRPr lang="en-US" altLang="ko-KR" sz="600" dirty="0" smtClean="0"/>
          </a:p>
        </p:txBody>
      </p:sp>
      <p:cxnSp>
        <p:nvCxnSpPr>
          <p:cNvPr id="386" name="직선 화살표 연결선 385"/>
          <p:cNvCxnSpPr>
            <a:stCxn id="850" idx="3"/>
            <a:endCxn id="852" idx="1"/>
          </p:cNvCxnSpPr>
          <p:nvPr/>
        </p:nvCxnSpPr>
        <p:spPr>
          <a:xfrm flipV="1">
            <a:off x="9370939" y="3387170"/>
            <a:ext cx="268865" cy="231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grpSp>
        <p:nvGrpSpPr>
          <p:cNvPr id="856" name="직사각형 155"/>
          <p:cNvGrpSpPr/>
          <p:nvPr/>
        </p:nvGrpSpPr>
        <p:grpSpPr>
          <a:xfrm>
            <a:off x="4186008" y="1147942"/>
            <a:ext cx="971550" cy="142840"/>
            <a:chOff x="-1" y="0"/>
            <a:chExt cx="603741" cy="162495"/>
          </a:xfrm>
        </p:grpSpPr>
        <p:sp>
          <p:nvSpPr>
            <p:cNvPr id="857" name="직사각형"/>
            <p:cNvSpPr/>
            <p:nvPr/>
          </p:nvSpPr>
          <p:spPr>
            <a:xfrm>
              <a:off x="-1" y="0"/>
              <a:ext cx="603741" cy="162495"/>
            </a:xfrm>
            <a:prstGeom prst="rect">
              <a:avLst/>
            </a:prstGeom>
            <a:solidFill>
              <a:schemeClr val="accent2"/>
            </a:solidFill>
            <a:ln w="6350" cap="flat">
              <a:solidFill>
                <a:schemeClr val="accent2"/>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858" name="2022.08.10"/>
            <p:cNvSpPr txBox="1"/>
            <p:nvPr/>
          </p:nvSpPr>
          <p:spPr>
            <a:xfrm>
              <a:off x="3174" y="19975"/>
              <a:ext cx="597391" cy="1225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rPr lang="ko-KR" altLang="en-US" sz="700" dirty="0" smtClean="0"/>
                <a:t> 테스트 배포 반려 건</a:t>
              </a:r>
              <a:endParaRPr sz="700" dirty="0"/>
            </a:p>
          </p:txBody>
        </p:sp>
      </p:grpSp>
      <p:sp>
        <p:nvSpPr>
          <p:cNvPr id="859" name="순서도: 처리 858"/>
          <p:cNvSpPr/>
          <p:nvPr/>
        </p:nvSpPr>
        <p:spPr>
          <a:xfrm>
            <a:off x="4187741" y="1383162"/>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60" name="TextBox 118"/>
          <p:cNvSpPr txBox="1"/>
          <p:nvPr/>
        </p:nvSpPr>
        <p:spPr>
          <a:xfrm>
            <a:off x="4195736" y="1361857"/>
            <a:ext cx="963555"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배포 신청 </a:t>
            </a:r>
            <a:endParaRPr lang="en-US" altLang="ko-KR" sz="600" dirty="0" smtClean="0"/>
          </a:p>
          <a:p>
            <a:r>
              <a:rPr lang="ko-KR" altLang="en-US" sz="600" dirty="0" smtClean="0"/>
              <a:t>반려 내역 조회</a:t>
            </a:r>
            <a:endParaRPr lang="en-US" altLang="ko-KR" sz="600" dirty="0" smtClean="0"/>
          </a:p>
        </p:txBody>
      </p:sp>
      <p:cxnSp>
        <p:nvCxnSpPr>
          <p:cNvPr id="861" name="직선 화살표 연결선 860"/>
          <p:cNvCxnSpPr/>
          <p:nvPr/>
        </p:nvCxnSpPr>
        <p:spPr>
          <a:xfrm>
            <a:off x="4660759" y="1617159"/>
            <a:ext cx="3481" cy="221666"/>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868" name="순서도: 처리 867"/>
          <p:cNvSpPr/>
          <p:nvPr/>
        </p:nvSpPr>
        <p:spPr>
          <a:xfrm>
            <a:off x="4184631" y="1837124"/>
            <a:ext cx="967817"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69" name="TextBox 118"/>
          <p:cNvSpPr txBox="1"/>
          <p:nvPr/>
        </p:nvSpPr>
        <p:spPr>
          <a:xfrm>
            <a:off x="4143579" y="1870401"/>
            <a:ext cx="1015712" cy="1839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반려사유확인</a:t>
            </a:r>
            <a:endParaRPr lang="en-US" altLang="ko-KR" sz="600" dirty="0" smtClean="0"/>
          </a:p>
        </p:txBody>
      </p:sp>
      <p:cxnSp>
        <p:nvCxnSpPr>
          <p:cNvPr id="875" name="직선 화살표 연결선 874"/>
          <p:cNvCxnSpPr/>
          <p:nvPr/>
        </p:nvCxnSpPr>
        <p:spPr>
          <a:xfrm flipH="1">
            <a:off x="9103570" y="-917202"/>
            <a:ext cx="3232" cy="21392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876" name="직선 화살표 연결선 875"/>
          <p:cNvCxnSpPr/>
          <p:nvPr/>
        </p:nvCxnSpPr>
        <p:spPr>
          <a:xfrm>
            <a:off x="9111361" y="-354642"/>
            <a:ext cx="1951" cy="22151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878" name="순서도: 판단 877"/>
          <p:cNvSpPr/>
          <p:nvPr/>
        </p:nvSpPr>
        <p:spPr>
          <a:xfrm>
            <a:off x="4171760" y="2273459"/>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79" name="TextBox 118"/>
          <p:cNvSpPr txBox="1"/>
          <p:nvPr/>
        </p:nvSpPr>
        <p:spPr>
          <a:xfrm>
            <a:off x="4355966" y="2314125"/>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인프라 </a:t>
            </a:r>
            <a:r>
              <a:rPr lang="en-US" altLang="ko-KR" sz="600" dirty="0" smtClean="0"/>
              <a:t>/ </a:t>
            </a:r>
            <a:r>
              <a:rPr lang="ko-KR" altLang="en-US" sz="600" dirty="0" smtClean="0"/>
              <a:t>기능</a:t>
            </a:r>
            <a:endParaRPr lang="en-US" altLang="ko-KR" sz="600" dirty="0" smtClean="0"/>
          </a:p>
          <a:p>
            <a:r>
              <a:rPr lang="ko-KR" altLang="en-US" sz="600" dirty="0" smtClean="0"/>
              <a:t>반려사유구분</a:t>
            </a:r>
            <a:endParaRPr lang="en-US" altLang="ko-KR" sz="600" dirty="0" smtClean="0"/>
          </a:p>
        </p:txBody>
      </p:sp>
      <p:sp>
        <p:nvSpPr>
          <p:cNvPr id="880" name="TextBox 118"/>
          <p:cNvSpPr txBox="1"/>
          <p:nvPr/>
        </p:nvSpPr>
        <p:spPr>
          <a:xfrm>
            <a:off x="4697868" y="2626908"/>
            <a:ext cx="400108"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ko-KR" altLang="en-US" sz="600" dirty="0" err="1" smtClean="0"/>
              <a:t>기능사유</a:t>
            </a:r>
            <a:endParaRPr sz="600" dirty="0"/>
          </a:p>
        </p:txBody>
      </p:sp>
      <p:sp>
        <p:nvSpPr>
          <p:cNvPr id="882" name="TextBox 118"/>
          <p:cNvSpPr txBox="1"/>
          <p:nvPr/>
        </p:nvSpPr>
        <p:spPr>
          <a:xfrm>
            <a:off x="3753350" y="2253125"/>
            <a:ext cx="504303"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ko-KR" altLang="en-US" sz="600" dirty="0" smtClean="0"/>
              <a:t>인프라 사유</a:t>
            </a:r>
            <a:endParaRPr sz="600" dirty="0"/>
          </a:p>
        </p:txBody>
      </p:sp>
      <p:cxnSp>
        <p:nvCxnSpPr>
          <p:cNvPr id="883" name="직선 화살표 연결선 882"/>
          <p:cNvCxnSpPr/>
          <p:nvPr/>
        </p:nvCxnSpPr>
        <p:spPr>
          <a:xfrm flipH="1">
            <a:off x="4644981" y="2076523"/>
            <a:ext cx="3232" cy="21392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94" name="꺾인 연결선 393"/>
          <p:cNvCxnSpPr>
            <a:stCxn id="878" idx="1"/>
            <a:endCxn id="230" idx="3"/>
          </p:cNvCxnSpPr>
          <p:nvPr/>
        </p:nvCxnSpPr>
        <p:spPr>
          <a:xfrm rot="10800000" flipV="1">
            <a:off x="3804874" y="2459197"/>
            <a:ext cx="366886" cy="1636166"/>
          </a:xfrm>
          <a:prstGeom prst="bentConnector3">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96" name="꺾인 연결선 395"/>
          <p:cNvCxnSpPr>
            <a:stCxn id="878" idx="2"/>
          </p:cNvCxnSpPr>
          <p:nvPr/>
        </p:nvCxnSpPr>
        <p:spPr>
          <a:xfrm rot="5400000">
            <a:off x="3083373" y="2085642"/>
            <a:ext cx="1010108" cy="2128693"/>
          </a:xfrm>
          <a:prstGeom prst="bentConnector2">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93" name="순서도: 처리 592"/>
          <p:cNvSpPr/>
          <p:nvPr/>
        </p:nvSpPr>
        <p:spPr>
          <a:xfrm>
            <a:off x="2757190" y="2504603"/>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94" name="TextBox 118"/>
          <p:cNvSpPr txBox="1"/>
          <p:nvPr/>
        </p:nvSpPr>
        <p:spPr>
          <a:xfrm>
            <a:off x="2765185" y="2531938"/>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로컬 개발 환경 구축</a:t>
            </a:r>
            <a:endParaRPr lang="en-US" altLang="ko-KR" sz="600" dirty="0" smtClean="0"/>
          </a:p>
        </p:txBody>
      </p:sp>
      <p:sp>
        <p:nvSpPr>
          <p:cNvPr id="890" name="순서도: 처리 889"/>
          <p:cNvSpPr/>
          <p:nvPr/>
        </p:nvSpPr>
        <p:spPr>
          <a:xfrm>
            <a:off x="7185394" y="5019581"/>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91" name="TextBox 118"/>
          <p:cNvSpPr txBox="1"/>
          <p:nvPr/>
        </p:nvSpPr>
        <p:spPr>
          <a:xfrm>
            <a:off x="7193389" y="5046916"/>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수행</a:t>
            </a:r>
            <a:endParaRPr lang="en-US" altLang="ko-KR" sz="600" dirty="0" smtClean="0"/>
          </a:p>
        </p:txBody>
      </p:sp>
      <p:cxnSp>
        <p:nvCxnSpPr>
          <p:cNvPr id="402" name="꺾인 연결선 401"/>
          <p:cNvCxnSpPr>
            <a:stCxn id="843" idx="3"/>
          </p:cNvCxnSpPr>
          <p:nvPr/>
        </p:nvCxnSpPr>
        <p:spPr>
          <a:xfrm flipV="1">
            <a:off x="8156556" y="3504168"/>
            <a:ext cx="817817" cy="1075766"/>
          </a:xfrm>
          <a:prstGeom prst="bentConnector2">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895" name="순서도: 판단 894"/>
          <p:cNvSpPr/>
          <p:nvPr/>
        </p:nvSpPr>
        <p:spPr>
          <a:xfrm>
            <a:off x="7191290" y="5460992"/>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96" name="TextBox 118"/>
          <p:cNvSpPr txBox="1"/>
          <p:nvPr/>
        </p:nvSpPr>
        <p:spPr>
          <a:xfrm>
            <a:off x="7375496" y="5521114"/>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a:t>
            </a:r>
            <a:endParaRPr lang="en-US" altLang="ko-KR" sz="600" dirty="0" smtClean="0"/>
          </a:p>
          <a:p>
            <a:r>
              <a:rPr lang="ko-KR" altLang="en-US" sz="600" dirty="0" smtClean="0"/>
              <a:t>성공 여부</a:t>
            </a:r>
            <a:endParaRPr lang="en-US" altLang="ko-KR" sz="600" dirty="0" smtClean="0"/>
          </a:p>
        </p:txBody>
      </p:sp>
      <p:sp>
        <p:nvSpPr>
          <p:cNvPr id="897" name="TextBox 118"/>
          <p:cNvSpPr txBox="1"/>
          <p:nvPr/>
        </p:nvSpPr>
        <p:spPr>
          <a:xfrm>
            <a:off x="7513661" y="5824261"/>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sp>
        <p:nvSpPr>
          <p:cNvPr id="898" name="TextBox 118"/>
          <p:cNvSpPr txBox="1"/>
          <p:nvPr/>
        </p:nvSpPr>
        <p:spPr>
          <a:xfrm>
            <a:off x="8133306" y="5451063"/>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899" name="직선 화살표 연결선 898"/>
          <p:cNvCxnSpPr/>
          <p:nvPr/>
        </p:nvCxnSpPr>
        <p:spPr>
          <a:xfrm>
            <a:off x="7682752" y="5253225"/>
            <a:ext cx="0" cy="207767"/>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900" name="직선 화살표 연결선 899"/>
          <p:cNvCxnSpPr>
            <a:stCxn id="895" idx="2"/>
          </p:cNvCxnSpPr>
          <p:nvPr/>
        </p:nvCxnSpPr>
        <p:spPr>
          <a:xfrm>
            <a:off x="7672303" y="5832467"/>
            <a:ext cx="2107" cy="24634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06" name="꺾인 연결선 405"/>
          <p:cNvCxnSpPr>
            <a:stCxn id="895" idx="3"/>
          </p:cNvCxnSpPr>
          <p:nvPr/>
        </p:nvCxnSpPr>
        <p:spPr>
          <a:xfrm flipV="1">
            <a:off x="8153315" y="3478386"/>
            <a:ext cx="1029596" cy="2168344"/>
          </a:xfrm>
          <a:prstGeom prst="bentConnector2">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905" name="순서도: 처리 904"/>
          <p:cNvSpPr/>
          <p:nvPr/>
        </p:nvSpPr>
        <p:spPr>
          <a:xfrm>
            <a:off x="7200218" y="6077793"/>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906" name="TextBox 118"/>
          <p:cNvSpPr txBox="1"/>
          <p:nvPr/>
        </p:nvSpPr>
        <p:spPr>
          <a:xfrm>
            <a:off x="7208213" y="6105128"/>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배포 등록 완료</a:t>
            </a:r>
            <a:endParaRPr lang="en-US" altLang="ko-KR" sz="600" dirty="0" smtClean="0"/>
          </a:p>
        </p:txBody>
      </p:sp>
      <p:sp>
        <p:nvSpPr>
          <p:cNvPr id="230" name="직사각형 229"/>
          <p:cNvSpPr/>
          <p:nvPr/>
        </p:nvSpPr>
        <p:spPr>
          <a:xfrm>
            <a:off x="2694230" y="3913922"/>
            <a:ext cx="1110644" cy="362882"/>
          </a:xfrm>
          <a:prstGeom prst="rect">
            <a:avLst/>
          </a:prstGeom>
          <a:ln w="6350">
            <a:solidFill>
              <a:srgbClr val="00B0F0"/>
            </a:solidFill>
            <a:prstDash val="dash"/>
            <a:miter/>
          </a:ln>
        </p:spPr>
        <p:txBody>
          <a:bodyPr lIns="45699" tIns="45699" rIns="45699" bIns="45699" anchor="ctr"/>
          <a:lstStyle/>
          <a:p>
            <a:pPr algn="ctr">
              <a:defRPr>
                <a:solidFill>
                  <a:srgbClr val="FFFFFF"/>
                </a:solidFill>
              </a:defRPr>
            </a:pPr>
            <a:endParaRPr/>
          </a:p>
        </p:txBody>
      </p:sp>
      <p:sp>
        <p:nvSpPr>
          <p:cNvPr id="234" name="직사각형 233"/>
          <p:cNvSpPr/>
          <p:nvPr/>
        </p:nvSpPr>
        <p:spPr>
          <a:xfrm>
            <a:off x="7130671" y="3823521"/>
            <a:ext cx="1110644" cy="362882"/>
          </a:xfrm>
          <a:prstGeom prst="rect">
            <a:avLst/>
          </a:prstGeom>
          <a:ln w="6350">
            <a:solidFill>
              <a:srgbClr val="00B0F0"/>
            </a:solidFill>
            <a:prstDash val="dash"/>
            <a:miter/>
          </a:ln>
        </p:spPr>
        <p:txBody>
          <a:bodyPr lIns="45699" tIns="45699" rIns="45699" bIns="45699" anchor="ctr"/>
          <a:lstStyle/>
          <a:p>
            <a:pPr algn="ctr">
              <a:defRPr>
                <a:solidFill>
                  <a:srgbClr val="FFFFFF"/>
                </a:solidFill>
              </a:defRPr>
            </a:pPr>
            <a:endParaRPr/>
          </a:p>
        </p:txBody>
      </p:sp>
      <p:sp>
        <p:nvSpPr>
          <p:cNvPr id="236" name="직사각형 235"/>
          <p:cNvSpPr/>
          <p:nvPr/>
        </p:nvSpPr>
        <p:spPr>
          <a:xfrm>
            <a:off x="5152448" y="4534907"/>
            <a:ext cx="1110644" cy="362882"/>
          </a:xfrm>
          <a:prstGeom prst="rect">
            <a:avLst/>
          </a:prstGeom>
          <a:ln w="6350">
            <a:solidFill>
              <a:srgbClr val="00B0F0"/>
            </a:solidFill>
            <a:prstDash val="dash"/>
            <a:miter/>
          </a:ln>
        </p:spPr>
        <p:txBody>
          <a:bodyPr lIns="45699" tIns="45699" rIns="45699" bIns="45699" anchor="ctr"/>
          <a:lstStyle/>
          <a:p>
            <a:pPr algn="ctr">
              <a:defRPr>
                <a:solidFill>
                  <a:srgbClr val="FFFFFF"/>
                </a:solidFill>
              </a:defRPr>
            </a:pPr>
            <a:endParaRPr/>
          </a:p>
        </p:txBody>
      </p:sp>
      <p:grpSp>
        <p:nvGrpSpPr>
          <p:cNvPr id="238" name="직사각형 155"/>
          <p:cNvGrpSpPr/>
          <p:nvPr/>
        </p:nvGrpSpPr>
        <p:grpSpPr>
          <a:xfrm>
            <a:off x="5159291" y="4400447"/>
            <a:ext cx="552515" cy="124522"/>
            <a:chOff x="-1" y="0"/>
            <a:chExt cx="603741" cy="162495"/>
          </a:xfrm>
          <a:solidFill>
            <a:schemeClr val="accent6">
              <a:lumMod val="60000"/>
              <a:lumOff val="40000"/>
            </a:schemeClr>
          </a:solidFill>
        </p:grpSpPr>
        <p:sp>
          <p:nvSpPr>
            <p:cNvPr id="239" name="직사각형"/>
            <p:cNvSpPr/>
            <p:nvPr/>
          </p:nvSpPr>
          <p:spPr>
            <a:xfrm>
              <a:off x="-1" y="0"/>
              <a:ext cx="603741" cy="162495"/>
            </a:xfrm>
            <a:prstGeom prst="rect">
              <a:avLst/>
            </a:prstGeom>
            <a:grpFill/>
            <a:ln w="6350" cap="flat">
              <a:solidFill>
                <a:schemeClr val="accent6">
                  <a:lumMod val="60000"/>
                  <a:lumOff val="40000"/>
                </a:schemeClr>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240" name="2022.08.10"/>
            <p:cNvSpPr txBox="1"/>
            <p:nvPr/>
          </p:nvSpPr>
          <p:spPr>
            <a:xfrm>
              <a:off x="3174" y="21002"/>
              <a:ext cx="597391" cy="120490"/>
            </a:xfrm>
            <a:prstGeom prst="rect">
              <a:avLst/>
            </a:prstGeom>
            <a:grpFill/>
            <a:ln w="12700" cap="flat">
              <a:solidFill>
                <a:schemeClr val="accent6">
                  <a:lumMod val="60000"/>
                  <a:lumOff val="40000"/>
                </a:schemeClr>
              </a:solid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rPr lang="ko-KR" altLang="en-US" dirty="0" smtClean="0"/>
                <a:t>개별 흐름도</a:t>
              </a:r>
              <a:endParaRPr dirty="0"/>
            </a:p>
          </p:txBody>
        </p:sp>
      </p:grpSp>
      <p:sp>
        <p:nvSpPr>
          <p:cNvPr id="246" name="직사각형 245"/>
          <p:cNvSpPr/>
          <p:nvPr/>
        </p:nvSpPr>
        <p:spPr>
          <a:xfrm>
            <a:off x="9532229" y="3789890"/>
            <a:ext cx="2106114" cy="2529087"/>
          </a:xfrm>
          <a:prstGeom prst="rect">
            <a:avLst/>
          </a:prstGeom>
          <a:ln w="6350">
            <a:solidFill>
              <a:srgbClr val="00B0F0"/>
            </a:solidFill>
            <a:prstDash val="dash"/>
            <a:miter/>
          </a:ln>
        </p:spPr>
        <p:txBody>
          <a:bodyPr lIns="45699" tIns="45699" rIns="45699" bIns="45699" anchor="ctr"/>
          <a:lstStyle/>
          <a:p>
            <a:pPr algn="ctr">
              <a:defRPr>
                <a:solidFill>
                  <a:srgbClr val="FFFFFF"/>
                </a:solidFill>
              </a:defRPr>
            </a:pPr>
            <a:endParaRPr/>
          </a:p>
        </p:txBody>
      </p:sp>
      <p:cxnSp>
        <p:nvCxnSpPr>
          <p:cNvPr id="14" name="구부러진 연결선 13"/>
          <p:cNvCxnSpPr>
            <a:endCxn id="246" idx="1"/>
          </p:cNvCxnSpPr>
          <p:nvPr/>
        </p:nvCxnSpPr>
        <p:spPr>
          <a:xfrm>
            <a:off x="8186681" y="4003844"/>
            <a:ext cx="1345548" cy="1050590"/>
          </a:xfrm>
          <a:prstGeom prst="curvedConnector3">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55" name="순서도: 처리 254"/>
          <p:cNvSpPr/>
          <p:nvPr/>
        </p:nvSpPr>
        <p:spPr>
          <a:xfrm>
            <a:off x="10443487" y="3925268"/>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56" name="TextBox 118"/>
          <p:cNvSpPr txBox="1"/>
          <p:nvPr/>
        </p:nvSpPr>
        <p:spPr>
          <a:xfrm>
            <a:off x="10451482" y="3952603"/>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en-US" altLang="ko-KR" sz="600" dirty="0" smtClean="0"/>
              <a:t>CI/CD </a:t>
            </a:r>
            <a:r>
              <a:rPr lang="ko-KR" altLang="en-US" sz="600" dirty="0" smtClean="0"/>
              <a:t>시스템 툴</a:t>
            </a:r>
            <a:endParaRPr lang="en-US" altLang="ko-KR" sz="600" dirty="0" smtClean="0"/>
          </a:p>
        </p:txBody>
      </p:sp>
      <p:sp>
        <p:nvSpPr>
          <p:cNvPr id="262" name="순서도: 처리 261"/>
          <p:cNvSpPr/>
          <p:nvPr/>
        </p:nvSpPr>
        <p:spPr>
          <a:xfrm>
            <a:off x="9737451" y="3921733"/>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63" name="TextBox 118"/>
          <p:cNvSpPr txBox="1"/>
          <p:nvPr/>
        </p:nvSpPr>
        <p:spPr>
          <a:xfrm>
            <a:off x="9667528" y="3916098"/>
            <a:ext cx="56644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개발자계정</a:t>
            </a:r>
            <a:endParaRPr lang="en-US" altLang="ko-KR" sz="600" dirty="0" smtClean="0"/>
          </a:p>
          <a:p>
            <a:r>
              <a:rPr lang="ko-KR" altLang="en-US" sz="600" dirty="0" smtClean="0"/>
              <a:t>로그인</a:t>
            </a:r>
            <a:endParaRPr lang="en-US" altLang="ko-KR" sz="600" dirty="0" smtClean="0"/>
          </a:p>
        </p:txBody>
      </p:sp>
      <p:cxnSp>
        <p:nvCxnSpPr>
          <p:cNvPr id="19" name="직선 화살표 연결선 18"/>
          <p:cNvCxnSpPr>
            <a:stCxn id="262" idx="3"/>
            <a:endCxn id="255" idx="1"/>
          </p:cNvCxnSpPr>
          <p:nvPr/>
        </p:nvCxnSpPr>
        <p:spPr>
          <a:xfrm>
            <a:off x="10165922" y="4038732"/>
            <a:ext cx="277565" cy="353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73" name="순서도: 처리 272"/>
          <p:cNvSpPr/>
          <p:nvPr/>
        </p:nvSpPr>
        <p:spPr>
          <a:xfrm>
            <a:off x="10438115" y="4390258"/>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74" name="TextBox 118"/>
          <p:cNvSpPr txBox="1"/>
          <p:nvPr/>
        </p:nvSpPr>
        <p:spPr>
          <a:xfrm>
            <a:off x="10387648" y="4374895"/>
            <a:ext cx="56644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배포용</a:t>
            </a:r>
            <a:endParaRPr lang="en-US" altLang="ko-KR" sz="600" dirty="0" smtClean="0"/>
          </a:p>
          <a:p>
            <a:r>
              <a:rPr lang="en-US" altLang="ko-KR" sz="600" dirty="0" smtClean="0"/>
              <a:t>GIT</a:t>
            </a:r>
            <a:r>
              <a:rPr lang="ko-KR" altLang="en-US" sz="600" dirty="0" smtClean="0"/>
              <a:t>정보</a:t>
            </a:r>
            <a:endParaRPr lang="en-US" altLang="ko-KR" sz="600" dirty="0" smtClean="0"/>
          </a:p>
        </p:txBody>
      </p:sp>
      <p:sp>
        <p:nvSpPr>
          <p:cNvPr id="275" name="순서도: 처리 274"/>
          <p:cNvSpPr/>
          <p:nvPr/>
        </p:nvSpPr>
        <p:spPr>
          <a:xfrm>
            <a:off x="10965015" y="4385688"/>
            <a:ext cx="428471" cy="233997"/>
          </a:xfrm>
          <a:prstGeom prst="flowChartProcess">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77" name="TextBox 118"/>
          <p:cNvSpPr txBox="1"/>
          <p:nvPr/>
        </p:nvSpPr>
        <p:spPr>
          <a:xfrm>
            <a:off x="10904820" y="4409237"/>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smtClean="0"/>
              <a:t>인프라정보</a:t>
            </a:r>
            <a:endParaRPr lang="en-US" altLang="ko-KR" sz="600" dirty="0" smtClean="0"/>
          </a:p>
        </p:txBody>
      </p:sp>
      <p:sp>
        <p:nvSpPr>
          <p:cNvPr id="278" name="직사각형 277"/>
          <p:cNvSpPr/>
          <p:nvPr/>
        </p:nvSpPr>
        <p:spPr>
          <a:xfrm>
            <a:off x="10374405" y="4319569"/>
            <a:ext cx="1107698" cy="362882"/>
          </a:xfrm>
          <a:prstGeom prst="rect">
            <a:avLst/>
          </a:prstGeom>
          <a:ln w="6350">
            <a:solidFill>
              <a:srgbClr val="00B0F0"/>
            </a:solidFill>
            <a:prstDash val="dash"/>
            <a:miter/>
          </a:ln>
        </p:spPr>
        <p:txBody>
          <a:bodyPr lIns="45699" tIns="45699" rIns="45699" bIns="45699" anchor="ctr"/>
          <a:lstStyle/>
          <a:p>
            <a:pPr algn="ctr">
              <a:defRPr>
                <a:solidFill>
                  <a:srgbClr val="FFFFFF"/>
                </a:solidFill>
              </a:defRPr>
            </a:pPr>
            <a:endParaRPr/>
          </a:p>
        </p:txBody>
      </p:sp>
      <p:sp>
        <p:nvSpPr>
          <p:cNvPr id="280" name="순서도: 처리 279"/>
          <p:cNvSpPr/>
          <p:nvPr/>
        </p:nvSpPr>
        <p:spPr>
          <a:xfrm>
            <a:off x="10439848" y="4856799"/>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81" name="TextBox 118"/>
          <p:cNvSpPr txBox="1"/>
          <p:nvPr/>
        </p:nvSpPr>
        <p:spPr>
          <a:xfrm>
            <a:off x="10438115" y="4884134"/>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배포용 환경설정</a:t>
            </a:r>
            <a:endParaRPr lang="en-US" altLang="ko-KR" sz="600" dirty="0" smtClean="0"/>
          </a:p>
        </p:txBody>
      </p:sp>
      <p:cxnSp>
        <p:nvCxnSpPr>
          <p:cNvPr id="21" name="직선 화살표 연결선 20"/>
          <p:cNvCxnSpPr>
            <a:stCxn id="255" idx="2"/>
            <a:endCxn id="278" idx="0"/>
          </p:cNvCxnSpPr>
          <p:nvPr/>
        </p:nvCxnSpPr>
        <p:spPr>
          <a:xfrm flipH="1">
            <a:off x="10928254" y="4159265"/>
            <a:ext cx="1008" cy="16030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7" name="직선 화살표 연결선 26"/>
          <p:cNvCxnSpPr>
            <a:stCxn id="278" idx="2"/>
            <a:endCxn id="280" idx="0"/>
          </p:cNvCxnSpPr>
          <p:nvPr/>
        </p:nvCxnSpPr>
        <p:spPr>
          <a:xfrm flipH="1">
            <a:off x="10925623" y="4682451"/>
            <a:ext cx="2631" cy="174348"/>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90" name="순서도: 처리 289"/>
          <p:cNvSpPr/>
          <p:nvPr/>
        </p:nvSpPr>
        <p:spPr>
          <a:xfrm>
            <a:off x="10435850" y="5274180"/>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91" name="TextBox 118"/>
          <p:cNvSpPr txBox="1"/>
          <p:nvPr/>
        </p:nvSpPr>
        <p:spPr>
          <a:xfrm>
            <a:off x="10443845" y="5301515"/>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배포처리</a:t>
            </a:r>
            <a:endParaRPr lang="en-US" altLang="ko-KR" sz="600" dirty="0" smtClean="0"/>
          </a:p>
        </p:txBody>
      </p:sp>
      <p:cxnSp>
        <p:nvCxnSpPr>
          <p:cNvPr id="31" name="직선 화살표 연결선 30"/>
          <p:cNvCxnSpPr>
            <a:endCxn id="290" idx="0"/>
          </p:cNvCxnSpPr>
          <p:nvPr/>
        </p:nvCxnSpPr>
        <p:spPr>
          <a:xfrm flipH="1">
            <a:off x="10921625" y="5099101"/>
            <a:ext cx="3998" cy="17507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94" name="순서도: 판단 293"/>
          <p:cNvSpPr/>
          <p:nvPr/>
        </p:nvSpPr>
        <p:spPr>
          <a:xfrm>
            <a:off x="10443489" y="5714006"/>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95" name="TextBox 118"/>
          <p:cNvSpPr txBox="1"/>
          <p:nvPr/>
        </p:nvSpPr>
        <p:spPr>
          <a:xfrm>
            <a:off x="10627695" y="5774128"/>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배포</a:t>
            </a:r>
            <a:endParaRPr lang="en-US" altLang="ko-KR" sz="600" dirty="0" smtClean="0"/>
          </a:p>
          <a:p>
            <a:r>
              <a:rPr lang="ko-KR" altLang="en-US" sz="600" dirty="0" smtClean="0"/>
              <a:t>성공여부</a:t>
            </a:r>
            <a:endParaRPr lang="en-US" altLang="ko-KR" sz="600" dirty="0" smtClean="0"/>
          </a:p>
        </p:txBody>
      </p:sp>
      <p:cxnSp>
        <p:nvCxnSpPr>
          <p:cNvPr id="296" name="직선 화살표 연결선 295"/>
          <p:cNvCxnSpPr/>
          <p:nvPr/>
        </p:nvCxnSpPr>
        <p:spPr>
          <a:xfrm>
            <a:off x="10934951" y="5506239"/>
            <a:ext cx="0" cy="207767"/>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98" name="순서도: 처리 297"/>
          <p:cNvSpPr/>
          <p:nvPr/>
        </p:nvSpPr>
        <p:spPr>
          <a:xfrm>
            <a:off x="8228869" y="4762525"/>
            <a:ext cx="651793"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99" name="TextBox 118"/>
          <p:cNvSpPr txBox="1"/>
          <p:nvPr/>
        </p:nvSpPr>
        <p:spPr>
          <a:xfrm>
            <a:off x="8188130" y="4786074"/>
            <a:ext cx="68827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배포완료 설정</a:t>
            </a:r>
            <a:endParaRPr lang="en-US" altLang="ko-KR" sz="600" dirty="0" smtClean="0"/>
          </a:p>
        </p:txBody>
      </p:sp>
      <p:cxnSp>
        <p:nvCxnSpPr>
          <p:cNvPr id="33" name="꺾인 연결선 32"/>
          <p:cNvCxnSpPr>
            <a:stCxn id="294" idx="1"/>
            <a:endCxn id="299" idx="2"/>
          </p:cNvCxnSpPr>
          <p:nvPr/>
        </p:nvCxnSpPr>
        <p:spPr>
          <a:xfrm rot="10800000">
            <a:off x="8532267" y="4970740"/>
            <a:ext cx="1911223" cy="929004"/>
          </a:xfrm>
          <a:prstGeom prst="bentConnector2">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07" name="순서도: 처리 306"/>
          <p:cNvSpPr/>
          <p:nvPr/>
        </p:nvSpPr>
        <p:spPr>
          <a:xfrm>
            <a:off x="9732484" y="5382964"/>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08" name="TextBox 118"/>
          <p:cNvSpPr txBox="1"/>
          <p:nvPr/>
        </p:nvSpPr>
        <p:spPr>
          <a:xfrm>
            <a:off x="9682017" y="5406513"/>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smtClean="0"/>
              <a:t>배포 롤백</a:t>
            </a:r>
            <a:endParaRPr lang="en-US" altLang="ko-KR" sz="600" dirty="0" smtClean="0"/>
          </a:p>
        </p:txBody>
      </p:sp>
      <p:cxnSp>
        <p:nvCxnSpPr>
          <p:cNvPr id="40" name="꺾인 연결선 39"/>
          <p:cNvCxnSpPr>
            <a:stCxn id="294" idx="2"/>
            <a:endCxn id="307" idx="2"/>
          </p:cNvCxnSpPr>
          <p:nvPr/>
        </p:nvCxnSpPr>
        <p:spPr>
          <a:xfrm rot="5400000" flipH="1">
            <a:off x="10201351" y="5362330"/>
            <a:ext cx="468520" cy="977782"/>
          </a:xfrm>
          <a:prstGeom prst="bentConnector3">
            <a:avLst>
              <a:gd name="adj1" fmla="val -25953"/>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12" name="TextBox 118"/>
          <p:cNvSpPr txBox="1"/>
          <p:nvPr/>
        </p:nvSpPr>
        <p:spPr>
          <a:xfrm>
            <a:off x="10339835" y="5677607"/>
            <a:ext cx="16343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Y</a:t>
            </a:r>
          </a:p>
        </p:txBody>
      </p:sp>
      <p:sp>
        <p:nvSpPr>
          <p:cNvPr id="313" name="TextBox 118"/>
          <p:cNvSpPr txBox="1"/>
          <p:nvPr/>
        </p:nvSpPr>
        <p:spPr>
          <a:xfrm>
            <a:off x="10571719" y="6016873"/>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grpSp>
        <p:nvGrpSpPr>
          <p:cNvPr id="315" name="직사각형 155"/>
          <p:cNvGrpSpPr/>
          <p:nvPr/>
        </p:nvGrpSpPr>
        <p:grpSpPr>
          <a:xfrm>
            <a:off x="10666793" y="3629717"/>
            <a:ext cx="971550" cy="142840"/>
            <a:chOff x="-1" y="0"/>
            <a:chExt cx="603741" cy="162495"/>
          </a:xfrm>
        </p:grpSpPr>
        <p:sp>
          <p:nvSpPr>
            <p:cNvPr id="316" name="직사각형"/>
            <p:cNvSpPr/>
            <p:nvPr/>
          </p:nvSpPr>
          <p:spPr>
            <a:xfrm>
              <a:off x="-1" y="0"/>
              <a:ext cx="603741" cy="162495"/>
            </a:xfrm>
            <a:prstGeom prst="rect">
              <a:avLst/>
            </a:prstGeom>
            <a:solidFill>
              <a:schemeClr val="accent2"/>
            </a:solidFill>
            <a:ln w="6350" cap="flat">
              <a:solidFill>
                <a:schemeClr val="accent2"/>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317" name="2022.08.10"/>
            <p:cNvSpPr txBox="1"/>
            <p:nvPr/>
          </p:nvSpPr>
          <p:spPr>
            <a:xfrm>
              <a:off x="3174" y="19975"/>
              <a:ext cx="597391" cy="1225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rPr lang="ko-KR" altLang="en-US" sz="700" dirty="0" err="1" smtClean="0"/>
                <a:t>배포처리</a:t>
              </a:r>
              <a:r>
                <a:rPr lang="ko-KR" altLang="en-US" sz="700" dirty="0" smtClean="0"/>
                <a:t> 업무 절차</a:t>
              </a:r>
              <a:endParaRPr sz="700" dirty="0"/>
            </a:p>
          </p:txBody>
        </p:sp>
      </p:grpSp>
      <p:cxnSp>
        <p:nvCxnSpPr>
          <p:cNvPr id="44" name="직선 화살표 연결선 43"/>
          <p:cNvCxnSpPr>
            <a:stCxn id="298" idx="1"/>
          </p:cNvCxnSpPr>
          <p:nvPr/>
        </p:nvCxnSpPr>
        <p:spPr>
          <a:xfrm flipH="1">
            <a:off x="7657033" y="4879524"/>
            <a:ext cx="571836" cy="461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29992737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 name="텍스트 개체 틀 1"/>
          <p:cNvSpPr txBox="1">
            <a:spLocks noGrp="1"/>
          </p:cNvSpPr>
          <p:nvPr>
            <p:ph type="body" sz="quarter" idx="1"/>
          </p:nvPr>
        </p:nvSpPr>
        <p:spPr>
          <a:xfrm>
            <a:off x="205865" y="161064"/>
            <a:ext cx="8674797" cy="348379"/>
          </a:xfrm>
          <a:prstGeom prst="rect">
            <a:avLst/>
          </a:prstGeom>
        </p:spPr>
        <p:txBody>
          <a:bodyPr/>
          <a:lstStyle/>
          <a:p>
            <a:pPr defTabSz="868680">
              <a:spcBef>
                <a:spcPts val="900"/>
              </a:spcBef>
              <a:defRPr sz="1615" spc="-190"/>
            </a:pPr>
            <a:r>
              <a:rPr lang="en-US" dirty="0" smtClean="0"/>
              <a:t>5</a:t>
            </a:r>
            <a:r>
              <a:rPr dirty="0" smtClean="0"/>
              <a:t>. </a:t>
            </a:r>
            <a:r>
              <a:rPr lang="ko-KR" altLang="en-US" dirty="0" smtClean="0"/>
              <a:t>서비스 운영 배포 신청 </a:t>
            </a:r>
            <a:r>
              <a:rPr lang="ko-KR" altLang="en-US" dirty="0"/>
              <a:t>업무 프로세스 구조</a:t>
            </a:r>
            <a:endParaRPr dirty="0"/>
          </a:p>
        </p:txBody>
      </p:sp>
      <p:grpSp>
        <p:nvGrpSpPr>
          <p:cNvPr id="1096" name="Rectangle 84"/>
          <p:cNvGrpSpPr/>
          <p:nvPr/>
        </p:nvGrpSpPr>
        <p:grpSpPr>
          <a:xfrm>
            <a:off x="11129874" y="146910"/>
            <a:ext cx="865951" cy="165280"/>
            <a:chOff x="0" y="0"/>
            <a:chExt cx="865948" cy="165278"/>
          </a:xfrm>
        </p:grpSpPr>
        <p:sp>
          <p:nvSpPr>
            <p:cNvPr id="1094" name="직사각형"/>
            <p:cNvSpPr/>
            <p:nvPr/>
          </p:nvSpPr>
          <p:spPr>
            <a:xfrm>
              <a:off x="0" y="0"/>
              <a:ext cx="865949" cy="165279"/>
            </a:xfrm>
            <a:prstGeom prst="rect">
              <a:avLst/>
            </a:prstGeom>
            <a:solidFill>
              <a:srgbClr val="0070C0"/>
            </a:solidFill>
            <a:ln w="9525" cap="rnd">
              <a:solidFill>
                <a:srgbClr val="000000"/>
              </a:solidFill>
              <a:prstDash val="solid"/>
              <a:round/>
            </a:ln>
            <a:effectLst/>
          </p:spPr>
          <p:txBody>
            <a:bodyPr wrap="square" lIns="45699" tIns="45699" rIns="45699" bIns="45699" numCol="1" anchor="ctr">
              <a:noAutofit/>
            </a:bodyPr>
            <a:lstStyle/>
            <a:p>
              <a:pPr algn="ctr">
                <a:defRPr sz="700" b="1">
                  <a:solidFill>
                    <a:srgbClr val="FFFFFF"/>
                  </a:solidFill>
                </a:defRPr>
              </a:pPr>
              <a:endParaRPr/>
            </a:p>
          </p:txBody>
        </p:sp>
        <p:sp>
          <p:nvSpPr>
            <p:cNvPr id="1095" name="사용자 수동 처리"/>
            <p:cNvSpPr txBox="1"/>
            <p:nvPr/>
          </p:nvSpPr>
          <p:spPr>
            <a:xfrm>
              <a:off x="4762" y="19139"/>
              <a:ext cx="856425"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dirty="0" err="1"/>
                <a:t>사용자</a:t>
              </a:r>
              <a:r>
                <a:rPr dirty="0"/>
                <a:t> </a:t>
              </a:r>
              <a:r>
                <a:rPr dirty="0" err="1"/>
                <a:t>수동</a:t>
              </a:r>
              <a:r>
                <a:rPr dirty="0"/>
                <a:t> </a:t>
              </a:r>
              <a:r>
                <a:rPr dirty="0" err="1"/>
                <a:t>처리</a:t>
              </a:r>
              <a:endParaRPr dirty="0"/>
            </a:p>
          </p:txBody>
        </p:sp>
      </p:grpSp>
      <p:grpSp>
        <p:nvGrpSpPr>
          <p:cNvPr id="1099" name="Rectangle 84"/>
          <p:cNvGrpSpPr/>
          <p:nvPr/>
        </p:nvGrpSpPr>
        <p:grpSpPr>
          <a:xfrm>
            <a:off x="11129874" y="345967"/>
            <a:ext cx="865951" cy="165280"/>
            <a:chOff x="0" y="0"/>
            <a:chExt cx="865948" cy="165278"/>
          </a:xfrm>
        </p:grpSpPr>
        <p:sp>
          <p:nvSpPr>
            <p:cNvPr id="1097" name="직사각형"/>
            <p:cNvSpPr/>
            <p:nvPr/>
          </p:nvSpPr>
          <p:spPr>
            <a:xfrm>
              <a:off x="0" y="0"/>
              <a:ext cx="865949" cy="165279"/>
            </a:xfrm>
            <a:prstGeom prst="rect">
              <a:avLst/>
            </a:prstGeom>
            <a:solidFill>
              <a:srgbClr val="D9D9D9"/>
            </a:solidFill>
            <a:ln w="9525" cap="rnd">
              <a:solidFill>
                <a:srgbClr val="000000"/>
              </a:solidFill>
              <a:prstDash val="solid"/>
              <a:round/>
            </a:ln>
            <a:effectLst/>
          </p:spPr>
          <p:txBody>
            <a:bodyPr wrap="square" lIns="45699" tIns="45699" rIns="45699" bIns="45699" numCol="1" anchor="ctr">
              <a:noAutofit/>
            </a:bodyPr>
            <a:lstStyle/>
            <a:p>
              <a:pPr algn="ctr">
                <a:defRPr sz="700" b="1"/>
              </a:pPr>
              <a:endParaRPr/>
            </a:p>
          </p:txBody>
        </p:sp>
        <p:sp>
          <p:nvSpPr>
            <p:cNvPr id="1098" name="시스템 자동 처리"/>
            <p:cNvSpPr txBox="1"/>
            <p:nvPr/>
          </p:nvSpPr>
          <p:spPr>
            <a:xfrm>
              <a:off x="4762" y="19139"/>
              <a:ext cx="856425" cy="127001"/>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lvl1pPr>
            </a:lstStyle>
            <a:p>
              <a:r>
                <a:rPr dirty="0" err="1"/>
                <a:t>시스템</a:t>
              </a:r>
              <a:r>
                <a:rPr dirty="0"/>
                <a:t> </a:t>
              </a:r>
              <a:r>
                <a:rPr dirty="0" err="1"/>
                <a:t>자동</a:t>
              </a:r>
              <a:r>
                <a:rPr dirty="0"/>
                <a:t> </a:t>
              </a:r>
              <a:r>
                <a:rPr dirty="0" err="1"/>
                <a:t>처리</a:t>
              </a:r>
              <a:endParaRPr dirty="0"/>
            </a:p>
          </p:txBody>
        </p:sp>
      </p:grpSp>
      <p:graphicFrame>
        <p:nvGraphicFramePr>
          <p:cNvPr id="1101" name="표 109"/>
          <p:cNvGraphicFramePr/>
          <p:nvPr>
            <p:extLst>
              <p:ext uri="{D42A27DB-BD31-4B8C-83A1-F6EECF244321}">
                <p14:modId xmlns:p14="http://schemas.microsoft.com/office/powerpoint/2010/main" val="3283405713"/>
              </p:ext>
            </p:extLst>
          </p:nvPr>
        </p:nvGraphicFramePr>
        <p:xfrm>
          <a:off x="216255" y="737768"/>
          <a:ext cx="11785199" cy="5789503"/>
        </p:xfrm>
        <a:graphic>
          <a:graphicData uri="http://schemas.openxmlformats.org/drawingml/2006/table">
            <a:tbl>
              <a:tblPr>
                <a:tableStyleId>{4C3C2611-4C71-4FC5-86AE-919BDF0F9419}</a:tableStyleId>
              </a:tblPr>
              <a:tblGrid>
                <a:gridCol w="851411">
                  <a:extLst>
                    <a:ext uri="{9D8B030D-6E8A-4147-A177-3AD203B41FA5}">
                      <a16:colId xmlns:a16="http://schemas.microsoft.com/office/drawing/2014/main" val="20000"/>
                    </a:ext>
                  </a:extLst>
                </a:gridCol>
                <a:gridCol w="5654147">
                  <a:extLst>
                    <a:ext uri="{9D8B030D-6E8A-4147-A177-3AD203B41FA5}">
                      <a16:colId xmlns:a16="http://schemas.microsoft.com/office/drawing/2014/main" val="20002"/>
                    </a:ext>
                  </a:extLst>
                </a:gridCol>
                <a:gridCol w="5279641">
                  <a:extLst>
                    <a:ext uri="{9D8B030D-6E8A-4147-A177-3AD203B41FA5}">
                      <a16:colId xmlns:a16="http://schemas.microsoft.com/office/drawing/2014/main" val="20006"/>
                    </a:ext>
                  </a:extLst>
                </a:gridCol>
              </a:tblGrid>
              <a:tr h="216812">
                <a:tc>
                  <a:txBody>
                    <a:bodyPr/>
                    <a:lstStyle/>
                    <a:p>
                      <a:pPr algn="ctr">
                        <a:lnSpc>
                          <a:spcPct val="120000"/>
                        </a:lnSpc>
                        <a:spcBef>
                          <a:spcPts val="600"/>
                        </a:spcBef>
                        <a:defRPr sz="800" b="1">
                          <a:solidFill>
                            <a:srgbClr val="222A35"/>
                          </a:solidFill>
                        </a:defRPr>
                      </a:pPr>
                      <a:endParaRPr dirty="0"/>
                    </a:p>
                  </a:txBody>
                  <a:tcPr marL="27000" marR="27000" marT="27000" marB="27000" anchor="ctr" horzOverflow="overflow">
                    <a:lnL w="12700">
                      <a:miter lim="400000"/>
                    </a:lnL>
                    <a:lnR w="3175" cap="flat" cmpd="sng" algn="ctr">
                      <a:solidFill>
                        <a:srgbClr val="000000"/>
                      </a:solidFill>
                      <a:prstDash val="solid"/>
                      <a:round/>
                      <a:headEnd type="none" w="med" len="med"/>
                      <a:tailEnd type="none" w="med" len="med"/>
                    </a:lnR>
                    <a:lnT w="12700">
                      <a:miter lim="400000"/>
                    </a:lnT>
                    <a:lnB w="12700">
                      <a:miter lim="400000"/>
                    </a:lnB>
                    <a:solidFill>
                      <a:srgbClr val="FFFFFF"/>
                    </a:solidFill>
                  </a:tcPr>
                </a:tc>
                <a:tc>
                  <a:txBody>
                    <a:bodyPr/>
                    <a:lstStyle/>
                    <a:p>
                      <a:pPr algn="ctr">
                        <a:defRPr sz="1800"/>
                      </a:pPr>
                      <a:r>
                        <a:rPr lang="ko-KR" altLang="en-US" sz="900" b="1" dirty="0" smtClean="0"/>
                        <a:t>개발자</a:t>
                      </a:r>
                      <a:r>
                        <a:rPr lang="en-US" altLang="ko-KR" sz="900" b="1" dirty="0" smtClean="0"/>
                        <a:t>(</a:t>
                      </a:r>
                      <a:r>
                        <a:rPr lang="ko-KR" altLang="en-US" sz="900" b="1" dirty="0" smtClean="0"/>
                        <a:t>지자체 </a:t>
                      </a:r>
                      <a:r>
                        <a:rPr lang="en-US" altLang="ko-KR" sz="900" b="1" dirty="0" smtClean="0"/>
                        <a:t>| LX</a:t>
                      </a:r>
                      <a:r>
                        <a:rPr lang="en-US" altLang="ko-KR" sz="900" b="1" baseline="0" dirty="0" smtClean="0"/>
                        <a:t>)</a:t>
                      </a:r>
                      <a:endParaRPr sz="900" b="1" dirty="0"/>
                    </a:p>
                  </a:txBody>
                  <a:tcPr marL="27000" marR="27000" marT="27000" marB="270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12700">
                      <a:miter lim="400000"/>
                    </a:lnT>
                    <a:lnB w="12700">
                      <a:noFill/>
                      <a:miter lim="400000"/>
                    </a:lnB>
                    <a:solidFill>
                      <a:srgbClr val="D9D9D9"/>
                    </a:solidFill>
                  </a:tcPr>
                </a:tc>
                <a:tc>
                  <a:txBody>
                    <a:bodyPr/>
                    <a:lstStyle/>
                    <a:p>
                      <a:pPr algn="ctr">
                        <a:lnSpc>
                          <a:spcPct val="120000"/>
                        </a:lnSpc>
                        <a:spcBef>
                          <a:spcPts val="300"/>
                        </a:spcBef>
                        <a:defRPr sz="900" b="1">
                          <a:solidFill>
                            <a:srgbClr val="222A35"/>
                          </a:solidFill>
                        </a:defRPr>
                      </a:pPr>
                      <a:r>
                        <a:rPr lang="en-US" dirty="0" smtClean="0"/>
                        <a:t>LX</a:t>
                      </a:r>
                      <a:r>
                        <a:rPr lang="en-US" baseline="0" dirty="0" smtClean="0"/>
                        <a:t> </a:t>
                      </a:r>
                      <a:r>
                        <a:rPr lang="ko-KR" altLang="en-US" baseline="0" dirty="0" smtClean="0"/>
                        <a:t>플랫폼 </a:t>
                      </a:r>
                      <a:r>
                        <a:rPr lang="en-US" altLang="ko-KR" baseline="0" dirty="0" smtClean="0"/>
                        <a:t>(</a:t>
                      </a:r>
                      <a:r>
                        <a:rPr lang="ko-KR" altLang="en-US" baseline="0" dirty="0" smtClean="0"/>
                        <a:t>관리자</a:t>
                      </a:r>
                      <a:r>
                        <a:rPr lang="en-US" altLang="ko-KR" baseline="0" dirty="0" smtClean="0"/>
                        <a:t>)</a:t>
                      </a:r>
                      <a:endParaRPr dirty="0"/>
                    </a:p>
                  </a:txBody>
                  <a:tcPr marL="27000" marR="27000" marT="27000" marB="27000" anchor="ctr" horzOverflow="overflow">
                    <a:lnL w="3175" cap="flat" cmpd="sng" algn="ctr">
                      <a:solidFill>
                        <a:srgbClr val="000000"/>
                      </a:solidFill>
                      <a:prstDash val="solid"/>
                      <a:round/>
                      <a:headEnd type="none" w="med" len="med"/>
                      <a:tailEnd type="none" w="med" len="med"/>
                    </a:lnL>
                    <a:lnR w="12700">
                      <a:miter lim="400000"/>
                    </a:lnR>
                    <a:lnT w="12700">
                      <a:miter lim="400000"/>
                    </a:lnT>
                    <a:lnB w="12700">
                      <a:noFill/>
                      <a:miter lim="400000"/>
                    </a:lnB>
                    <a:solidFill>
                      <a:srgbClr val="D9D9D9"/>
                    </a:solidFill>
                  </a:tcPr>
                </a:tc>
                <a:extLst>
                  <a:ext uri="{0D108BD9-81ED-4DB2-BD59-A6C34878D82A}">
                    <a16:rowId xmlns:a16="http://schemas.microsoft.com/office/drawing/2014/main" val="10000"/>
                  </a:ext>
                </a:extLst>
              </a:tr>
              <a:tr h="5570911">
                <a:tc>
                  <a:txBody>
                    <a:bodyPr/>
                    <a:lstStyle/>
                    <a:p>
                      <a:pPr algn="ctr">
                        <a:lnSpc>
                          <a:spcPct val="110000"/>
                        </a:lnSpc>
                        <a:spcBef>
                          <a:spcPts val="200"/>
                        </a:spcBef>
                        <a:defRPr sz="1800"/>
                      </a:pPr>
                      <a:r>
                        <a:rPr sz="800" b="1" dirty="0" err="1" smtClean="0"/>
                        <a:t>사용자</a:t>
                      </a:r>
                      <a:endParaRPr sz="800" b="1" dirty="0"/>
                    </a:p>
                  </a:txBody>
                  <a:tcPr marL="27000" marR="27000" marT="27000" marB="27000" anchor="ctr" horzOverflow="overflow">
                    <a:lnL w="12700">
                      <a:miter lim="400000"/>
                    </a:lnL>
                    <a:lnR w="3175" cap="flat" cmpd="sng" algn="ctr">
                      <a:solidFill>
                        <a:srgbClr val="000000"/>
                      </a:solidFill>
                      <a:prstDash val="solid"/>
                      <a:round/>
                      <a:headEnd type="none" w="med" len="med"/>
                      <a:tailEnd type="none" w="med" len="med"/>
                    </a:lnR>
                    <a:lnT w="12700">
                      <a:miter lim="400000"/>
                    </a:lnT>
                    <a:lnB w="3175">
                      <a:noFill/>
                    </a:lnB>
                    <a:noFill/>
                  </a:tcPr>
                </a:tc>
                <a:tc>
                  <a:txBody>
                    <a:bodyPr/>
                    <a:lstStyle/>
                    <a:p>
                      <a:pPr algn="l">
                        <a:lnSpc>
                          <a:spcPts val="1000"/>
                        </a:lnSpc>
                        <a:defRPr sz="800">
                          <a:solidFill>
                            <a:srgbClr val="002776"/>
                          </a:solidFill>
                        </a:defRPr>
                      </a:pPr>
                      <a:endParaRPr dirty="0"/>
                    </a:p>
                    <a:p>
                      <a:pPr algn="l">
                        <a:lnSpc>
                          <a:spcPts val="1000"/>
                        </a:lnSpc>
                        <a:defRPr sz="800">
                          <a:solidFill>
                            <a:srgbClr val="002776"/>
                          </a:solidFill>
                        </a:defRPr>
                      </a:pPr>
                      <a:endParaRPr dirty="0"/>
                    </a:p>
                    <a:p>
                      <a:pPr algn="l">
                        <a:lnSpc>
                          <a:spcPts val="1000"/>
                        </a:lnSpc>
                        <a:defRPr sz="800">
                          <a:solidFill>
                            <a:srgbClr val="002776"/>
                          </a:solidFill>
                        </a:defRPr>
                      </a:pPr>
                      <a:endParaRPr dirty="0"/>
                    </a:p>
                    <a:p>
                      <a:pPr algn="l">
                        <a:lnSpc>
                          <a:spcPts val="1000"/>
                        </a:lnSpc>
                        <a:defRPr sz="800">
                          <a:solidFill>
                            <a:srgbClr val="002776"/>
                          </a:solidFill>
                        </a:defRPr>
                      </a:pPr>
                      <a:endParaRPr dirty="0"/>
                    </a:p>
                    <a:p>
                      <a:pPr algn="l">
                        <a:lnSpc>
                          <a:spcPts val="1000"/>
                        </a:lnSpc>
                        <a:defRPr sz="800">
                          <a:solidFill>
                            <a:srgbClr val="002776"/>
                          </a:solidFill>
                        </a:defRPr>
                      </a:pPr>
                      <a:endParaRPr dirty="0"/>
                    </a:p>
                    <a:p>
                      <a:pPr algn="l">
                        <a:lnSpc>
                          <a:spcPts val="1000"/>
                        </a:lnSpc>
                        <a:defRPr sz="800">
                          <a:solidFill>
                            <a:srgbClr val="002776"/>
                          </a:solidFill>
                        </a:defRPr>
                      </a:pPr>
                      <a:endParaRPr dirty="0"/>
                    </a:p>
                    <a:p>
                      <a:pPr algn="l">
                        <a:lnSpc>
                          <a:spcPts val="1000"/>
                        </a:lnSpc>
                        <a:defRPr sz="800">
                          <a:solidFill>
                            <a:srgbClr val="002776"/>
                          </a:solidFill>
                        </a:defRPr>
                      </a:pPr>
                      <a:endParaRPr dirty="0"/>
                    </a:p>
                  </a:txBody>
                  <a:tcPr marL="27000" marR="27000" marT="27000" marB="270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12700">
                      <a:noFill/>
                      <a:miter lim="400000"/>
                    </a:lnT>
                    <a:lnB w="3175" cap="flat" cmpd="sng" algn="ctr">
                      <a:noFill/>
                      <a:prstDash val="solid"/>
                      <a:round/>
                      <a:headEnd type="none" w="med" len="med"/>
                      <a:tailEnd type="none" w="med" len="med"/>
                    </a:lnB>
                    <a:noFill/>
                  </a:tcPr>
                </a:tc>
                <a:tc>
                  <a:txBody>
                    <a:bodyPr/>
                    <a:lstStyle/>
                    <a:p>
                      <a:pPr algn="l">
                        <a:lnSpc>
                          <a:spcPts val="1000"/>
                        </a:lnSpc>
                        <a:defRPr sz="800">
                          <a:solidFill>
                            <a:srgbClr val="002776"/>
                          </a:solidFill>
                        </a:defRPr>
                      </a:pPr>
                      <a:endParaRPr dirty="0"/>
                    </a:p>
                  </a:txBody>
                  <a:tcPr marL="27000" marR="27000" marT="27000" marB="27000" anchor="ctr" horzOverflow="overflow">
                    <a:lnL w="3175" cap="flat" cmpd="sng" algn="ctr">
                      <a:solidFill>
                        <a:srgbClr val="000000"/>
                      </a:solidFill>
                      <a:prstDash val="solid"/>
                      <a:round/>
                      <a:headEnd type="none" w="med" len="med"/>
                      <a:tailEnd type="none" w="med" len="med"/>
                    </a:lnL>
                    <a:lnR w="12700">
                      <a:noFill/>
                      <a:miter lim="400000"/>
                    </a:lnR>
                    <a:lnT w="12700">
                      <a:noFill/>
                      <a:miter lim="400000"/>
                    </a:lnT>
                    <a:lnB w="3175"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cxnSp>
        <p:nvCxnSpPr>
          <p:cNvPr id="3" name="직선 연결선 2"/>
          <p:cNvCxnSpPr/>
          <p:nvPr/>
        </p:nvCxnSpPr>
        <p:spPr>
          <a:xfrm>
            <a:off x="205864" y="720434"/>
            <a:ext cx="11785199"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grpSp>
        <p:nvGrpSpPr>
          <p:cNvPr id="559" name="Rectangle 84"/>
          <p:cNvGrpSpPr/>
          <p:nvPr/>
        </p:nvGrpSpPr>
        <p:grpSpPr>
          <a:xfrm>
            <a:off x="10177374" y="345967"/>
            <a:ext cx="865952" cy="165281"/>
            <a:chOff x="0" y="0"/>
            <a:chExt cx="865949" cy="165279"/>
          </a:xfrm>
          <a:solidFill>
            <a:schemeClr val="bg2">
              <a:lumMod val="40000"/>
              <a:lumOff val="60000"/>
            </a:schemeClr>
          </a:solidFill>
        </p:grpSpPr>
        <p:sp>
          <p:nvSpPr>
            <p:cNvPr id="560" name="직사각형"/>
            <p:cNvSpPr/>
            <p:nvPr/>
          </p:nvSpPr>
          <p:spPr>
            <a:xfrm>
              <a:off x="0" y="0"/>
              <a:ext cx="865949" cy="165279"/>
            </a:xfrm>
            <a:prstGeom prst="rect">
              <a:avLst/>
            </a:prstGeom>
            <a:grpFill/>
            <a:ln w="9525" cap="rnd">
              <a:solidFill>
                <a:srgbClr val="000000"/>
              </a:solidFill>
              <a:prstDash val="solid"/>
              <a:round/>
            </a:ln>
            <a:effectLst/>
          </p:spPr>
          <p:txBody>
            <a:bodyPr wrap="square" lIns="45699" tIns="45699" rIns="45699" bIns="45699" numCol="1" anchor="ctr">
              <a:noAutofit/>
            </a:bodyPr>
            <a:lstStyle/>
            <a:p>
              <a:pPr algn="ctr">
                <a:defRPr sz="700" b="1"/>
              </a:pPr>
              <a:endParaRPr>
                <a:solidFill>
                  <a:schemeClr val="bg1"/>
                </a:solidFill>
              </a:endParaRPr>
            </a:p>
          </p:txBody>
        </p:sp>
        <p:sp>
          <p:nvSpPr>
            <p:cNvPr id="561" name="시스템 자동 처리"/>
            <p:cNvSpPr txBox="1"/>
            <p:nvPr/>
          </p:nvSpPr>
          <p:spPr>
            <a:xfrm>
              <a:off x="4762" y="28779"/>
              <a:ext cx="856425" cy="107721"/>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lvl1pPr>
            </a:lstStyle>
            <a:p>
              <a:r>
                <a:rPr lang="ko-KR" altLang="en-US" dirty="0" err="1" smtClean="0">
                  <a:solidFill>
                    <a:schemeClr val="bg1"/>
                  </a:solidFill>
                </a:rPr>
                <a:t>로걸</a:t>
              </a:r>
              <a:r>
                <a:rPr lang="ko-KR" altLang="en-US" dirty="0" smtClean="0">
                  <a:solidFill>
                    <a:schemeClr val="bg1"/>
                  </a:solidFill>
                </a:rPr>
                <a:t> 환경 처리</a:t>
              </a:r>
              <a:endParaRPr dirty="0">
                <a:solidFill>
                  <a:schemeClr val="bg1"/>
                </a:solidFill>
              </a:endParaRPr>
            </a:p>
          </p:txBody>
        </p:sp>
      </p:grpSp>
      <p:grpSp>
        <p:nvGrpSpPr>
          <p:cNvPr id="579" name="Rectangle 84"/>
          <p:cNvGrpSpPr/>
          <p:nvPr/>
        </p:nvGrpSpPr>
        <p:grpSpPr>
          <a:xfrm>
            <a:off x="10177374" y="136781"/>
            <a:ext cx="865952" cy="165281"/>
            <a:chOff x="0" y="0"/>
            <a:chExt cx="865949" cy="165279"/>
          </a:xfrm>
          <a:solidFill>
            <a:schemeClr val="accent2"/>
          </a:solidFill>
        </p:grpSpPr>
        <p:sp>
          <p:nvSpPr>
            <p:cNvPr id="580" name="직사각형"/>
            <p:cNvSpPr/>
            <p:nvPr/>
          </p:nvSpPr>
          <p:spPr>
            <a:xfrm>
              <a:off x="0" y="0"/>
              <a:ext cx="865949" cy="165279"/>
            </a:xfrm>
            <a:prstGeom prst="rect">
              <a:avLst/>
            </a:prstGeom>
            <a:grpFill/>
            <a:ln w="9525" cap="rnd">
              <a:solidFill>
                <a:srgbClr val="000000"/>
              </a:solidFill>
              <a:prstDash val="solid"/>
              <a:round/>
            </a:ln>
            <a:effectLst/>
          </p:spPr>
          <p:txBody>
            <a:bodyPr wrap="square" lIns="45699" tIns="45699" rIns="45699" bIns="45699" numCol="1" anchor="ctr">
              <a:noAutofit/>
            </a:bodyPr>
            <a:lstStyle/>
            <a:p>
              <a:pPr algn="ctr">
                <a:defRPr sz="700" b="1"/>
              </a:pPr>
              <a:endParaRPr>
                <a:solidFill>
                  <a:schemeClr val="bg1"/>
                </a:solidFill>
              </a:endParaRPr>
            </a:p>
          </p:txBody>
        </p:sp>
        <p:sp>
          <p:nvSpPr>
            <p:cNvPr id="581" name="시스템 자동 처리"/>
            <p:cNvSpPr txBox="1"/>
            <p:nvPr/>
          </p:nvSpPr>
          <p:spPr>
            <a:xfrm>
              <a:off x="4762" y="28779"/>
              <a:ext cx="856425" cy="107721"/>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lvl1pPr>
            </a:lstStyle>
            <a:p>
              <a:r>
                <a:rPr lang="ko-KR" altLang="en-US" dirty="0" smtClean="0">
                  <a:solidFill>
                    <a:schemeClr val="bg1"/>
                  </a:solidFill>
                </a:rPr>
                <a:t>업무 </a:t>
              </a:r>
              <a:r>
                <a:rPr lang="ko-KR" altLang="en-US" dirty="0" err="1" smtClean="0">
                  <a:solidFill>
                    <a:schemeClr val="bg1"/>
                  </a:solidFill>
                </a:rPr>
                <a:t>건별</a:t>
              </a:r>
              <a:r>
                <a:rPr lang="ko-KR" altLang="en-US" dirty="0" smtClean="0">
                  <a:solidFill>
                    <a:schemeClr val="bg1"/>
                  </a:solidFill>
                </a:rPr>
                <a:t> 구분</a:t>
              </a:r>
              <a:endParaRPr dirty="0">
                <a:solidFill>
                  <a:schemeClr val="bg1"/>
                </a:solidFill>
              </a:endParaRPr>
            </a:p>
          </p:txBody>
        </p:sp>
      </p:grpSp>
      <p:sp>
        <p:nvSpPr>
          <p:cNvPr id="596" name="순서도: 처리 595"/>
          <p:cNvSpPr/>
          <p:nvPr/>
        </p:nvSpPr>
        <p:spPr>
          <a:xfrm>
            <a:off x="6137550" y="-1063847"/>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97" name="TextBox 118"/>
          <p:cNvSpPr txBox="1"/>
          <p:nvPr/>
        </p:nvSpPr>
        <p:spPr>
          <a:xfrm>
            <a:off x="6145545" y="-1036512"/>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로컬 개발 환경 구축</a:t>
            </a:r>
            <a:endParaRPr lang="en-US" altLang="ko-KR" sz="600" dirty="0" smtClean="0"/>
          </a:p>
        </p:txBody>
      </p:sp>
      <p:sp>
        <p:nvSpPr>
          <p:cNvPr id="605" name="순서도: 처리 604"/>
          <p:cNvSpPr/>
          <p:nvPr/>
        </p:nvSpPr>
        <p:spPr>
          <a:xfrm>
            <a:off x="2937462" y="-1494156"/>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06" name="TextBox 118"/>
          <p:cNvSpPr txBox="1"/>
          <p:nvPr/>
        </p:nvSpPr>
        <p:spPr>
          <a:xfrm>
            <a:off x="2886995" y="-1470607"/>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개발가이드</a:t>
            </a:r>
            <a:endParaRPr lang="en-US" altLang="ko-KR" sz="600" dirty="0" smtClean="0"/>
          </a:p>
        </p:txBody>
      </p:sp>
      <p:grpSp>
        <p:nvGrpSpPr>
          <p:cNvPr id="611" name="직사각형 155"/>
          <p:cNvGrpSpPr/>
          <p:nvPr/>
        </p:nvGrpSpPr>
        <p:grpSpPr>
          <a:xfrm>
            <a:off x="8007933" y="-1542027"/>
            <a:ext cx="971550" cy="142840"/>
            <a:chOff x="-1" y="0"/>
            <a:chExt cx="603741" cy="162495"/>
          </a:xfrm>
        </p:grpSpPr>
        <p:sp>
          <p:nvSpPr>
            <p:cNvPr id="612" name="직사각형"/>
            <p:cNvSpPr/>
            <p:nvPr/>
          </p:nvSpPr>
          <p:spPr>
            <a:xfrm>
              <a:off x="-1" y="0"/>
              <a:ext cx="603741" cy="162495"/>
            </a:xfrm>
            <a:prstGeom prst="rect">
              <a:avLst/>
            </a:prstGeom>
            <a:solidFill>
              <a:schemeClr val="accent2"/>
            </a:solidFill>
            <a:ln w="6350" cap="flat">
              <a:solidFill>
                <a:schemeClr val="accent2"/>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613" name="2022.08.10"/>
            <p:cNvSpPr txBox="1"/>
            <p:nvPr/>
          </p:nvSpPr>
          <p:spPr>
            <a:xfrm>
              <a:off x="3174" y="19975"/>
              <a:ext cx="597391" cy="1225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rPr lang="ko-KR" altLang="en-US" sz="700" dirty="0" smtClean="0"/>
                <a:t>신규 개발 건 </a:t>
              </a:r>
              <a:endParaRPr sz="700" dirty="0"/>
            </a:p>
          </p:txBody>
        </p:sp>
      </p:grpSp>
      <p:sp>
        <p:nvSpPr>
          <p:cNvPr id="615" name="TextBox 118"/>
          <p:cNvSpPr txBox="1"/>
          <p:nvPr/>
        </p:nvSpPr>
        <p:spPr>
          <a:xfrm>
            <a:off x="10438939" y="-917202"/>
            <a:ext cx="16343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Y</a:t>
            </a:r>
          </a:p>
        </p:txBody>
      </p:sp>
      <p:cxnSp>
        <p:nvCxnSpPr>
          <p:cNvPr id="616" name="직선 화살표 연결선 615"/>
          <p:cNvCxnSpPr>
            <a:stCxn id="617" idx="2"/>
          </p:cNvCxnSpPr>
          <p:nvPr/>
        </p:nvCxnSpPr>
        <p:spPr>
          <a:xfrm>
            <a:off x="10423543" y="-914466"/>
            <a:ext cx="0" cy="2456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17" name="순서도: 판단 616"/>
          <p:cNvSpPr/>
          <p:nvPr/>
        </p:nvSpPr>
        <p:spPr>
          <a:xfrm>
            <a:off x="9942530" y="-1285941"/>
            <a:ext cx="962025" cy="371475"/>
          </a:xfrm>
          <a:prstGeom prst="flowChartDecision">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18" name="TextBox 118"/>
          <p:cNvSpPr txBox="1"/>
          <p:nvPr/>
        </p:nvSpPr>
        <p:spPr>
          <a:xfrm>
            <a:off x="10126736" y="-1245275"/>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로컬 개발</a:t>
            </a:r>
            <a:endParaRPr lang="en-US" altLang="ko-KR" sz="600" dirty="0" smtClean="0"/>
          </a:p>
          <a:p>
            <a:r>
              <a:rPr lang="ko-KR" altLang="en-US" sz="600" dirty="0" smtClean="0"/>
              <a:t>환경 </a:t>
            </a:r>
            <a:r>
              <a:rPr lang="ko-KR" altLang="en-US" sz="600" dirty="0" err="1" smtClean="0"/>
              <a:t>구축여부</a:t>
            </a:r>
            <a:endParaRPr lang="en-US" altLang="ko-KR" sz="600" dirty="0" smtClean="0"/>
          </a:p>
        </p:txBody>
      </p:sp>
      <p:cxnSp>
        <p:nvCxnSpPr>
          <p:cNvPr id="619" name="직선 화살표 연결선 618"/>
          <p:cNvCxnSpPr>
            <a:stCxn id="617" idx="3"/>
          </p:cNvCxnSpPr>
          <p:nvPr/>
        </p:nvCxnSpPr>
        <p:spPr>
          <a:xfrm flipV="1">
            <a:off x="10904555" y="-1105455"/>
            <a:ext cx="184206" cy="525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20" name="TextBox 118"/>
          <p:cNvSpPr txBox="1"/>
          <p:nvPr/>
        </p:nvSpPr>
        <p:spPr>
          <a:xfrm>
            <a:off x="10859732" y="-1287827"/>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sp>
        <p:nvSpPr>
          <p:cNvPr id="625" name="순서도: 처리 624"/>
          <p:cNvSpPr/>
          <p:nvPr/>
        </p:nvSpPr>
        <p:spPr>
          <a:xfrm>
            <a:off x="1321512" y="-1118604"/>
            <a:ext cx="971550" cy="233997"/>
          </a:xfrm>
          <a:prstGeom prst="flowChartProcess">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26" name="TextBox 118"/>
          <p:cNvSpPr txBox="1"/>
          <p:nvPr/>
        </p:nvSpPr>
        <p:spPr>
          <a:xfrm>
            <a:off x="1329507" y="-1091269"/>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로컬 개발 환경 구축</a:t>
            </a:r>
            <a:endParaRPr lang="en-US" altLang="ko-KR" sz="600" dirty="0" smtClean="0"/>
          </a:p>
        </p:txBody>
      </p:sp>
      <p:cxnSp>
        <p:nvCxnSpPr>
          <p:cNvPr id="627" name="직선 화살표 연결선 626"/>
          <p:cNvCxnSpPr/>
          <p:nvPr/>
        </p:nvCxnSpPr>
        <p:spPr>
          <a:xfrm>
            <a:off x="1816189" y="-1375312"/>
            <a:ext cx="0" cy="2456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31" name="순서도: 처리 630"/>
          <p:cNvSpPr/>
          <p:nvPr/>
        </p:nvSpPr>
        <p:spPr>
          <a:xfrm>
            <a:off x="4235060" y="-1219004"/>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32" name="TextBox 118"/>
          <p:cNvSpPr txBox="1"/>
          <p:nvPr/>
        </p:nvSpPr>
        <p:spPr>
          <a:xfrm>
            <a:off x="4243055" y="-1229769"/>
            <a:ext cx="963555"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a:t>테스트 검수 요청 내역 </a:t>
            </a:r>
            <a:r>
              <a:rPr lang="ko-KR" altLang="en-US" sz="600" dirty="0" smtClean="0"/>
              <a:t>조회</a:t>
            </a:r>
            <a:endParaRPr lang="en-US" altLang="ko-KR" sz="600" dirty="0" smtClean="0"/>
          </a:p>
        </p:txBody>
      </p:sp>
      <p:sp>
        <p:nvSpPr>
          <p:cNvPr id="640" name="순서도: 처리 639"/>
          <p:cNvSpPr/>
          <p:nvPr/>
        </p:nvSpPr>
        <p:spPr>
          <a:xfrm>
            <a:off x="130687" y="-1676028"/>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41" name="TextBox 118"/>
          <p:cNvSpPr txBox="1"/>
          <p:nvPr/>
        </p:nvSpPr>
        <p:spPr>
          <a:xfrm>
            <a:off x="138682" y="-1648693"/>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개발 신청 </a:t>
            </a:r>
            <a:r>
              <a:rPr lang="ko-KR" altLang="en-US" sz="600" dirty="0" err="1" smtClean="0"/>
              <a:t>승인내역</a:t>
            </a:r>
            <a:r>
              <a:rPr lang="ko-KR" altLang="en-US" sz="600" dirty="0" smtClean="0"/>
              <a:t> 조회</a:t>
            </a:r>
            <a:endParaRPr lang="en-US" altLang="ko-KR" sz="600" dirty="0" smtClean="0"/>
          </a:p>
        </p:txBody>
      </p:sp>
      <p:cxnSp>
        <p:nvCxnSpPr>
          <p:cNvPr id="642" name="직선 화살표 연결선 641"/>
          <p:cNvCxnSpPr/>
          <p:nvPr/>
        </p:nvCxnSpPr>
        <p:spPr>
          <a:xfrm>
            <a:off x="603705" y="-1442031"/>
            <a:ext cx="3481" cy="221666"/>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grpSp>
        <p:nvGrpSpPr>
          <p:cNvPr id="670" name="직사각형 155"/>
          <p:cNvGrpSpPr/>
          <p:nvPr/>
        </p:nvGrpSpPr>
        <p:grpSpPr>
          <a:xfrm>
            <a:off x="7731675" y="-800111"/>
            <a:ext cx="552515" cy="150671"/>
            <a:chOff x="-1" y="0"/>
            <a:chExt cx="603741" cy="162495"/>
          </a:xfrm>
          <a:solidFill>
            <a:schemeClr val="accent6">
              <a:lumMod val="60000"/>
              <a:lumOff val="40000"/>
            </a:schemeClr>
          </a:solidFill>
        </p:grpSpPr>
        <p:sp>
          <p:nvSpPr>
            <p:cNvPr id="671" name="직사각형"/>
            <p:cNvSpPr/>
            <p:nvPr/>
          </p:nvSpPr>
          <p:spPr>
            <a:xfrm>
              <a:off x="-1" y="0"/>
              <a:ext cx="603741" cy="162495"/>
            </a:xfrm>
            <a:prstGeom prst="rect">
              <a:avLst/>
            </a:prstGeom>
            <a:grpFill/>
            <a:ln w="6350" cap="flat">
              <a:solidFill>
                <a:schemeClr val="accent6">
                  <a:lumMod val="60000"/>
                  <a:lumOff val="40000"/>
                </a:schemeClr>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672" name="2022.08.10"/>
            <p:cNvSpPr txBox="1"/>
            <p:nvPr/>
          </p:nvSpPr>
          <p:spPr>
            <a:xfrm>
              <a:off x="3174" y="28440"/>
              <a:ext cx="597391" cy="105614"/>
            </a:xfrm>
            <a:prstGeom prst="rect">
              <a:avLst/>
            </a:prstGeom>
            <a:grpFill/>
            <a:ln w="12700" cap="flat">
              <a:solidFill>
                <a:schemeClr val="accent6">
                  <a:lumMod val="60000"/>
                  <a:lumOff val="40000"/>
                </a:schemeClr>
              </a:solid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rPr lang="ko-KR" altLang="en-US" sz="700" dirty="0" smtClean="0"/>
                <a:t>개별 흐름도</a:t>
              </a:r>
              <a:endParaRPr sz="700" dirty="0"/>
            </a:p>
          </p:txBody>
        </p:sp>
      </p:grpSp>
      <p:sp>
        <p:nvSpPr>
          <p:cNvPr id="720" name="순서도: 처리 719"/>
          <p:cNvSpPr/>
          <p:nvPr/>
        </p:nvSpPr>
        <p:spPr>
          <a:xfrm>
            <a:off x="2990468" y="-756997"/>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21" name="TextBox 118"/>
          <p:cNvSpPr txBox="1"/>
          <p:nvPr/>
        </p:nvSpPr>
        <p:spPr>
          <a:xfrm>
            <a:off x="2940001" y="-772360"/>
            <a:ext cx="56644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배포용</a:t>
            </a:r>
            <a:endParaRPr lang="en-US" altLang="ko-KR" sz="600" dirty="0" smtClean="0"/>
          </a:p>
          <a:p>
            <a:r>
              <a:rPr lang="en-US" altLang="ko-KR" sz="600" dirty="0" smtClean="0"/>
              <a:t>GIT</a:t>
            </a:r>
            <a:r>
              <a:rPr lang="ko-KR" altLang="en-US" sz="600" dirty="0" smtClean="0"/>
              <a:t>정보</a:t>
            </a:r>
            <a:endParaRPr lang="en-US" altLang="ko-KR" sz="600" dirty="0" smtClean="0"/>
          </a:p>
        </p:txBody>
      </p:sp>
      <p:sp>
        <p:nvSpPr>
          <p:cNvPr id="722" name="순서도: 처리 721"/>
          <p:cNvSpPr/>
          <p:nvPr/>
        </p:nvSpPr>
        <p:spPr>
          <a:xfrm>
            <a:off x="3517368" y="-761567"/>
            <a:ext cx="428471" cy="233997"/>
          </a:xfrm>
          <a:prstGeom prst="flowChartProcess">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23" name="TextBox 118"/>
          <p:cNvSpPr txBox="1"/>
          <p:nvPr/>
        </p:nvSpPr>
        <p:spPr>
          <a:xfrm>
            <a:off x="3457173" y="-738018"/>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smtClean="0"/>
              <a:t>인프라정보</a:t>
            </a:r>
            <a:endParaRPr lang="en-US" altLang="ko-KR" sz="600" dirty="0" smtClean="0"/>
          </a:p>
        </p:txBody>
      </p:sp>
      <p:sp>
        <p:nvSpPr>
          <p:cNvPr id="724" name="직사각형 723"/>
          <p:cNvSpPr/>
          <p:nvPr/>
        </p:nvSpPr>
        <p:spPr>
          <a:xfrm>
            <a:off x="2926758" y="-827686"/>
            <a:ext cx="1107698" cy="362882"/>
          </a:xfrm>
          <a:prstGeom prst="rect">
            <a:avLst/>
          </a:prstGeom>
          <a:ln w="6350">
            <a:solidFill>
              <a:srgbClr val="00B0F0"/>
            </a:solidFill>
            <a:prstDash val="dash"/>
            <a:miter/>
          </a:ln>
        </p:spPr>
        <p:txBody>
          <a:bodyPr lIns="45699" tIns="45699" rIns="45699" bIns="45699" anchor="ctr"/>
          <a:lstStyle/>
          <a:p>
            <a:pPr algn="ctr">
              <a:defRPr>
                <a:solidFill>
                  <a:srgbClr val="FFFFFF"/>
                </a:solidFill>
              </a:defRPr>
            </a:pPr>
            <a:endParaRPr/>
          </a:p>
        </p:txBody>
      </p:sp>
      <p:sp>
        <p:nvSpPr>
          <p:cNvPr id="735" name="순서도: 판단 734"/>
          <p:cNvSpPr/>
          <p:nvPr/>
        </p:nvSpPr>
        <p:spPr>
          <a:xfrm>
            <a:off x="440366" y="-668838"/>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36" name="TextBox 118"/>
          <p:cNvSpPr txBox="1"/>
          <p:nvPr/>
        </p:nvSpPr>
        <p:spPr>
          <a:xfrm>
            <a:off x="624572" y="-628172"/>
            <a:ext cx="59361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인프라</a:t>
            </a:r>
            <a:endParaRPr lang="en-US" altLang="ko-KR" sz="600" dirty="0" smtClean="0"/>
          </a:p>
          <a:p>
            <a:r>
              <a:rPr lang="ko-KR" altLang="en-US" sz="600" dirty="0" smtClean="0"/>
              <a:t>구축 완료</a:t>
            </a:r>
            <a:endParaRPr lang="en-US" altLang="ko-KR" sz="600" dirty="0" smtClean="0"/>
          </a:p>
          <a:p>
            <a:r>
              <a:rPr lang="ko-KR" altLang="en-US" sz="600" dirty="0" smtClean="0"/>
              <a:t>여부</a:t>
            </a:r>
            <a:endParaRPr lang="en-US" altLang="ko-KR" sz="600" dirty="0" smtClean="0"/>
          </a:p>
        </p:txBody>
      </p:sp>
      <p:sp>
        <p:nvSpPr>
          <p:cNvPr id="737" name="TextBox 118"/>
          <p:cNvSpPr txBox="1"/>
          <p:nvPr/>
        </p:nvSpPr>
        <p:spPr>
          <a:xfrm>
            <a:off x="764879" y="-840680"/>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738" name="직선 화살표 연결선 737"/>
          <p:cNvCxnSpPr/>
          <p:nvPr/>
        </p:nvCxnSpPr>
        <p:spPr>
          <a:xfrm>
            <a:off x="220605" y="-488352"/>
            <a:ext cx="219761" cy="525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739" name="직선 화살표 연결선 738"/>
          <p:cNvCxnSpPr>
            <a:stCxn id="735" idx="0"/>
          </p:cNvCxnSpPr>
          <p:nvPr/>
        </p:nvCxnSpPr>
        <p:spPr>
          <a:xfrm flipV="1">
            <a:off x="921379" y="-904723"/>
            <a:ext cx="4761" cy="23588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740" name="직선 화살표 연결선 739"/>
          <p:cNvCxnSpPr>
            <a:stCxn id="735" idx="3"/>
          </p:cNvCxnSpPr>
          <p:nvPr/>
        </p:nvCxnSpPr>
        <p:spPr>
          <a:xfrm>
            <a:off x="1402391" y="-483100"/>
            <a:ext cx="221199" cy="459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41" name="TextBox 118"/>
          <p:cNvSpPr txBox="1"/>
          <p:nvPr/>
        </p:nvSpPr>
        <p:spPr>
          <a:xfrm>
            <a:off x="1381294" y="-678767"/>
            <a:ext cx="16343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Y</a:t>
            </a:r>
          </a:p>
        </p:txBody>
      </p:sp>
      <p:cxnSp>
        <p:nvCxnSpPr>
          <p:cNvPr id="763" name="직선 화살표 연결선 762"/>
          <p:cNvCxnSpPr/>
          <p:nvPr/>
        </p:nvCxnSpPr>
        <p:spPr>
          <a:xfrm flipV="1">
            <a:off x="9594598" y="-538771"/>
            <a:ext cx="241356" cy="35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64" name="순서도: 판단 763"/>
          <p:cNvSpPr/>
          <p:nvPr/>
        </p:nvSpPr>
        <p:spPr>
          <a:xfrm>
            <a:off x="8630349" y="-720266"/>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65" name="TextBox 118"/>
          <p:cNvSpPr txBox="1"/>
          <p:nvPr/>
        </p:nvSpPr>
        <p:spPr>
          <a:xfrm>
            <a:off x="8814555" y="-679600"/>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배포</a:t>
            </a:r>
            <a:endParaRPr lang="en-US" altLang="ko-KR" sz="600" dirty="0" smtClean="0"/>
          </a:p>
          <a:p>
            <a:r>
              <a:rPr lang="ko-KR" altLang="en-US" sz="600" dirty="0" err="1" smtClean="0"/>
              <a:t>처리중</a:t>
            </a:r>
            <a:r>
              <a:rPr lang="ko-KR" altLang="en-US" sz="600" dirty="0" smtClean="0"/>
              <a:t> 여부</a:t>
            </a:r>
            <a:endParaRPr lang="en-US" altLang="ko-KR" sz="600" dirty="0" smtClean="0"/>
          </a:p>
        </p:txBody>
      </p:sp>
      <p:sp>
        <p:nvSpPr>
          <p:cNvPr id="766" name="TextBox 118"/>
          <p:cNvSpPr txBox="1"/>
          <p:nvPr/>
        </p:nvSpPr>
        <p:spPr>
          <a:xfrm>
            <a:off x="8963679" y="-366817"/>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cxnSp>
        <p:nvCxnSpPr>
          <p:cNvPr id="767" name="직선 화살표 연결선 766"/>
          <p:cNvCxnSpPr/>
          <p:nvPr/>
        </p:nvCxnSpPr>
        <p:spPr>
          <a:xfrm>
            <a:off x="8436061" y="-544599"/>
            <a:ext cx="221199" cy="459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68" name="TextBox 118"/>
          <p:cNvSpPr txBox="1"/>
          <p:nvPr/>
        </p:nvSpPr>
        <p:spPr>
          <a:xfrm>
            <a:off x="9572365" y="-730195"/>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875" name="직선 화살표 연결선 874"/>
          <p:cNvCxnSpPr/>
          <p:nvPr/>
        </p:nvCxnSpPr>
        <p:spPr>
          <a:xfrm flipH="1">
            <a:off x="9103570" y="-917202"/>
            <a:ext cx="3232" cy="21392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876" name="직선 화살표 연결선 875"/>
          <p:cNvCxnSpPr/>
          <p:nvPr/>
        </p:nvCxnSpPr>
        <p:spPr>
          <a:xfrm>
            <a:off x="9111361" y="-354642"/>
            <a:ext cx="1951" cy="22151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27" name="TextBox 118"/>
          <p:cNvSpPr txBox="1"/>
          <p:nvPr/>
        </p:nvSpPr>
        <p:spPr>
          <a:xfrm>
            <a:off x="2050218" y="1941642"/>
            <a:ext cx="16343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Y</a:t>
            </a:r>
          </a:p>
        </p:txBody>
      </p:sp>
      <p:sp>
        <p:nvSpPr>
          <p:cNvPr id="228" name="TextBox 119"/>
          <p:cNvSpPr txBox="1"/>
          <p:nvPr/>
        </p:nvSpPr>
        <p:spPr>
          <a:xfrm>
            <a:off x="1456408" y="1552679"/>
            <a:ext cx="168342"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N</a:t>
            </a:r>
          </a:p>
        </p:txBody>
      </p:sp>
      <p:cxnSp>
        <p:nvCxnSpPr>
          <p:cNvPr id="229" name="직선 화살표 연결선 228"/>
          <p:cNvCxnSpPr>
            <a:stCxn id="237" idx="2"/>
            <a:endCxn id="232" idx="0"/>
          </p:cNvCxnSpPr>
          <p:nvPr/>
        </p:nvCxnSpPr>
        <p:spPr>
          <a:xfrm flipH="1">
            <a:off x="2034822" y="1358974"/>
            <a:ext cx="3232" cy="21392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30" name="꺾인 연결선 229"/>
          <p:cNvCxnSpPr>
            <a:stCxn id="232" idx="1"/>
          </p:cNvCxnSpPr>
          <p:nvPr/>
        </p:nvCxnSpPr>
        <p:spPr>
          <a:xfrm rot="10800000" flipH="1">
            <a:off x="1553808" y="1238417"/>
            <a:ext cx="2113" cy="520225"/>
          </a:xfrm>
          <a:prstGeom prst="bentConnector3">
            <a:avLst>
              <a:gd name="adj1" fmla="val -1081874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31" name="직선 화살표 연결선 230"/>
          <p:cNvCxnSpPr>
            <a:stCxn id="232" idx="2"/>
            <a:endCxn id="240" idx="0"/>
          </p:cNvCxnSpPr>
          <p:nvPr/>
        </p:nvCxnSpPr>
        <p:spPr>
          <a:xfrm>
            <a:off x="2034822" y="1944378"/>
            <a:ext cx="1951" cy="22151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32" name="순서도: 판단 231"/>
          <p:cNvSpPr/>
          <p:nvPr/>
        </p:nvSpPr>
        <p:spPr>
          <a:xfrm>
            <a:off x="1553809" y="1572903"/>
            <a:ext cx="962025" cy="371475"/>
          </a:xfrm>
          <a:prstGeom prst="flowChartDecision">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34" name="TextBox 118"/>
          <p:cNvSpPr txBox="1"/>
          <p:nvPr/>
        </p:nvSpPr>
        <p:spPr>
          <a:xfrm>
            <a:off x="1738015" y="1613569"/>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접속권한</a:t>
            </a:r>
            <a:endParaRPr lang="en-US" altLang="ko-KR" sz="600" dirty="0" smtClean="0"/>
          </a:p>
          <a:p>
            <a:r>
              <a:rPr lang="ko-KR" altLang="en-US" sz="600" dirty="0" smtClean="0"/>
              <a:t>체크</a:t>
            </a:r>
            <a:endParaRPr lang="en-US" altLang="ko-KR" sz="600" dirty="0" smtClean="0"/>
          </a:p>
        </p:txBody>
      </p:sp>
      <p:sp>
        <p:nvSpPr>
          <p:cNvPr id="237" name="순서도: 처리 236"/>
          <p:cNvSpPr/>
          <p:nvPr/>
        </p:nvSpPr>
        <p:spPr>
          <a:xfrm>
            <a:off x="1552279" y="1124977"/>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38" name="TextBox 118"/>
          <p:cNvSpPr txBox="1"/>
          <p:nvPr/>
        </p:nvSpPr>
        <p:spPr>
          <a:xfrm>
            <a:off x="1569799" y="1152312"/>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로그인</a:t>
            </a:r>
            <a:endParaRPr lang="en-US" altLang="ko-KR" sz="600" dirty="0" smtClean="0"/>
          </a:p>
        </p:txBody>
      </p:sp>
      <p:sp>
        <p:nvSpPr>
          <p:cNvPr id="263" name="순서도: 처리 262"/>
          <p:cNvSpPr/>
          <p:nvPr/>
        </p:nvSpPr>
        <p:spPr>
          <a:xfrm>
            <a:off x="1557807" y="2412928"/>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64" name="TextBox 118"/>
          <p:cNvSpPr txBox="1"/>
          <p:nvPr/>
        </p:nvSpPr>
        <p:spPr>
          <a:xfrm>
            <a:off x="1565802" y="2440263"/>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운영 배포 신청 내역 조회</a:t>
            </a:r>
            <a:endParaRPr lang="en-US" altLang="ko-KR" sz="600" dirty="0" smtClean="0"/>
          </a:p>
        </p:txBody>
      </p:sp>
      <p:grpSp>
        <p:nvGrpSpPr>
          <p:cNvPr id="282" name="직사각형 155"/>
          <p:cNvGrpSpPr/>
          <p:nvPr/>
        </p:nvGrpSpPr>
        <p:grpSpPr>
          <a:xfrm>
            <a:off x="1565228" y="2177607"/>
            <a:ext cx="971550" cy="142840"/>
            <a:chOff x="-1" y="0"/>
            <a:chExt cx="603741" cy="162495"/>
          </a:xfrm>
        </p:grpSpPr>
        <p:sp>
          <p:nvSpPr>
            <p:cNvPr id="283" name="직사각형"/>
            <p:cNvSpPr/>
            <p:nvPr/>
          </p:nvSpPr>
          <p:spPr>
            <a:xfrm>
              <a:off x="-1" y="0"/>
              <a:ext cx="603741" cy="162495"/>
            </a:xfrm>
            <a:prstGeom prst="rect">
              <a:avLst/>
            </a:prstGeom>
            <a:solidFill>
              <a:schemeClr val="accent2"/>
            </a:solidFill>
            <a:ln w="6350" cap="flat">
              <a:solidFill>
                <a:schemeClr val="accent2"/>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284" name="2022.08.10"/>
            <p:cNvSpPr txBox="1"/>
            <p:nvPr/>
          </p:nvSpPr>
          <p:spPr>
            <a:xfrm>
              <a:off x="3174" y="19975"/>
              <a:ext cx="597391" cy="1225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rPr lang="ko-KR" altLang="en-US" sz="700" dirty="0" smtClean="0"/>
                <a:t> 운영 배포 신청 건</a:t>
              </a:r>
              <a:endParaRPr sz="700" dirty="0"/>
            </a:p>
          </p:txBody>
        </p:sp>
      </p:grpSp>
      <p:sp>
        <p:nvSpPr>
          <p:cNvPr id="298" name="TextBox 118"/>
          <p:cNvSpPr txBox="1"/>
          <p:nvPr/>
        </p:nvSpPr>
        <p:spPr>
          <a:xfrm>
            <a:off x="7678196" y="1944681"/>
            <a:ext cx="16343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Y</a:t>
            </a:r>
          </a:p>
        </p:txBody>
      </p:sp>
      <p:sp>
        <p:nvSpPr>
          <p:cNvPr id="299" name="TextBox 119"/>
          <p:cNvSpPr txBox="1"/>
          <p:nvPr/>
        </p:nvSpPr>
        <p:spPr>
          <a:xfrm>
            <a:off x="7084386" y="1555718"/>
            <a:ext cx="168342"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N</a:t>
            </a:r>
          </a:p>
        </p:txBody>
      </p:sp>
      <p:cxnSp>
        <p:nvCxnSpPr>
          <p:cNvPr id="301" name="직선 화살표 연결선 300"/>
          <p:cNvCxnSpPr>
            <a:stCxn id="307" idx="2"/>
            <a:endCxn id="305" idx="0"/>
          </p:cNvCxnSpPr>
          <p:nvPr/>
        </p:nvCxnSpPr>
        <p:spPr>
          <a:xfrm flipH="1">
            <a:off x="7662800" y="1362013"/>
            <a:ext cx="3232" cy="21392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02" name="꺾인 연결선 301"/>
          <p:cNvCxnSpPr>
            <a:stCxn id="305" idx="1"/>
          </p:cNvCxnSpPr>
          <p:nvPr/>
        </p:nvCxnSpPr>
        <p:spPr>
          <a:xfrm rot="10800000" flipH="1">
            <a:off x="7181786" y="1241456"/>
            <a:ext cx="2113" cy="520225"/>
          </a:xfrm>
          <a:prstGeom prst="bentConnector3">
            <a:avLst>
              <a:gd name="adj1" fmla="val -1081874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04" name="직선 화살표 연결선 303"/>
          <p:cNvCxnSpPr>
            <a:stCxn id="305" idx="2"/>
          </p:cNvCxnSpPr>
          <p:nvPr/>
        </p:nvCxnSpPr>
        <p:spPr>
          <a:xfrm>
            <a:off x="7662800" y="1947417"/>
            <a:ext cx="1951" cy="22151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05" name="순서도: 판단 304"/>
          <p:cNvSpPr/>
          <p:nvPr/>
        </p:nvSpPr>
        <p:spPr>
          <a:xfrm>
            <a:off x="7181787" y="1575942"/>
            <a:ext cx="962025" cy="371475"/>
          </a:xfrm>
          <a:prstGeom prst="flowChartDecision">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06" name="TextBox 118"/>
          <p:cNvSpPr txBox="1"/>
          <p:nvPr/>
        </p:nvSpPr>
        <p:spPr>
          <a:xfrm>
            <a:off x="7365993" y="1616608"/>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접속권한</a:t>
            </a:r>
            <a:endParaRPr lang="en-US" altLang="ko-KR" sz="600" dirty="0" smtClean="0"/>
          </a:p>
          <a:p>
            <a:r>
              <a:rPr lang="ko-KR" altLang="en-US" sz="600" dirty="0" smtClean="0"/>
              <a:t>체크</a:t>
            </a:r>
            <a:endParaRPr lang="en-US" altLang="ko-KR" sz="600" dirty="0" smtClean="0"/>
          </a:p>
        </p:txBody>
      </p:sp>
      <p:sp>
        <p:nvSpPr>
          <p:cNvPr id="307" name="순서도: 처리 306"/>
          <p:cNvSpPr/>
          <p:nvPr/>
        </p:nvSpPr>
        <p:spPr>
          <a:xfrm>
            <a:off x="7180257" y="1128016"/>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08" name="TextBox 118"/>
          <p:cNvSpPr txBox="1"/>
          <p:nvPr/>
        </p:nvSpPr>
        <p:spPr>
          <a:xfrm>
            <a:off x="7197777" y="1155351"/>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로그인</a:t>
            </a:r>
            <a:endParaRPr lang="en-US" altLang="ko-KR" sz="600" dirty="0" smtClean="0"/>
          </a:p>
        </p:txBody>
      </p:sp>
      <p:sp>
        <p:nvSpPr>
          <p:cNvPr id="350" name="순서도: 처리 349"/>
          <p:cNvSpPr/>
          <p:nvPr/>
        </p:nvSpPr>
        <p:spPr>
          <a:xfrm>
            <a:off x="7189782" y="2182063"/>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51" name="TextBox 118"/>
          <p:cNvSpPr txBox="1"/>
          <p:nvPr/>
        </p:nvSpPr>
        <p:spPr>
          <a:xfrm>
            <a:off x="7197777" y="2209398"/>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운영 배포 신청 현황</a:t>
            </a:r>
            <a:endParaRPr lang="en-US" altLang="ko-KR" sz="600" dirty="0" smtClean="0"/>
          </a:p>
        </p:txBody>
      </p:sp>
      <p:sp>
        <p:nvSpPr>
          <p:cNvPr id="352" name="순서도: 처리 351"/>
          <p:cNvSpPr/>
          <p:nvPr/>
        </p:nvSpPr>
        <p:spPr>
          <a:xfrm>
            <a:off x="7228562" y="2711214"/>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53" name="TextBox 118"/>
          <p:cNvSpPr txBox="1"/>
          <p:nvPr/>
        </p:nvSpPr>
        <p:spPr>
          <a:xfrm>
            <a:off x="7178095" y="2695851"/>
            <a:ext cx="56644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요청내역</a:t>
            </a:r>
            <a:endParaRPr lang="en-US" altLang="ko-KR" sz="600" dirty="0" smtClean="0"/>
          </a:p>
          <a:p>
            <a:r>
              <a:rPr lang="ko-KR" altLang="en-US" sz="600" dirty="0" smtClean="0"/>
              <a:t>체크</a:t>
            </a:r>
            <a:endParaRPr lang="en-US" altLang="ko-KR" sz="600" dirty="0" smtClean="0"/>
          </a:p>
        </p:txBody>
      </p:sp>
      <p:sp>
        <p:nvSpPr>
          <p:cNvPr id="354" name="순서도: 처리 353"/>
          <p:cNvSpPr/>
          <p:nvPr/>
        </p:nvSpPr>
        <p:spPr>
          <a:xfrm>
            <a:off x="7755462" y="2706644"/>
            <a:ext cx="428471" cy="233997"/>
          </a:xfrm>
          <a:prstGeom prst="flowChartProcess">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55" name="TextBox 118"/>
          <p:cNvSpPr txBox="1"/>
          <p:nvPr/>
        </p:nvSpPr>
        <p:spPr>
          <a:xfrm>
            <a:off x="7695267" y="2710737"/>
            <a:ext cx="56644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인프라정보</a:t>
            </a:r>
            <a:endParaRPr lang="en-US" altLang="ko-KR" sz="600" dirty="0" smtClean="0"/>
          </a:p>
          <a:p>
            <a:r>
              <a:rPr lang="ko-KR" altLang="en-US" sz="600" dirty="0" smtClean="0"/>
              <a:t>체크</a:t>
            </a:r>
            <a:endParaRPr lang="en-US" altLang="ko-KR" sz="600" dirty="0" smtClean="0"/>
          </a:p>
        </p:txBody>
      </p:sp>
      <p:sp>
        <p:nvSpPr>
          <p:cNvPr id="356" name="직사각형 355"/>
          <p:cNvSpPr/>
          <p:nvPr/>
        </p:nvSpPr>
        <p:spPr>
          <a:xfrm>
            <a:off x="7145396" y="2640525"/>
            <a:ext cx="1107698" cy="362882"/>
          </a:xfrm>
          <a:prstGeom prst="rect">
            <a:avLst/>
          </a:prstGeom>
          <a:ln w="6350">
            <a:solidFill>
              <a:srgbClr val="00B0F0"/>
            </a:solidFill>
            <a:prstDash val="dash"/>
            <a:miter/>
          </a:ln>
        </p:spPr>
        <p:txBody>
          <a:bodyPr lIns="45699" tIns="45699" rIns="45699" bIns="45699" anchor="ctr"/>
          <a:lstStyle/>
          <a:p>
            <a:pPr algn="ctr">
              <a:defRPr>
                <a:solidFill>
                  <a:srgbClr val="FFFFFF"/>
                </a:solidFill>
              </a:defRPr>
            </a:pPr>
            <a:endParaRPr/>
          </a:p>
        </p:txBody>
      </p:sp>
      <p:cxnSp>
        <p:nvCxnSpPr>
          <p:cNvPr id="357" name="직선 화살표 연결선 356"/>
          <p:cNvCxnSpPr/>
          <p:nvPr/>
        </p:nvCxnSpPr>
        <p:spPr>
          <a:xfrm>
            <a:off x="7675167" y="2398065"/>
            <a:ext cx="0" cy="236161"/>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58" name="직선 화살표 연결선 357"/>
          <p:cNvCxnSpPr/>
          <p:nvPr/>
        </p:nvCxnSpPr>
        <p:spPr>
          <a:xfrm flipV="1">
            <a:off x="8162026" y="3392158"/>
            <a:ext cx="241356" cy="35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59" name="순서도: 판단 358"/>
          <p:cNvSpPr/>
          <p:nvPr/>
        </p:nvSpPr>
        <p:spPr>
          <a:xfrm>
            <a:off x="7197777" y="3210663"/>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60" name="TextBox 118"/>
          <p:cNvSpPr txBox="1"/>
          <p:nvPr/>
        </p:nvSpPr>
        <p:spPr>
          <a:xfrm>
            <a:off x="7381983" y="3270785"/>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신청내역검수통과 여부</a:t>
            </a:r>
            <a:endParaRPr lang="en-US" altLang="ko-KR" sz="600" dirty="0" smtClean="0"/>
          </a:p>
        </p:txBody>
      </p:sp>
      <p:sp>
        <p:nvSpPr>
          <p:cNvPr id="361" name="TextBox 118"/>
          <p:cNvSpPr txBox="1"/>
          <p:nvPr/>
        </p:nvSpPr>
        <p:spPr>
          <a:xfrm>
            <a:off x="7520148" y="3573932"/>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sp>
        <p:nvSpPr>
          <p:cNvPr id="362" name="TextBox 118"/>
          <p:cNvSpPr txBox="1"/>
          <p:nvPr/>
        </p:nvSpPr>
        <p:spPr>
          <a:xfrm>
            <a:off x="8139793" y="3200734"/>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363" name="직선 화살표 연결선 362"/>
          <p:cNvCxnSpPr/>
          <p:nvPr/>
        </p:nvCxnSpPr>
        <p:spPr>
          <a:xfrm>
            <a:off x="7689239" y="3002896"/>
            <a:ext cx="0" cy="207767"/>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64" name="순서도: 처리 363"/>
          <p:cNvSpPr/>
          <p:nvPr/>
        </p:nvSpPr>
        <p:spPr>
          <a:xfrm>
            <a:off x="7195122" y="3886846"/>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65" name="TextBox 118"/>
          <p:cNvSpPr txBox="1"/>
          <p:nvPr/>
        </p:nvSpPr>
        <p:spPr>
          <a:xfrm>
            <a:off x="7183661" y="3865541"/>
            <a:ext cx="963555"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운영 배포</a:t>
            </a:r>
            <a:endParaRPr lang="en-US" altLang="ko-KR" sz="600" dirty="0" smtClean="0"/>
          </a:p>
          <a:p>
            <a:r>
              <a:rPr lang="ko-KR" altLang="en-US" sz="600" dirty="0" smtClean="0"/>
              <a:t>승인 및 처리</a:t>
            </a:r>
            <a:endParaRPr lang="en-US" altLang="ko-KR" sz="600" dirty="0" smtClean="0"/>
          </a:p>
        </p:txBody>
      </p:sp>
      <p:cxnSp>
        <p:nvCxnSpPr>
          <p:cNvPr id="367" name="직선 화살표 연결선 366"/>
          <p:cNvCxnSpPr>
            <a:stCxn id="359" idx="2"/>
            <a:endCxn id="364" idx="0"/>
          </p:cNvCxnSpPr>
          <p:nvPr/>
        </p:nvCxnSpPr>
        <p:spPr>
          <a:xfrm>
            <a:off x="7678790" y="3582138"/>
            <a:ext cx="2107" cy="24634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68" name="순서도: 판단 367"/>
          <p:cNvSpPr/>
          <p:nvPr/>
        </p:nvSpPr>
        <p:spPr>
          <a:xfrm>
            <a:off x="7194531" y="4394196"/>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69" name="TextBox 118"/>
          <p:cNvSpPr txBox="1"/>
          <p:nvPr/>
        </p:nvSpPr>
        <p:spPr>
          <a:xfrm>
            <a:off x="7378737" y="4454318"/>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배포 처리</a:t>
            </a:r>
            <a:endParaRPr lang="en-US" altLang="ko-KR" sz="600" dirty="0" smtClean="0"/>
          </a:p>
          <a:p>
            <a:r>
              <a:rPr lang="ko-KR" altLang="en-US" sz="600" dirty="0" smtClean="0"/>
              <a:t>성공 여부</a:t>
            </a:r>
            <a:endParaRPr lang="en-US" altLang="ko-KR" sz="600" dirty="0" smtClean="0"/>
          </a:p>
        </p:txBody>
      </p:sp>
      <p:sp>
        <p:nvSpPr>
          <p:cNvPr id="370" name="TextBox 118"/>
          <p:cNvSpPr txBox="1"/>
          <p:nvPr/>
        </p:nvSpPr>
        <p:spPr>
          <a:xfrm>
            <a:off x="7516902" y="4757465"/>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sp>
        <p:nvSpPr>
          <p:cNvPr id="371" name="TextBox 118"/>
          <p:cNvSpPr txBox="1"/>
          <p:nvPr/>
        </p:nvSpPr>
        <p:spPr>
          <a:xfrm>
            <a:off x="8136547" y="4384267"/>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372" name="직선 화살표 연결선 371"/>
          <p:cNvCxnSpPr/>
          <p:nvPr/>
        </p:nvCxnSpPr>
        <p:spPr>
          <a:xfrm>
            <a:off x="7685993" y="4196156"/>
            <a:ext cx="0" cy="207767"/>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73" name="직선 화살표 연결선 372"/>
          <p:cNvCxnSpPr>
            <a:stCxn id="368" idx="2"/>
          </p:cNvCxnSpPr>
          <p:nvPr/>
        </p:nvCxnSpPr>
        <p:spPr>
          <a:xfrm>
            <a:off x="7675544" y="4765671"/>
            <a:ext cx="2107" cy="24634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74" name="순서도: 처리 373"/>
          <p:cNvSpPr/>
          <p:nvPr/>
        </p:nvSpPr>
        <p:spPr>
          <a:xfrm>
            <a:off x="8399389" y="3272490"/>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75" name="TextBox 118"/>
          <p:cNvSpPr txBox="1"/>
          <p:nvPr/>
        </p:nvSpPr>
        <p:spPr>
          <a:xfrm>
            <a:off x="8407384" y="3251185"/>
            <a:ext cx="963555"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운영 배포 신청 </a:t>
            </a:r>
            <a:endParaRPr lang="en-US" altLang="ko-KR" sz="600" dirty="0" smtClean="0"/>
          </a:p>
          <a:p>
            <a:r>
              <a:rPr lang="ko-KR" altLang="en-US" sz="600" dirty="0" smtClean="0"/>
              <a:t>반려 처리</a:t>
            </a:r>
            <a:endParaRPr lang="en-US" altLang="ko-KR" sz="600" dirty="0" smtClean="0"/>
          </a:p>
        </p:txBody>
      </p:sp>
      <p:sp>
        <p:nvSpPr>
          <p:cNvPr id="377" name="순서도: 처리 376"/>
          <p:cNvSpPr/>
          <p:nvPr/>
        </p:nvSpPr>
        <p:spPr>
          <a:xfrm>
            <a:off x="9639804" y="3270171"/>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78" name="TextBox 118"/>
          <p:cNvSpPr txBox="1"/>
          <p:nvPr/>
        </p:nvSpPr>
        <p:spPr>
          <a:xfrm>
            <a:off x="9589337" y="3293720"/>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사유 등록</a:t>
            </a:r>
            <a:endParaRPr lang="en-US" altLang="ko-KR" sz="600" dirty="0" smtClean="0"/>
          </a:p>
        </p:txBody>
      </p:sp>
      <p:cxnSp>
        <p:nvCxnSpPr>
          <p:cNvPr id="379" name="직선 화살표 연결선 378"/>
          <p:cNvCxnSpPr>
            <a:stCxn id="374" idx="3"/>
            <a:endCxn id="377" idx="1"/>
          </p:cNvCxnSpPr>
          <p:nvPr/>
        </p:nvCxnSpPr>
        <p:spPr>
          <a:xfrm flipV="1">
            <a:off x="9370939" y="3387170"/>
            <a:ext cx="268865" cy="231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03" name="순서도: 처리 402"/>
          <p:cNvSpPr/>
          <p:nvPr/>
        </p:nvSpPr>
        <p:spPr>
          <a:xfrm>
            <a:off x="7185394" y="5019581"/>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404" name="TextBox 118"/>
          <p:cNvSpPr txBox="1"/>
          <p:nvPr/>
        </p:nvSpPr>
        <p:spPr>
          <a:xfrm>
            <a:off x="7193389" y="5046916"/>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수행</a:t>
            </a:r>
            <a:endParaRPr lang="en-US" altLang="ko-KR" sz="600" dirty="0" smtClean="0"/>
          </a:p>
        </p:txBody>
      </p:sp>
      <p:cxnSp>
        <p:nvCxnSpPr>
          <p:cNvPr id="405" name="꺾인 연결선 404"/>
          <p:cNvCxnSpPr>
            <a:stCxn id="368" idx="3"/>
          </p:cNvCxnSpPr>
          <p:nvPr/>
        </p:nvCxnSpPr>
        <p:spPr>
          <a:xfrm flipV="1">
            <a:off x="8156556" y="3504168"/>
            <a:ext cx="817817" cy="1075766"/>
          </a:xfrm>
          <a:prstGeom prst="bentConnector2">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07" name="순서도: 판단 406"/>
          <p:cNvSpPr/>
          <p:nvPr/>
        </p:nvSpPr>
        <p:spPr>
          <a:xfrm>
            <a:off x="7191290" y="5460992"/>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408" name="TextBox 118"/>
          <p:cNvSpPr txBox="1"/>
          <p:nvPr/>
        </p:nvSpPr>
        <p:spPr>
          <a:xfrm>
            <a:off x="7375496" y="5521114"/>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a:t>
            </a:r>
            <a:endParaRPr lang="en-US" altLang="ko-KR" sz="600" dirty="0" smtClean="0"/>
          </a:p>
          <a:p>
            <a:r>
              <a:rPr lang="ko-KR" altLang="en-US" sz="600" dirty="0" smtClean="0"/>
              <a:t>성공 여부</a:t>
            </a:r>
            <a:endParaRPr lang="en-US" altLang="ko-KR" sz="600" dirty="0" smtClean="0"/>
          </a:p>
        </p:txBody>
      </p:sp>
      <p:sp>
        <p:nvSpPr>
          <p:cNvPr id="409" name="TextBox 118"/>
          <p:cNvSpPr txBox="1"/>
          <p:nvPr/>
        </p:nvSpPr>
        <p:spPr>
          <a:xfrm>
            <a:off x="7513661" y="5824261"/>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sp>
        <p:nvSpPr>
          <p:cNvPr id="410" name="TextBox 118"/>
          <p:cNvSpPr txBox="1"/>
          <p:nvPr/>
        </p:nvSpPr>
        <p:spPr>
          <a:xfrm>
            <a:off x="8133306" y="5451063"/>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411" name="직선 화살표 연결선 410"/>
          <p:cNvCxnSpPr/>
          <p:nvPr/>
        </p:nvCxnSpPr>
        <p:spPr>
          <a:xfrm>
            <a:off x="7682752" y="5253225"/>
            <a:ext cx="0" cy="207767"/>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12" name="직선 화살표 연결선 411"/>
          <p:cNvCxnSpPr>
            <a:stCxn id="407" idx="2"/>
          </p:cNvCxnSpPr>
          <p:nvPr/>
        </p:nvCxnSpPr>
        <p:spPr>
          <a:xfrm>
            <a:off x="7672303" y="5832467"/>
            <a:ext cx="2107" cy="24634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13" name="꺾인 연결선 412"/>
          <p:cNvCxnSpPr>
            <a:stCxn id="407" idx="3"/>
          </p:cNvCxnSpPr>
          <p:nvPr/>
        </p:nvCxnSpPr>
        <p:spPr>
          <a:xfrm flipV="1">
            <a:off x="8153315" y="3478386"/>
            <a:ext cx="1029596" cy="2168344"/>
          </a:xfrm>
          <a:prstGeom prst="bentConnector2">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14" name="순서도: 처리 413"/>
          <p:cNvSpPr/>
          <p:nvPr/>
        </p:nvSpPr>
        <p:spPr>
          <a:xfrm>
            <a:off x="7200218" y="6077793"/>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415" name="TextBox 118"/>
          <p:cNvSpPr txBox="1"/>
          <p:nvPr/>
        </p:nvSpPr>
        <p:spPr>
          <a:xfrm>
            <a:off x="7208213" y="6105128"/>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운영 배포 등록 완료</a:t>
            </a:r>
            <a:endParaRPr lang="en-US" altLang="ko-KR" sz="600" dirty="0" smtClean="0"/>
          </a:p>
        </p:txBody>
      </p:sp>
      <p:sp>
        <p:nvSpPr>
          <p:cNvPr id="420" name="직사각형 419"/>
          <p:cNvSpPr/>
          <p:nvPr/>
        </p:nvSpPr>
        <p:spPr>
          <a:xfrm>
            <a:off x="7130671" y="3823521"/>
            <a:ext cx="1110644" cy="362882"/>
          </a:xfrm>
          <a:prstGeom prst="rect">
            <a:avLst/>
          </a:prstGeom>
          <a:ln w="6350">
            <a:solidFill>
              <a:srgbClr val="00B0F0"/>
            </a:solidFill>
            <a:prstDash val="dash"/>
            <a:miter/>
          </a:ln>
        </p:spPr>
        <p:txBody>
          <a:bodyPr lIns="45699" tIns="45699" rIns="45699" bIns="45699" anchor="ctr"/>
          <a:lstStyle/>
          <a:p>
            <a:pPr algn="ctr">
              <a:defRPr>
                <a:solidFill>
                  <a:srgbClr val="FFFFFF"/>
                </a:solidFill>
              </a:defRPr>
            </a:pPr>
            <a:endParaRPr/>
          </a:p>
        </p:txBody>
      </p:sp>
      <p:sp>
        <p:nvSpPr>
          <p:cNvPr id="421" name="TextBox 118"/>
          <p:cNvSpPr txBox="1"/>
          <p:nvPr/>
        </p:nvSpPr>
        <p:spPr>
          <a:xfrm>
            <a:off x="2050218" y="3218414"/>
            <a:ext cx="16343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Y</a:t>
            </a:r>
          </a:p>
        </p:txBody>
      </p:sp>
      <p:sp>
        <p:nvSpPr>
          <p:cNvPr id="422" name="순서도: 판단 421"/>
          <p:cNvSpPr/>
          <p:nvPr/>
        </p:nvSpPr>
        <p:spPr>
          <a:xfrm>
            <a:off x="1553809" y="2849675"/>
            <a:ext cx="962025" cy="371475"/>
          </a:xfrm>
          <a:prstGeom prst="flowChartDecision">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423" name="TextBox 118"/>
          <p:cNvSpPr txBox="1"/>
          <p:nvPr/>
        </p:nvSpPr>
        <p:spPr>
          <a:xfrm>
            <a:off x="1738015" y="2880613"/>
            <a:ext cx="59361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운영 배포 </a:t>
            </a:r>
            <a:endParaRPr lang="en-US" altLang="ko-KR" sz="600" dirty="0" smtClean="0"/>
          </a:p>
          <a:p>
            <a:r>
              <a:rPr lang="ko-KR" altLang="en-US" sz="600" dirty="0" smtClean="0"/>
              <a:t>처리 완료</a:t>
            </a:r>
            <a:endParaRPr lang="en-US" altLang="ko-KR" sz="600" dirty="0" smtClean="0"/>
          </a:p>
          <a:p>
            <a:r>
              <a:rPr lang="ko-KR" altLang="en-US" sz="600" dirty="0" smtClean="0"/>
              <a:t>여부</a:t>
            </a:r>
            <a:endParaRPr lang="en-US" altLang="ko-KR" sz="600" dirty="0" smtClean="0"/>
          </a:p>
        </p:txBody>
      </p:sp>
      <p:sp>
        <p:nvSpPr>
          <p:cNvPr id="426" name="순서도: 처리 425"/>
          <p:cNvSpPr/>
          <p:nvPr/>
        </p:nvSpPr>
        <p:spPr>
          <a:xfrm>
            <a:off x="1561804" y="3442299"/>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427" name="TextBox 118"/>
          <p:cNvSpPr txBox="1"/>
          <p:nvPr/>
        </p:nvSpPr>
        <p:spPr>
          <a:xfrm>
            <a:off x="1569799" y="3469634"/>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운영 배포 기능 검수</a:t>
            </a:r>
            <a:endParaRPr lang="en-US" altLang="ko-KR" sz="600" dirty="0" smtClean="0"/>
          </a:p>
        </p:txBody>
      </p:sp>
      <p:cxnSp>
        <p:nvCxnSpPr>
          <p:cNvPr id="428" name="직선 화살표 연결선 427"/>
          <p:cNvCxnSpPr>
            <a:endCxn id="426" idx="0"/>
          </p:cNvCxnSpPr>
          <p:nvPr/>
        </p:nvCxnSpPr>
        <p:spPr>
          <a:xfrm>
            <a:off x="2043582" y="3218414"/>
            <a:ext cx="3997" cy="22388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30" name="직선 화살표 연결선 429"/>
          <p:cNvCxnSpPr/>
          <p:nvPr/>
        </p:nvCxnSpPr>
        <p:spPr>
          <a:xfrm>
            <a:off x="2034822" y="2625474"/>
            <a:ext cx="1" cy="23867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31" name="TextBox 118"/>
          <p:cNvSpPr txBox="1"/>
          <p:nvPr/>
        </p:nvSpPr>
        <p:spPr>
          <a:xfrm>
            <a:off x="2060067" y="4277662"/>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a:t>N</a:t>
            </a:r>
            <a:endParaRPr dirty="0"/>
          </a:p>
        </p:txBody>
      </p:sp>
      <p:sp>
        <p:nvSpPr>
          <p:cNvPr id="432" name="순서도: 판단 431"/>
          <p:cNvSpPr/>
          <p:nvPr/>
        </p:nvSpPr>
        <p:spPr>
          <a:xfrm>
            <a:off x="1562570" y="3908923"/>
            <a:ext cx="962025" cy="371475"/>
          </a:xfrm>
          <a:prstGeom prst="flowChartDecision">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433" name="TextBox 118"/>
          <p:cNvSpPr txBox="1"/>
          <p:nvPr/>
        </p:nvSpPr>
        <p:spPr>
          <a:xfrm>
            <a:off x="1746776" y="3949589"/>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기능 검수</a:t>
            </a:r>
            <a:endParaRPr lang="en-US" altLang="ko-KR" sz="600" dirty="0" smtClean="0"/>
          </a:p>
          <a:p>
            <a:r>
              <a:rPr lang="ko-KR" altLang="en-US" sz="600" dirty="0" smtClean="0"/>
              <a:t>오류 여부</a:t>
            </a:r>
            <a:endParaRPr lang="en-US" altLang="ko-KR" sz="600" dirty="0" smtClean="0"/>
          </a:p>
        </p:txBody>
      </p:sp>
      <p:cxnSp>
        <p:nvCxnSpPr>
          <p:cNvPr id="434" name="직선 화살표 연결선 433"/>
          <p:cNvCxnSpPr>
            <a:stCxn id="432" idx="3"/>
          </p:cNvCxnSpPr>
          <p:nvPr/>
        </p:nvCxnSpPr>
        <p:spPr>
          <a:xfrm flipV="1">
            <a:off x="2524595" y="4089409"/>
            <a:ext cx="241356" cy="525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35" name="TextBox 118"/>
          <p:cNvSpPr txBox="1"/>
          <p:nvPr/>
        </p:nvSpPr>
        <p:spPr>
          <a:xfrm>
            <a:off x="2488589" y="3907037"/>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a:t>Y</a:t>
            </a:r>
            <a:endParaRPr dirty="0"/>
          </a:p>
        </p:txBody>
      </p:sp>
      <p:cxnSp>
        <p:nvCxnSpPr>
          <p:cNvPr id="436" name="직선 화살표 연결선 435"/>
          <p:cNvCxnSpPr/>
          <p:nvPr/>
        </p:nvCxnSpPr>
        <p:spPr>
          <a:xfrm>
            <a:off x="2052343" y="4277662"/>
            <a:ext cx="3997" cy="22388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37" name="직선 화살표 연결선 436"/>
          <p:cNvCxnSpPr/>
          <p:nvPr/>
        </p:nvCxnSpPr>
        <p:spPr>
          <a:xfrm>
            <a:off x="2043583" y="3684722"/>
            <a:ext cx="1" cy="23867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39" name="순서도: 처리 438"/>
          <p:cNvSpPr/>
          <p:nvPr/>
        </p:nvSpPr>
        <p:spPr>
          <a:xfrm>
            <a:off x="1552279" y="4507799"/>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440" name="TextBox 118"/>
          <p:cNvSpPr txBox="1"/>
          <p:nvPr/>
        </p:nvSpPr>
        <p:spPr>
          <a:xfrm>
            <a:off x="1560274" y="4535134"/>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운영 배포 완료 처리</a:t>
            </a:r>
            <a:endParaRPr lang="en-US" altLang="ko-KR" sz="600" dirty="0" smtClean="0"/>
          </a:p>
        </p:txBody>
      </p:sp>
      <p:sp>
        <p:nvSpPr>
          <p:cNvPr id="441" name="순서도: 처리 440"/>
          <p:cNvSpPr/>
          <p:nvPr/>
        </p:nvSpPr>
        <p:spPr>
          <a:xfrm>
            <a:off x="2757956" y="3971841"/>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442" name="TextBox 118"/>
          <p:cNvSpPr txBox="1"/>
          <p:nvPr/>
        </p:nvSpPr>
        <p:spPr>
          <a:xfrm>
            <a:off x="2765951" y="3999176"/>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운영 배포 롤백 요청</a:t>
            </a:r>
            <a:endParaRPr lang="en-US" altLang="ko-KR" sz="600" dirty="0" smtClean="0"/>
          </a:p>
        </p:txBody>
      </p:sp>
      <p:cxnSp>
        <p:nvCxnSpPr>
          <p:cNvPr id="443" name="직선 화살표 연결선 442"/>
          <p:cNvCxnSpPr/>
          <p:nvPr/>
        </p:nvCxnSpPr>
        <p:spPr>
          <a:xfrm flipV="1">
            <a:off x="6857194" y="7650413"/>
            <a:ext cx="241356" cy="35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44" name="순서도: 판단 443"/>
          <p:cNvSpPr/>
          <p:nvPr/>
        </p:nvSpPr>
        <p:spPr>
          <a:xfrm>
            <a:off x="5892945" y="7468918"/>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445" name="TextBox 118"/>
          <p:cNvSpPr txBox="1"/>
          <p:nvPr/>
        </p:nvSpPr>
        <p:spPr>
          <a:xfrm>
            <a:off x="6077151" y="7509584"/>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롤백 요청</a:t>
            </a:r>
            <a:endParaRPr lang="en-US" altLang="ko-KR" sz="600" dirty="0" smtClean="0"/>
          </a:p>
          <a:p>
            <a:r>
              <a:rPr lang="ko-KR" altLang="en-US" sz="600" dirty="0" smtClean="0"/>
              <a:t>완료 여부</a:t>
            </a:r>
            <a:endParaRPr lang="en-US" altLang="ko-KR" sz="600" dirty="0" smtClean="0"/>
          </a:p>
        </p:txBody>
      </p:sp>
      <p:sp>
        <p:nvSpPr>
          <p:cNvPr id="446" name="TextBox 118"/>
          <p:cNvSpPr txBox="1"/>
          <p:nvPr/>
        </p:nvSpPr>
        <p:spPr>
          <a:xfrm>
            <a:off x="6226275" y="7822367"/>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cxnSp>
        <p:nvCxnSpPr>
          <p:cNvPr id="447" name="직선 화살표 연결선 446"/>
          <p:cNvCxnSpPr/>
          <p:nvPr/>
        </p:nvCxnSpPr>
        <p:spPr>
          <a:xfrm>
            <a:off x="5698657" y="7644585"/>
            <a:ext cx="221199" cy="459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48" name="TextBox 118"/>
          <p:cNvSpPr txBox="1"/>
          <p:nvPr/>
        </p:nvSpPr>
        <p:spPr>
          <a:xfrm>
            <a:off x="6834961" y="7458989"/>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450" name="직선 화살표 연결선 449"/>
          <p:cNvCxnSpPr/>
          <p:nvPr/>
        </p:nvCxnSpPr>
        <p:spPr>
          <a:xfrm>
            <a:off x="6373957" y="7834542"/>
            <a:ext cx="1951" cy="22151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grpSp>
        <p:nvGrpSpPr>
          <p:cNvPr id="451" name="직사각형 155"/>
          <p:cNvGrpSpPr/>
          <p:nvPr/>
        </p:nvGrpSpPr>
        <p:grpSpPr>
          <a:xfrm>
            <a:off x="1567699" y="4956287"/>
            <a:ext cx="971550" cy="142840"/>
            <a:chOff x="-1" y="0"/>
            <a:chExt cx="603741" cy="162495"/>
          </a:xfrm>
        </p:grpSpPr>
        <p:sp>
          <p:nvSpPr>
            <p:cNvPr id="452" name="직사각형"/>
            <p:cNvSpPr/>
            <p:nvPr/>
          </p:nvSpPr>
          <p:spPr>
            <a:xfrm>
              <a:off x="-1" y="0"/>
              <a:ext cx="603741" cy="162495"/>
            </a:xfrm>
            <a:prstGeom prst="rect">
              <a:avLst/>
            </a:prstGeom>
            <a:solidFill>
              <a:schemeClr val="accent2"/>
            </a:solidFill>
            <a:ln w="6350" cap="flat">
              <a:solidFill>
                <a:schemeClr val="accent2"/>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453" name="2022.08.10"/>
            <p:cNvSpPr txBox="1"/>
            <p:nvPr/>
          </p:nvSpPr>
          <p:spPr>
            <a:xfrm>
              <a:off x="3174" y="19975"/>
              <a:ext cx="597391" cy="1225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rPr lang="ko-KR" altLang="en-US" sz="700" dirty="0" smtClean="0"/>
                <a:t> 개발 배포 롤백 건</a:t>
              </a:r>
              <a:endParaRPr sz="700" dirty="0"/>
            </a:p>
          </p:txBody>
        </p:sp>
      </p:grpSp>
      <p:sp>
        <p:nvSpPr>
          <p:cNvPr id="454" name="순서도: 처리 453"/>
          <p:cNvSpPr/>
          <p:nvPr/>
        </p:nvSpPr>
        <p:spPr>
          <a:xfrm>
            <a:off x="2761541" y="3458269"/>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455" name="TextBox 118"/>
          <p:cNvSpPr txBox="1"/>
          <p:nvPr/>
        </p:nvSpPr>
        <p:spPr>
          <a:xfrm>
            <a:off x="2711074" y="3481818"/>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사유 등록</a:t>
            </a:r>
            <a:endParaRPr lang="en-US" altLang="ko-KR" sz="600" dirty="0" smtClean="0"/>
          </a:p>
        </p:txBody>
      </p:sp>
      <p:cxnSp>
        <p:nvCxnSpPr>
          <p:cNvPr id="456" name="직선 화살표 연결선 455"/>
          <p:cNvCxnSpPr/>
          <p:nvPr/>
        </p:nvCxnSpPr>
        <p:spPr>
          <a:xfrm flipV="1">
            <a:off x="2994294" y="3686648"/>
            <a:ext cx="0" cy="285595"/>
          </a:xfrm>
          <a:prstGeom prst="straightConnector1">
            <a:avLst/>
          </a:prstGeom>
          <a:noFill/>
          <a:ln w="12700" cap="flat">
            <a:solidFill>
              <a:schemeClr val="accent1"/>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sp>
        <p:nvSpPr>
          <p:cNvPr id="458" name="순서도: 처리 457"/>
          <p:cNvSpPr/>
          <p:nvPr/>
        </p:nvSpPr>
        <p:spPr>
          <a:xfrm>
            <a:off x="1570294" y="5197003"/>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459" name="TextBox 118"/>
          <p:cNvSpPr txBox="1"/>
          <p:nvPr/>
        </p:nvSpPr>
        <p:spPr>
          <a:xfrm>
            <a:off x="1578289" y="5224338"/>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개발 배포 </a:t>
            </a:r>
            <a:r>
              <a:rPr lang="ko-KR" altLang="en-US" sz="600" dirty="0" err="1" smtClean="0"/>
              <a:t>롤백건</a:t>
            </a:r>
            <a:r>
              <a:rPr lang="ko-KR" altLang="en-US" sz="600" dirty="0" smtClean="0"/>
              <a:t> 조회</a:t>
            </a:r>
            <a:endParaRPr lang="en-US" altLang="ko-KR" sz="600" dirty="0" smtClean="0"/>
          </a:p>
        </p:txBody>
      </p:sp>
      <p:sp>
        <p:nvSpPr>
          <p:cNvPr id="462" name="순서도: 처리 461"/>
          <p:cNvSpPr/>
          <p:nvPr/>
        </p:nvSpPr>
        <p:spPr>
          <a:xfrm>
            <a:off x="1570173" y="5629805"/>
            <a:ext cx="971550" cy="233997"/>
          </a:xfrm>
          <a:prstGeom prst="flowChartProcess">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463" name="TextBox 118"/>
          <p:cNvSpPr txBox="1"/>
          <p:nvPr/>
        </p:nvSpPr>
        <p:spPr>
          <a:xfrm>
            <a:off x="1568440" y="5657140"/>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오류 분석</a:t>
            </a:r>
            <a:endParaRPr lang="en-US" altLang="ko-KR" sz="600" dirty="0" smtClean="0"/>
          </a:p>
        </p:txBody>
      </p:sp>
      <p:cxnSp>
        <p:nvCxnSpPr>
          <p:cNvPr id="464" name="직선 화살표 연결선 463"/>
          <p:cNvCxnSpPr>
            <a:stCxn id="458" idx="2"/>
            <a:endCxn id="462" idx="0"/>
          </p:cNvCxnSpPr>
          <p:nvPr/>
        </p:nvCxnSpPr>
        <p:spPr>
          <a:xfrm flipH="1">
            <a:off x="2055948" y="5431000"/>
            <a:ext cx="121" cy="19880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65" name="순서도: 처리 464"/>
          <p:cNvSpPr/>
          <p:nvPr/>
        </p:nvSpPr>
        <p:spPr>
          <a:xfrm>
            <a:off x="1563740" y="6070327"/>
            <a:ext cx="971550" cy="233997"/>
          </a:xfrm>
          <a:prstGeom prst="flowChartProcess">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466" name="TextBox 118"/>
          <p:cNvSpPr txBox="1"/>
          <p:nvPr/>
        </p:nvSpPr>
        <p:spPr>
          <a:xfrm>
            <a:off x="1574244" y="6094992"/>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재 개발 및 디버그</a:t>
            </a:r>
            <a:endParaRPr lang="en-US" altLang="ko-KR" sz="600" dirty="0" smtClean="0"/>
          </a:p>
        </p:txBody>
      </p:sp>
      <p:sp>
        <p:nvSpPr>
          <p:cNvPr id="471" name="순서도: 처리 470"/>
          <p:cNvSpPr/>
          <p:nvPr/>
        </p:nvSpPr>
        <p:spPr>
          <a:xfrm>
            <a:off x="2806596" y="6065525"/>
            <a:ext cx="971550" cy="233997"/>
          </a:xfrm>
          <a:prstGeom prst="flowChartProcess">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472" name="TextBox 118"/>
          <p:cNvSpPr txBox="1"/>
          <p:nvPr/>
        </p:nvSpPr>
        <p:spPr>
          <a:xfrm>
            <a:off x="2814591" y="6083132"/>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자체 테스트</a:t>
            </a:r>
            <a:endParaRPr lang="en-US" altLang="ko-KR" sz="600" dirty="0" smtClean="0"/>
          </a:p>
        </p:txBody>
      </p:sp>
      <p:sp>
        <p:nvSpPr>
          <p:cNvPr id="473" name="순서도: 처리 472"/>
          <p:cNvSpPr/>
          <p:nvPr/>
        </p:nvSpPr>
        <p:spPr>
          <a:xfrm>
            <a:off x="2805243" y="5582131"/>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474" name="TextBox 118"/>
          <p:cNvSpPr txBox="1"/>
          <p:nvPr/>
        </p:nvSpPr>
        <p:spPr>
          <a:xfrm>
            <a:off x="2784054" y="5609466"/>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배포 신청 등록</a:t>
            </a:r>
            <a:endParaRPr lang="en-US" altLang="ko-KR" sz="600" dirty="0" smtClean="0"/>
          </a:p>
        </p:txBody>
      </p:sp>
      <p:cxnSp>
        <p:nvCxnSpPr>
          <p:cNvPr id="9" name="직선 화살표 연결선 8"/>
          <p:cNvCxnSpPr>
            <a:stCxn id="462" idx="2"/>
            <a:endCxn id="465" idx="0"/>
          </p:cNvCxnSpPr>
          <p:nvPr/>
        </p:nvCxnSpPr>
        <p:spPr>
          <a:xfrm flipH="1">
            <a:off x="2049515" y="5863802"/>
            <a:ext cx="6433" cy="20652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2" name="직선 화살표 연결선 11"/>
          <p:cNvCxnSpPr>
            <a:stCxn id="465" idx="3"/>
            <a:endCxn id="471" idx="1"/>
          </p:cNvCxnSpPr>
          <p:nvPr/>
        </p:nvCxnSpPr>
        <p:spPr>
          <a:xfrm flipV="1">
            <a:off x="2535290" y="6182524"/>
            <a:ext cx="271306" cy="480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6" name="직선 화살표 연결선 15"/>
          <p:cNvCxnSpPr>
            <a:stCxn id="471" idx="0"/>
            <a:endCxn id="473" idx="2"/>
          </p:cNvCxnSpPr>
          <p:nvPr/>
        </p:nvCxnSpPr>
        <p:spPr>
          <a:xfrm flipH="1" flipV="1">
            <a:off x="3291018" y="5816128"/>
            <a:ext cx="1353" cy="249397"/>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grpSp>
        <p:nvGrpSpPr>
          <p:cNvPr id="476" name="직사각형 155"/>
          <p:cNvGrpSpPr/>
          <p:nvPr/>
        </p:nvGrpSpPr>
        <p:grpSpPr>
          <a:xfrm>
            <a:off x="3285347" y="5381184"/>
            <a:ext cx="552515" cy="124522"/>
            <a:chOff x="-1" y="0"/>
            <a:chExt cx="603741" cy="162495"/>
          </a:xfrm>
          <a:solidFill>
            <a:schemeClr val="accent6">
              <a:lumMod val="60000"/>
              <a:lumOff val="40000"/>
            </a:schemeClr>
          </a:solidFill>
        </p:grpSpPr>
        <p:sp>
          <p:nvSpPr>
            <p:cNvPr id="477" name="직사각형"/>
            <p:cNvSpPr/>
            <p:nvPr/>
          </p:nvSpPr>
          <p:spPr>
            <a:xfrm>
              <a:off x="-1" y="0"/>
              <a:ext cx="603741" cy="162495"/>
            </a:xfrm>
            <a:prstGeom prst="rect">
              <a:avLst/>
            </a:prstGeom>
            <a:grpFill/>
            <a:ln w="6350" cap="flat">
              <a:solidFill>
                <a:schemeClr val="accent6">
                  <a:lumMod val="60000"/>
                  <a:lumOff val="40000"/>
                </a:schemeClr>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478" name="2022.08.10"/>
            <p:cNvSpPr txBox="1"/>
            <p:nvPr/>
          </p:nvSpPr>
          <p:spPr>
            <a:xfrm>
              <a:off x="3174" y="21002"/>
              <a:ext cx="597391" cy="120490"/>
            </a:xfrm>
            <a:prstGeom prst="rect">
              <a:avLst/>
            </a:prstGeom>
            <a:grpFill/>
            <a:ln w="12700" cap="flat">
              <a:solidFill>
                <a:schemeClr val="accent6">
                  <a:lumMod val="60000"/>
                  <a:lumOff val="40000"/>
                </a:schemeClr>
              </a:solid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rPr lang="ko-KR" altLang="en-US" dirty="0" smtClean="0"/>
                <a:t>개별 흐름도</a:t>
              </a:r>
              <a:endParaRPr dirty="0"/>
            </a:p>
          </p:txBody>
        </p:sp>
      </p:grpSp>
      <p:sp>
        <p:nvSpPr>
          <p:cNvPr id="479" name="직사각형 478"/>
          <p:cNvSpPr/>
          <p:nvPr/>
        </p:nvSpPr>
        <p:spPr>
          <a:xfrm>
            <a:off x="2731073" y="5512439"/>
            <a:ext cx="1110644" cy="362882"/>
          </a:xfrm>
          <a:prstGeom prst="rect">
            <a:avLst/>
          </a:prstGeom>
          <a:ln w="6350">
            <a:solidFill>
              <a:srgbClr val="00B0F0"/>
            </a:solidFill>
            <a:prstDash val="dash"/>
            <a:miter/>
          </a:ln>
        </p:spPr>
        <p:txBody>
          <a:bodyPr lIns="45699" tIns="45699" rIns="45699" bIns="45699" anchor="ctr"/>
          <a:lstStyle/>
          <a:p>
            <a:pPr algn="ctr">
              <a:defRPr>
                <a:solidFill>
                  <a:srgbClr val="FFFFFF"/>
                </a:solidFill>
              </a:defRPr>
            </a:pPr>
            <a:endParaRPr/>
          </a:p>
        </p:txBody>
      </p:sp>
      <p:grpSp>
        <p:nvGrpSpPr>
          <p:cNvPr id="480" name="직사각형 155"/>
          <p:cNvGrpSpPr/>
          <p:nvPr/>
        </p:nvGrpSpPr>
        <p:grpSpPr>
          <a:xfrm>
            <a:off x="4114127" y="1114874"/>
            <a:ext cx="971550" cy="142840"/>
            <a:chOff x="-1" y="0"/>
            <a:chExt cx="603741" cy="162495"/>
          </a:xfrm>
        </p:grpSpPr>
        <p:sp>
          <p:nvSpPr>
            <p:cNvPr id="481" name="직사각형"/>
            <p:cNvSpPr/>
            <p:nvPr/>
          </p:nvSpPr>
          <p:spPr>
            <a:xfrm>
              <a:off x="-1" y="0"/>
              <a:ext cx="603741" cy="162495"/>
            </a:xfrm>
            <a:prstGeom prst="rect">
              <a:avLst/>
            </a:prstGeom>
            <a:solidFill>
              <a:schemeClr val="accent2"/>
            </a:solidFill>
            <a:ln w="6350" cap="flat">
              <a:solidFill>
                <a:schemeClr val="accent2"/>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482" name="2022.08.10"/>
            <p:cNvSpPr txBox="1"/>
            <p:nvPr/>
          </p:nvSpPr>
          <p:spPr>
            <a:xfrm>
              <a:off x="3174" y="19975"/>
              <a:ext cx="597391" cy="1225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rPr lang="ko-KR" altLang="en-US" sz="700" dirty="0" smtClean="0"/>
                <a:t> 운영 배포 등록 건</a:t>
              </a:r>
              <a:endParaRPr sz="700" dirty="0"/>
            </a:p>
          </p:txBody>
        </p:sp>
      </p:grpSp>
      <p:sp>
        <p:nvSpPr>
          <p:cNvPr id="483" name="순서도: 처리 482"/>
          <p:cNvSpPr/>
          <p:nvPr/>
        </p:nvSpPr>
        <p:spPr>
          <a:xfrm>
            <a:off x="4119645" y="1383162"/>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484" name="TextBox 118"/>
          <p:cNvSpPr txBox="1"/>
          <p:nvPr/>
        </p:nvSpPr>
        <p:spPr>
          <a:xfrm>
            <a:off x="4127640" y="1361857"/>
            <a:ext cx="963555"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배포 신청 </a:t>
            </a:r>
            <a:endParaRPr lang="en-US" altLang="ko-KR" sz="600" dirty="0" smtClean="0"/>
          </a:p>
          <a:p>
            <a:r>
              <a:rPr lang="ko-KR" altLang="en-US" sz="600" dirty="0" smtClean="0"/>
              <a:t>완료 내역 조회</a:t>
            </a:r>
            <a:endParaRPr lang="en-US" altLang="ko-KR" sz="600" dirty="0" smtClean="0"/>
          </a:p>
        </p:txBody>
      </p:sp>
      <p:cxnSp>
        <p:nvCxnSpPr>
          <p:cNvPr id="485" name="직선 화살표 연결선 484"/>
          <p:cNvCxnSpPr/>
          <p:nvPr/>
        </p:nvCxnSpPr>
        <p:spPr>
          <a:xfrm>
            <a:off x="4592663" y="1617159"/>
            <a:ext cx="3481" cy="221666"/>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89" name="순서도: 처리 488"/>
          <p:cNvSpPr/>
          <p:nvPr/>
        </p:nvSpPr>
        <p:spPr>
          <a:xfrm>
            <a:off x="4109017" y="1853344"/>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490" name="TextBox 118"/>
          <p:cNvSpPr txBox="1"/>
          <p:nvPr/>
        </p:nvSpPr>
        <p:spPr>
          <a:xfrm>
            <a:off x="4117012" y="1880679"/>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배포 내역 확인</a:t>
            </a:r>
            <a:endParaRPr lang="en-US" altLang="ko-KR" sz="600" dirty="0" smtClean="0"/>
          </a:p>
        </p:txBody>
      </p:sp>
      <p:sp>
        <p:nvSpPr>
          <p:cNvPr id="491" name="순서도: 처리 490"/>
          <p:cNvSpPr/>
          <p:nvPr/>
        </p:nvSpPr>
        <p:spPr>
          <a:xfrm>
            <a:off x="5386968" y="1855919"/>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492" name="TextBox 118"/>
          <p:cNvSpPr txBox="1"/>
          <p:nvPr/>
        </p:nvSpPr>
        <p:spPr>
          <a:xfrm>
            <a:off x="5336501" y="1840556"/>
            <a:ext cx="56644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배포용</a:t>
            </a:r>
            <a:endParaRPr lang="en-US" altLang="ko-KR" sz="600" dirty="0" smtClean="0"/>
          </a:p>
          <a:p>
            <a:r>
              <a:rPr lang="en-US" altLang="ko-KR" sz="600" dirty="0" smtClean="0"/>
              <a:t>GIT</a:t>
            </a:r>
            <a:r>
              <a:rPr lang="ko-KR" altLang="en-US" sz="600" dirty="0" smtClean="0"/>
              <a:t>정보</a:t>
            </a:r>
            <a:endParaRPr lang="en-US" altLang="ko-KR" sz="600" dirty="0" smtClean="0"/>
          </a:p>
        </p:txBody>
      </p:sp>
      <p:sp>
        <p:nvSpPr>
          <p:cNvPr id="493" name="순서도: 처리 492"/>
          <p:cNvSpPr/>
          <p:nvPr/>
        </p:nvSpPr>
        <p:spPr>
          <a:xfrm>
            <a:off x="5913868" y="1851349"/>
            <a:ext cx="428471" cy="233997"/>
          </a:xfrm>
          <a:prstGeom prst="flowChartProcess">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494" name="TextBox 118"/>
          <p:cNvSpPr txBox="1"/>
          <p:nvPr/>
        </p:nvSpPr>
        <p:spPr>
          <a:xfrm>
            <a:off x="5853673" y="1874898"/>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smtClean="0"/>
              <a:t>인프라정보</a:t>
            </a:r>
            <a:endParaRPr lang="en-US" altLang="ko-KR" sz="600" dirty="0" smtClean="0"/>
          </a:p>
        </p:txBody>
      </p:sp>
      <p:sp>
        <p:nvSpPr>
          <p:cNvPr id="495" name="직사각형 494"/>
          <p:cNvSpPr/>
          <p:nvPr/>
        </p:nvSpPr>
        <p:spPr>
          <a:xfrm>
            <a:off x="5323258" y="1785230"/>
            <a:ext cx="1107698" cy="362882"/>
          </a:xfrm>
          <a:prstGeom prst="rect">
            <a:avLst/>
          </a:prstGeom>
          <a:ln w="6350">
            <a:solidFill>
              <a:srgbClr val="00B0F0"/>
            </a:solidFill>
            <a:prstDash val="dash"/>
            <a:miter/>
          </a:ln>
        </p:spPr>
        <p:txBody>
          <a:bodyPr lIns="45699" tIns="45699" rIns="45699" bIns="45699" anchor="ctr"/>
          <a:lstStyle/>
          <a:p>
            <a:pPr algn="ctr">
              <a:defRPr>
                <a:solidFill>
                  <a:srgbClr val="FFFFFF"/>
                </a:solidFill>
              </a:defRPr>
            </a:pPr>
            <a:endParaRPr/>
          </a:p>
        </p:txBody>
      </p:sp>
      <p:cxnSp>
        <p:nvCxnSpPr>
          <p:cNvPr id="20" name="직선 화살표 연결선 19"/>
          <p:cNvCxnSpPr>
            <a:stCxn id="489" idx="3"/>
            <a:endCxn id="495" idx="1"/>
          </p:cNvCxnSpPr>
          <p:nvPr/>
        </p:nvCxnSpPr>
        <p:spPr>
          <a:xfrm flipV="1">
            <a:off x="5080567" y="1966671"/>
            <a:ext cx="242691" cy="367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96" name="직선 화살표 연결선 495"/>
          <p:cNvCxnSpPr/>
          <p:nvPr/>
        </p:nvCxnSpPr>
        <p:spPr>
          <a:xfrm>
            <a:off x="4599144" y="2078896"/>
            <a:ext cx="3481" cy="221666"/>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97" name="순서도: 처리 496"/>
          <p:cNvSpPr/>
          <p:nvPr/>
        </p:nvSpPr>
        <p:spPr>
          <a:xfrm>
            <a:off x="4115498" y="2315081"/>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498" name="TextBox 118"/>
          <p:cNvSpPr txBox="1"/>
          <p:nvPr/>
        </p:nvSpPr>
        <p:spPr>
          <a:xfrm>
            <a:off x="4123493" y="2342416"/>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운영 배포 신청 등록</a:t>
            </a:r>
            <a:endParaRPr lang="en-US" altLang="ko-KR" sz="600" dirty="0" smtClean="0"/>
          </a:p>
        </p:txBody>
      </p:sp>
      <p:sp>
        <p:nvSpPr>
          <p:cNvPr id="500" name="직사각형 499"/>
          <p:cNvSpPr/>
          <p:nvPr/>
        </p:nvSpPr>
        <p:spPr>
          <a:xfrm>
            <a:off x="9532229" y="3789890"/>
            <a:ext cx="2106114" cy="2529087"/>
          </a:xfrm>
          <a:prstGeom prst="rect">
            <a:avLst/>
          </a:prstGeom>
          <a:ln w="6350">
            <a:solidFill>
              <a:srgbClr val="00B0F0"/>
            </a:solidFill>
            <a:prstDash val="dash"/>
            <a:miter/>
          </a:ln>
        </p:spPr>
        <p:txBody>
          <a:bodyPr lIns="45699" tIns="45699" rIns="45699" bIns="45699" anchor="ctr"/>
          <a:lstStyle/>
          <a:p>
            <a:pPr algn="ctr">
              <a:defRPr>
                <a:solidFill>
                  <a:srgbClr val="FFFFFF"/>
                </a:solidFill>
              </a:defRPr>
            </a:pPr>
            <a:endParaRPr/>
          </a:p>
        </p:txBody>
      </p:sp>
      <p:sp>
        <p:nvSpPr>
          <p:cNvPr id="501" name="순서도: 처리 500"/>
          <p:cNvSpPr/>
          <p:nvPr/>
        </p:nvSpPr>
        <p:spPr>
          <a:xfrm>
            <a:off x="10443487" y="3925268"/>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02" name="TextBox 118"/>
          <p:cNvSpPr txBox="1"/>
          <p:nvPr/>
        </p:nvSpPr>
        <p:spPr>
          <a:xfrm>
            <a:off x="10451482" y="3952603"/>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en-US" altLang="ko-KR" sz="600" dirty="0" smtClean="0"/>
              <a:t>CI/CD </a:t>
            </a:r>
            <a:r>
              <a:rPr lang="ko-KR" altLang="en-US" sz="600" dirty="0" smtClean="0"/>
              <a:t>시스템 툴</a:t>
            </a:r>
            <a:endParaRPr lang="en-US" altLang="ko-KR" sz="600" dirty="0" smtClean="0"/>
          </a:p>
        </p:txBody>
      </p:sp>
      <p:sp>
        <p:nvSpPr>
          <p:cNvPr id="503" name="순서도: 처리 502"/>
          <p:cNvSpPr/>
          <p:nvPr/>
        </p:nvSpPr>
        <p:spPr>
          <a:xfrm>
            <a:off x="9737451" y="3921733"/>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04" name="TextBox 118"/>
          <p:cNvSpPr txBox="1"/>
          <p:nvPr/>
        </p:nvSpPr>
        <p:spPr>
          <a:xfrm>
            <a:off x="9667528" y="3916098"/>
            <a:ext cx="56644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개발자계정</a:t>
            </a:r>
            <a:endParaRPr lang="en-US" altLang="ko-KR" sz="600" dirty="0" smtClean="0"/>
          </a:p>
          <a:p>
            <a:r>
              <a:rPr lang="ko-KR" altLang="en-US" sz="600" dirty="0" smtClean="0"/>
              <a:t>로그인</a:t>
            </a:r>
            <a:endParaRPr lang="en-US" altLang="ko-KR" sz="600" dirty="0" smtClean="0"/>
          </a:p>
        </p:txBody>
      </p:sp>
      <p:cxnSp>
        <p:nvCxnSpPr>
          <p:cNvPr id="505" name="직선 화살표 연결선 504"/>
          <p:cNvCxnSpPr>
            <a:stCxn id="503" idx="3"/>
            <a:endCxn id="501" idx="1"/>
          </p:cNvCxnSpPr>
          <p:nvPr/>
        </p:nvCxnSpPr>
        <p:spPr>
          <a:xfrm>
            <a:off x="10165922" y="4038732"/>
            <a:ext cx="277565" cy="353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06" name="순서도: 처리 505"/>
          <p:cNvSpPr/>
          <p:nvPr/>
        </p:nvSpPr>
        <p:spPr>
          <a:xfrm>
            <a:off x="10438115" y="4390258"/>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07" name="TextBox 118"/>
          <p:cNvSpPr txBox="1"/>
          <p:nvPr/>
        </p:nvSpPr>
        <p:spPr>
          <a:xfrm>
            <a:off x="10387648" y="4374895"/>
            <a:ext cx="56644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배포용</a:t>
            </a:r>
            <a:endParaRPr lang="en-US" altLang="ko-KR" sz="600" dirty="0" smtClean="0"/>
          </a:p>
          <a:p>
            <a:r>
              <a:rPr lang="en-US" altLang="ko-KR" sz="600" dirty="0" smtClean="0"/>
              <a:t>GIT</a:t>
            </a:r>
            <a:r>
              <a:rPr lang="ko-KR" altLang="en-US" sz="600" dirty="0" smtClean="0"/>
              <a:t>정보</a:t>
            </a:r>
            <a:endParaRPr lang="en-US" altLang="ko-KR" sz="600" dirty="0" smtClean="0"/>
          </a:p>
        </p:txBody>
      </p:sp>
      <p:sp>
        <p:nvSpPr>
          <p:cNvPr id="508" name="순서도: 처리 507"/>
          <p:cNvSpPr/>
          <p:nvPr/>
        </p:nvSpPr>
        <p:spPr>
          <a:xfrm>
            <a:off x="10965015" y="4385688"/>
            <a:ext cx="428471" cy="233997"/>
          </a:xfrm>
          <a:prstGeom prst="flowChartProcess">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09" name="TextBox 118"/>
          <p:cNvSpPr txBox="1"/>
          <p:nvPr/>
        </p:nvSpPr>
        <p:spPr>
          <a:xfrm>
            <a:off x="10904820" y="4409237"/>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smtClean="0"/>
              <a:t>인프라정보</a:t>
            </a:r>
            <a:endParaRPr lang="en-US" altLang="ko-KR" sz="600" dirty="0" smtClean="0"/>
          </a:p>
        </p:txBody>
      </p:sp>
      <p:sp>
        <p:nvSpPr>
          <p:cNvPr id="510" name="직사각형 509"/>
          <p:cNvSpPr/>
          <p:nvPr/>
        </p:nvSpPr>
        <p:spPr>
          <a:xfrm>
            <a:off x="10374405" y="4319569"/>
            <a:ext cx="1107698" cy="362882"/>
          </a:xfrm>
          <a:prstGeom prst="rect">
            <a:avLst/>
          </a:prstGeom>
          <a:ln w="6350">
            <a:solidFill>
              <a:srgbClr val="00B0F0"/>
            </a:solidFill>
            <a:prstDash val="dash"/>
            <a:miter/>
          </a:ln>
        </p:spPr>
        <p:txBody>
          <a:bodyPr lIns="45699" tIns="45699" rIns="45699" bIns="45699" anchor="ctr"/>
          <a:lstStyle/>
          <a:p>
            <a:pPr algn="ctr">
              <a:defRPr>
                <a:solidFill>
                  <a:srgbClr val="FFFFFF"/>
                </a:solidFill>
              </a:defRPr>
            </a:pPr>
            <a:endParaRPr/>
          </a:p>
        </p:txBody>
      </p:sp>
      <p:sp>
        <p:nvSpPr>
          <p:cNvPr id="511" name="순서도: 처리 510"/>
          <p:cNvSpPr/>
          <p:nvPr/>
        </p:nvSpPr>
        <p:spPr>
          <a:xfrm>
            <a:off x="10439848" y="4856799"/>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12" name="TextBox 118"/>
          <p:cNvSpPr txBox="1"/>
          <p:nvPr/>
        </p:nvSpPr>
        <p:spPr>
          <a:xfrm>
            <a:off x="10438115" y="4884134"/>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배포용 환경설정</a:t>
            </a:r>
            <a:endParaRPr lang="en-US" altLang="ko-KR" sz="600" dirty="0" smtClean="0"/>
          </a:p>
        </p:txBody>
      </p:sp>
      <p:cxnSp>
        <p:nvCxnSpPr>
          <p:cNvPr id="513" name="직선 화살표 연결선 512"/>
          <p:cNvCxnSpPr>
            <a:stCxn id="501" idx="2"/>
            <a:endCxn id="510" idx="0"/>
          </p:cNvCxnSpPr>
          <p:nvPr/>
        </p:nvCxnSpPr>
        <p:spPr>
          <a:xfrm flipH="1">
            <a:off x="10928254" y="4159265"/>
            <a:ext cx="1008" cy="16030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14" name="직선 화살표 연결선 513"/>
          <p:cNvCxnSpPr>
            <a:stCxn id="510" idx="2"/>
            <a:endCxn id="511" idx="0"/>
          </p:cNvCxnSpPr>
          <p:nvPr/>
        </p:nvCxnSpPr>
        <p:spPr>
          <a:xfrm flipH="1">
            <a:off x="10925623" y="4682451"/>
            <a:ext cx="2631" cy="174348"/>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15" name="순서도: 처리 514"/>
          <p:cNvSpPr/>
          <p:nvPr/>
        </p:nvSpPr>
        <p:spPr>
          <a:xfrm>
            <a:off x="10435850" y="5274180"/>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16" name="TextBox 118"/>
          <p:cNvSpPr txBox="1"/>
          <p:nvPr/>
        </p:nvSpPr>
        <p:spPr>
          <a:xfrm>
            <a:off x="10443845" y="5301515"/>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배포처리</a:t>
            </a:r>
            <a:endParaRPr lang="en-US" altLang="ko-KR" sz="600" dirty="0" smtClean="0"/>
          </a:p>
        </p:txBody>
      </p:sp>
      <p:cxnSp>
        <p:nvCxnSpPr>
          <p:cNvPr id="517" name="직선 화살표 연결선 516"/>
          <p:cNvCxnSpPr>
            <a:endCxn id="515" idx="0"/>
          </p:cNvCxnSpPr>
          <p:nvPr/>
        </p:nvCxnSpPr>
        <p:spPr>
          <a:xfrm flipH="1">
            <a:off x="10921625" y="5099101"/>
            <a:ext cx="3998" cy="17507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18" name="순서도: 판단 517"/>
          <p:cNvSpPr/>
          <p:nvPr/>
        </p:nvSpPr>
        <p:spPr>
          <a:xfrm>
            <a:off x="10443489" y="5714006"/>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19" name="TextBox 118"/>
          <p:cNvSpPr txBox="1"/>
          <p:nvPr/>
        </p:nvSpPr>
        <p:spPr>
          <a:xfrm>
            <a:off x="10627695" y="5774128"/>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배포</a:t>
            </a:r>
            <a:endParaRPr lang="en-US" altLang="ko-KR" sz="600" dirty="0" smtClean="0"/>
          </a:p>
          <a:p>
            <a:r>
              <a:rPr lang="ko-KR" altLang="en-US" sz="600" dirty="0" smtClean="0"/>
              <a:t>성공여부</a:t>
            </a:r>
            <a:endParaRPr lang="en-US" altLang="ko-KR" sz="600" dirty="0" smtClean="0"/>
          </a:p>
        </p:txBody>
      </p:sp>
      <p:cxnSp>
        <p:nvCxnSpPr>
          <p:cNvPr id="520" name="직선 화살표 연결선 519"/>
          <p:cNvCxnSpPr/>
          <p:nvPr/>
        </p:nvCxnSpPr>
        <p:spPr>
          <a:xfrm>
            <a:off x="10934951" y="5506239"/>
            <a:ext cx="0" cy="207767"/>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21" name="순서도: 처리 520"/>
          <p:cNvSpPr/>
          <p:nvPr/>
        </p:nvSpPr>
        <p:spPr>
          <a:xfrm>
            <a:off x="9732484" y="5382964"/>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22" name="TextBox 118"/>
          <p:cNvSpPr txBox="1"/>
          <p:nvPr/>
        </p:nvSpPr>
        <p:spPr>
          <a:xfrm>
            <a:off x="9682017" y="5406513"/>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smtClean="0"/>
              <a:t>배포 롤백</a:t>
            </a:r>
            <a:endParaRPr lang="en-US" altLang="ko-KR" sz="600" dirty="0" smtClean="0"/>
          </a:p>
        </p:txBody>
      </p:sp>
      <p:cxnSp>
        <p:nvCxnSpPr>
          <p:cNvPr id="528" name="꺾인 연결선 527"/>
          <p:cNvCxnSpPr>
            <a:stCxn id="518" idx="2"/>
            <a:endCxn id="521" idx="2"/>
          </p:cNvCxnSpPr>
          <p:nvPr/>
        </p:nvCxnSpPr>
        <p:spPr>
          <a:xfrm rot="5400000" flipH="1">
            <a:off x="10201351" y="5362330"/>
            <a:ext cx="468520" cy="977782"/>
          </a:xfrm>
          <a:prstGeom prst="bentConnector3">
            <a:avLst>
              <a:gd name="adj1" fmla="val -25953"/>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29" name="TextBox 118"/>
          <p:cNvSpPr txBox="1"/>
          <p:nvPr/>
        </p:nvSpPr>
        <p:spPr>
          <a:xfrm>
            <a:off x="10339835" y="5677607"/>
            <a:ext cx="16343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Y</a:t>
            </a:r>
          </a:p>
        </p:txBody>
      </p:sp>
      <p:sp>
        <p:nvSpPr>
          <p:cNvPr id="530" name="TextBox 118"/>
          <p:cNvSpPr txBox="1"/>
          <p:nvPr/>
        </p:nvSpPr>
        <p:spPr>
          <a:xfrm>
            <a:off x="10571719" y="6016873"/>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grpSp>
        <p:nvGrpSpPr>
          <p:cNvPr id="531" name="직사각형 155"/>
          <p:cNvGrpSpPr/>
          <p:nvPr/>
        </p:nvGrpSpPr>
        <p:grpSpPr>
          <a:xfrm>
            <a:off x="10666793" y="3629717"/>
            <a:ext cx="971550" cy="142840"/>
            <a:chOff x="-1" y="0"/>
            <a:chExt cx="603741" cy="162495"/>
          </a:xfrm>
        </p:grpSpPr>
        <p:sp>
          <p:nvSpPr>
            <p:cNvPr id="532" name="직사각형"/>
            <p:cNvSpPr/>
            <p:nvPr/>
          </p:nvSpPr>
          <p:spPr>
            <a:xfrm>
              <a:off x="-1" y="0"/>
              <a:ext cx="603741" cy="162495"/>
            </a:xfrm>
            <a:prstGeom prst="rect">
              <a:avLst/>
            </a:prstGeom>
            <a:solidFill>
              <a:schemeClr val="accent2"/>
            </a:solidFill>
            <a:ln w="6350" cap="flat">
              <a:solidFill>
                <a:schemeClr val="accent2"/>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533" name="2022.08.10"/>
            <p:cNvSpPr txBox="1"/>
            <p:nvPr/>
          </p:nvSpPr>
          <p:spPr>
            <a:xfrm>
              <a:off x="3174" y="19975"/>
              <a:ext cx="597391" cy="1225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rPr lang="ko-KR" altLang="en-US" sz="700" dirty="0" err="1" smtClean="0"/>
                <a:t>배포처리</a:t>
              </a:r>
              <a:r>
                <a:rPr lang="ko-KR" altLang="en-US" sz="700" dirty="0" smtClean="0"/>
                <a:t> 업무 절차</a:t>
              </a:r>
              <a:endParaRPr sz="700" dirty="0"/>
            </a:p>
          </p:txBody>
        </p:sp>
      </p:grpSp>
      <p:cxnSp>
        <p:nvCxnSpPr>
          <p:cNvPr id="534" name="구부러진 연결선 533"/>
          <p:cNvCxnSpPr/>
          <p:nvPr/>
        </p:nvCxnSpPr>
        <p:spPr>
          <a:xfrm>
            <a:off x="8186681" y="4003844"/>
            <a:ext cx="1345548" cy="1050590"/>
          </a:xfrm>
          <a:prstGeom prst="curvedConnector3">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35" name="순서도: 처리 534"/>
          <p:cNvSpPr/>
          <p:nvPr/>
        </p:nvSpPr>
        <p:spPr>
          <a:xfrm>
            <a:off x="8228869" y="4762525"/>
            <a:ext cx="651793"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36" name="TextBox 118"/>
          <p:cNvSpPr txBox="1"/>
          <p:nvPr/>
        </p:nvSpPr>
        <p:spPr>
          <a:xfrm>
            <a:off x="8188130" y="4786074"/>
            <a:ext cx="68827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배포완료 설정</a:t>
            </a:r>
            <a:endParaRPr lang="en-US" altLang="ko-KR" sz="600" dirty="0" smtClean="0"/>
          </a:p>
        </p:txBody>
      </p:sp>
      <p:cxnSp>
        <p:nvCxnSpPr>
          <p:cNvPr id="537" name="꺾인 연결선 536"/>
          <p:cNvCxnSpPr>
            <a:endCxn id="536" idx="2"/>
          </p:cNvCxnSpPr>
          <p:nvPr/>
        </p:nvCxnSpPr>
        <p:spPr>
          <a:xfrm rot="10800000">
            <a:off x="8532267" y="4970740"/>
            <a:ext cx="1911223" cy="929004"/>
          </a:xfrm>
          <a:prstGeom prst="bentConnector2">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8" name="직선 화살표 연결선 27"/>
          <p:cNvCxnSpPr/>
          <p:nvPr/>
        </p:nvCxnSpPr>
        <p:spPr>
          <a:xfrm flipH="1">
            <a:off x="7657033" y="4869999"/>
            <a:ext cx="571836" cy="461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61044804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 name="텍스트 개체 틀 1"/>
          <p:cNvSpPr txBox="1">
            <a:spLocks noGrp="1"/>
          </p:cNvSpPr>
          <p:nvPr>
            <p:ph type="body" sz="quarter" idx="1"/>
          </p:nvPr>
        </p:nvSpPr>
        <p:spPr>
          <a:xfrm>
            <a:off x="205865" y="161064"/>
            <a:ext cx="8674797" cy="348379"/>
          </a:xfrm>
          <a:prstGeom prst="rect">
            <a:avLst/>
          </a:prstGeom>
        </p:spPr>
        <p:txBody>
          <a:bodyPr/>
          <a:lstStyle/>
          <a:p>
            <a:pPr defTabSz="868680">
              <a:spcBef>
                <a:spcPts val="900"/>
              </a:spcBef>
              <a:defRPr sz="1615" spc="-190"/>
            </a:pPr>
            <a:r>
              <a:rPr lang="en-US" dirty="0"/>
              <a:t>6</a:t>
            </a:r>
            <a:r>
              <a:rPr dirty="0" smtClean="0"/>
              <a:t>. </a:t>
            </a:r>
            <a:r>
              <a:rPr lang="ko-KR" altLang="en-US" dirty="0" smtClean="0"/>
              <a:t>개발자 </a:t>
            </a:r>
            <a:r>
              <a:rPr lang="ko-KR" altLang="en-US" dirty="0" err="1" smtClean="0"/>
              <a:t>배포시스템</a:t>
            </a:r>
            <a:r>
              <a:rPr lang="ko-KR" altLang="en-US" dirty="0" smtClean="0"/>
              <a:t> 전체 업무 </a:t>
            </a:r>
            <a:r>
              <a:rPr lang="ko-KR" altLang="en-US" dirty="0"/>
              <a:t>프로세스 구조</a:t>
            </a:r>
            <a:endParaRPr dirty="0"/>
          </a:p>
        </p:txBody>
      </p:sp>
      <p:grpSp>
        <p:nvGrpSpPr>
          <p:cNvPr id="1096" name="Rectangle 84"/>
          <p:cNvGrpSpPr/>
          <p:nvPr/>
        </p:nvGrpSpPr>
        <p:grpSpPr>
          <a:xfrm>
            <a:off x="11129874" y="146910"/>
            <a:ext cx="865951" cy="165280"/>
            <a:chOff x="0" y="0"/>
            <a:chExt cx="865948" cy="165278"/>
          </a:xfrm>
        </p:grpSpPr>
        <p:sp>
          <p:nvSpPr>
            <p:cNvPr id="1094" name="직사각형"/>
            <p:cNvSpPr/>
            <p:nvPr/>
          </p:nvSpPr>
          <p:spPr>
            <a:xfrm>
              <a:off x="0" y="0"/>
              <a:ext cx="865949" cy="165279"/>
            </a:xfrm>
            <a:prstGeom prst="rect">
              <a:avLst/>
            </a:prstGeom>
            <a:solidFill>
              <a:srgbClr val="0070C0"/>
            </a:solidFill>
            <a:ln w="9525" cap="rnd">
              <a:solidFill>
                <a:srgbClr val="000000"/>
              </a:solidFill>
              <a:prstDash val="solid"/>
              <a:round/>
            </a:ln>
            <a:effectLst/>
          </p:spPr>
          <p:txBody>
            <a:bodyPr wrap="square" lIns="45699" tIns="45699" rIns="45699" bIns="45699" numCol="1" anchor="ctr">
              <a:noAutofit/>
            </a:bodyPr>
            <a:lstStyle/>
            <a:p>
              <a:pPr algn="ctr">
                <a:defRPr sz="700" b="1">
                  <a:solidFill>
                    <a:srgbClr val="FFFFFF"/>
                  </a:solidFill>
                </a:defRPr>
              </a:pPr>
              <a:endParaRPr/>
            </a:p>
          </p:txBody>
        </p:sp>
        <p:sp>
          <p:nvSpPr>
            <p:cNvPr id="1095" name="사용자 수동 처리"/>
            <p:cNvSpPr txBox="1"/>
            <p:nvPr/>
          </p:nvSpPr>
          <p:spPr>
            <a:xfrm>
              <a:off x="4762" y="19139"/>
              <a:ext cx="856425"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dirty="0" err="1"/>
                <a:t>사용자</a:t>
              </a:r>
              <a:r>
                <a:rPr dirty="0"/>
                <a:t> </a:t>
              </a:r>
              <a:r>
                <a:rPr dirty="0" err="1"/>
                <a:t>수동</a:t>
              </a:r>
              <a:r>
                <a:rPr dirty="0"/>
                <a:t> </a:t>
              </a:r>
              <a:r>
                <a:rPr dirty="0" err="1"/>
                <a:t>처리</a:t>
              </a:r>
              <a:endParaRPr dirty="0"/>
            </a:p>
          </p:txBody>
        </p:sp>
      </p:grpSp>
      <p:grpSp>
        <p:nvGrpSpPr>
          <p:cNvPr id="1099" name="Rectangle 84"/>
          <p:cNvGrpSpPr/>
          <p:nvPr/>
        </p:nvGrpSpPr>
        <p:grpSpPr>
          <a:xfrm>
            <a:off x="11129874" y="345967"/>
            <a:ext cx="865951" cy="165280"/>
            <a:chOff x="0" y="0"/>
            <a:chExt cx="865948" cy="165278"/>
          </a:xfrm>
        </p:grpSpPr>
        <p:sp>
          <p:nvSpPr>
            <p:cNvPr id="1097" name="직사각형"/>
            <p:cNvSpPr/>
            <p:nvPr/>
          </p:nvSpPr>
          <p:spPr>
            <a:xfrm>
              <a:off x="0" y="0"/>
              <a:ext cx="865949" cy="165279"/>
            </a:xfrm>
            <a:prstGeom prst="rect">
              <a:avLst/>
            </a:prstGeom>
            <a:solidFill>
              <a:srgbClr val="D9D9D9"/>
            </a:solidFill>
            <a:ln w="9525" cap="rnd">
              <a:solidFill>
                <a:srgbClr val="000000"/>
              </a:solidFill>
              <a:prstDash val="solid"/>
              <a:round/>
            </a:ln>
            <a:effectLst/>
          </p:spPr>
          <p:txBody>
            <a:bodyPr wrap="square" lIns="45699" tIns="45699" rIns="45699" bIns="45699" numCol="1" anchor="ctr">
              <a:noAutofit/>
            </a:bodyPr>
            <a:lstStyle/>
            <a:p>
              <a:pPr algn="ctr">
                <a:defRPr sz="700" b="1"/>
              </a:pPr>
              <a:endParaRPr/>
            </a:p>
          </p:txBody>
        </p:sp>
        <p:sp>
          <p:nvSpPr>
            <p:cNvPr id="1098" name="시스템 자동 처리"/>
            <p:cNvSpPr txBox="1"/>
            <p:nvPr/>
          </p:nvSpPr>
          <p:spPr>
            <a:xfrm>
              <a:off x="4762" y="19139"/>
              <a:ext cx="856425" cy="127001"/>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lvl1pPr>
            </a:lstStyle>
            <a:p>
              <a:r>
                <a:rPr dirty="0" err="1"/>
                <a:t>시스템</a:t>
              </a:r>
              <a:r>
                <a:rPr dirty="0"/>
                <a:t> </a:t>
              </a:r>
              <a:r>
                <a:rPr dirty="0" err="1"/>
                <a:t>자동</a:t>
              </a:r>
              <a:r>
                <a:rPr dirty="0"/>
                <a:t> </a:t>
              </a:r>
              <a:r>
                <a:rPr dirty="0" err="1"/>
                <a:t>처리</a:t>
              </a:r>
              <a:endParaRPr dirty="0"/>
            </a:p>
          </p:txBody>
        </p:sp>
      </p:grpSp>
      <p:graphicFrame>
        <p:nvGraphicFramePr>
          <p:cNvPr id="1101" name="표 109"/>
          <p:cNvGraphicFramePr/>
          <p:nvPr>
            <p:extLst>
              <p:ext uri="{D42A27DB-BD31-4B8C-83A1-F6EECF244321}">
                <p14:modId xmlns:p14="http://schemas.microsoft.com/office/powerpoint/2010/main" val="4182031941"/>
              </p:ext>
            </p:extLst>
          </p:nvPr>
        </p:nvGraphicFramePr>
        <p:xfrm>
          <a:off x="216255" y="737768"/>
          <a:ext cx="11785199" cy="5787723"/>
        </p:xfrm>
        <a:graphic>
          <a:graphicData uri="http://schemas.openxmlformats.org/drawingml/2006/table">
            <a:tbl>
              <a:tblPr>
                <a:tableStyleId>{4C3C2611-4C71-4FC5-86AE-919BDF0F9419}</a:tableStyleId>
              </a:tblPr>
              <a:tblGrid>
                <a:gridCol w="851411">
                  <a:extLst>
                    <a:ext uri="{9D8B030D-6E8A-4147-A177-3AD203B41FA5}">
                      <a16:colId xmlns:a16="http://schemas.microsoft.com/office/drawing/2014/main" val="20000"/>
                    </a:ext>
                  </a:extLst>
                </a:gridCol>
                <a:gridCol w="7599679">
                  <a:extLst>
                    <a:ext uri="{9D8B030D-6E8A-4147-A177-3AD203B41FA5}">
                      <a16:colId xmlns:a16="http://schemas.microsoft.com/office/drawing/2014/main" val="20002"/>
                    </a:ext>
                  </a:extLst>
                </a:gridCol>
                <a:gridCol w="3334109">
                  <a:extLst>
                    <a:ext uri="{9D8B030D-6E8A-4147-A177-3AD203B41FA5}">
                      <a16:colId xmlns:a16="http://schemas.microsoft.com/office/drawing/2014/main" val="20006"/>
                    </a:ext>
                  </a:extLst>
                </a:gridCol>
              </a:tblGrid>
              <a:tr h="216812">
                <a:tc>
                  <a:txBody>
                    <a:bodyPr/>
                    <a:lstStyle/>
                    <a:p>
                      <a:pPr algn="ctr">
                        <a:lnSpc>
                          <a:spcPct val="120000"/>
                        </a:lnSpc>
                        <a:spcBef>
                          <a:spcPts val="600"/>
                        </a:spcBef>
                        <a:defRPr sz="800" b="1">
                          <a:solidFill>
                            <a:srgbClr val="222A35"/>
                          </a:solidFill>
                        </a:defRPr>
                      </a:pPr>
                      <a:endParaRPr dirty="0"/>
                    </a:p>
                  </a:txBody>
                  <a:tcPr marL="27000" marR="27000" marT="27000" marB="27000" anchor="ctr" horzOverflow="overflow">
                    <a:lnL w="12700">
                      <a:miter lim="400000"/>
                    </a:lnL>
                    <a:lnR w="3175" cap="flat" cmpd="sng" algn="ctr">
                      <a:solidFill>
                        <a:srgbClr val="000000"/>
                      </a:solidFill>
                      <a:prstDash val="solid"/>
                      <a:round/>
                      <a:headEnd type="none" w="med" len="med"/>
                      <a:tailEnd type="none" w="med" len="med"/>
                    </a:lnR>
                    <a:lnT w="12700">
                      <a:miter lim="400000"/>
                    </a:lnT>
                    <a:lnB w="12700">
                      <a:miter lim="400000"/>
                    </a:lnB>
                    <a:solidFill>
                      <a:srgbClr val="FFFFFF"/>
                    </a:solidFill>
                  </a:tcPr>
                </a:tc>
                <a:tc>
                  <a:txBody>
                    <a:bodyPr/>
                    <a:lstStyle/>
                    <a:p>
                      <a:pPr algn="ctr">
                        <a:defRPr sz="1800"/>
                      </a:pPr>
                      <a:r>
                        <a:rPr lang="ko-KR" altLang="en-US" sz="900" b="1" dirty="0" smtClean="0"/>
                        <a:t>개발자</a:t>
                      </a:r>
                      <a:r>
                        <a:rPr lang="en-US" altLang="ko-KR" sz="900" b="1" dirty="0" smtClean="0"/>
                        <a:t>(</a:t>
                      </a:r>
                      <a:r>
                        <a:rPr lang="ko-KR" altLang="en-US" sz="900" b="1" dirty="0" smtClean="0"/>
                        <a:t>지자체 </a:t>
                      </a:r>
                      <a:r>
                        <a:rPr lang="en-US" altLang="ko-KR" sz="900" b="1" dirty="0" smtClean="0"/>
                        <a:t>| LX</a:t>
                      </a:r>
                      <a:r>
                        <a:rPr lang="en-US" altLang="ko-KR" sz="900" b="1" baseline="0" dirty="0" smtClean="0"/>
                        <a:t>)</a:t>
                      </a:r>
                      <a:endParaRPr sz="900" b="1" dirty="0"/>
                    </a:p>
                  </a:txBody>
                  <a:tcPr marL="27000" marR="27000" marT="27000" marB="270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12700">
                      <a:miter lim="400000"/>
                    </a:lnT>
                    <a:lnB w="12700">
                      <a:noFill/>
                      <a:miter lim="400000"/>
                    </a:lnB>
                    <a:solidFill>
                      <a:srgbClr val="D9D9D9"/>
                    </a:solidFill>
                  </a:tcPr>
                </a:tc>
                <a:tc>
                  <a:txBody>
                    <a:bodyPr/>
                    <a:lstStyle/>
                    <a:p>
                      <a:pPr algn="ctr">
                        <a:lnSpc>
                          <a:spcPct val="120000"/>
                        </a:lnSpc>
                        <a:spcBef>
                          <a:spcPts val="300"/>
                        </a:spcBef>
                        <a:defRPr sz="900" b="1">
                          <a:solidFill>
                            <a:srgbClr val="222A35"/>
                          </a:solidFill>
                        </a:defRPr>
                      </a:pPr>
                      <a:r>
                        <a:rPr lang="en-US" dirty="0" smtClean="0"/>
                        <a:t>LX</a:t>
                      </a:r>
                      <a:r>
                        <a:rPr lang="en-US" baseline="0" dirty="0" smtClean="0"/>
                        <a:t> </a:t>
                      </a:r>
                      <a:r>
                        <a:rPr lang="ko-KR" altLang="en-US" baseline="0" dirty="0" smtClean="0"/>
                        <a:t>플랫폼 </a:t>
                      </a:r>
                      <a:r>
                        <a:rPr lang="en-US" altLang="ko-KR" baseline="0" dirty="0" smtClean="0"/>
                        <a:t>(</a:t>
                      </a:r>
                      <a:r>
                        <a:rPr lang="ko-KR" altLang="en-US" baseline="0" dirty="0" smtClean="0"/>
                        <a:t>관리자</a:t>
                      </a:r>
                      <a:r>
                        <a:rPr lang="en-US" altLang="ko-KR" baseline="0" dirty="0" smtClean="0"/>
                        <a:t>)</a:t>
                      </a:r>
                      <a:endParaRPr dirty="0"/>
                    </a:p>
                  </a:txBody>
                  <a:tcPr marL="27000" marR="27000" marT="27000" marB="27000" anchor="ctr" horzOverflow="overflow">
                    <a:lnL w="3175" cap="flat" cmpd="sng" algn="ctr">
                      <a:solidFill>
                        <a:srgbClr val="000000"/>
                      </a:solidFill>
                      <a:prstDash val="solid"/>
                      <a:round/>
                      <a:headEnd type="none" w="med" len="med"/>
                      <a:tailEnd type="none" w="med" len="med"/>
                    </a:lnL>
                    <a:lnR w="12700">
                      <a:miter lim="400000"/>
                    </a:lnR>
                    <a:lnT w="12700">
                      <a:miter lim="400000"/>
                    </a:lnT>
                    <a:lnB w="12700">
                      <a:noFill/>
                      <a:miter lim="400000"/>
                    </a:lnB>
                    <a:solidFill>
                      <a:srgbClr val="D9D9D9"/>
                    </a:solidFill>
                  </a:tcPr>
                </a:tc>
                <a:extLst>
                  <a:ext uri="{0D108BD9-81ED-4DB2-BD59-A6C34878D82A}">
                    <a16:rowId xmlns:a16="http://schemas.microsoft.com/office/drawing/2014/main" val="10000"/>
                  </a:ext>
                </a:extLst>
              </a:tr>
              <a:tr h="5570911">
                <a:tc>
                  <a:txBody>
                    <a:bodyPr/>
                    <a:lstStyle/>
                    <a:p>
                      <a:pPr algn="ctr">
                        <a:lnSpc>
                          <a:spcPct val="110000"/>
                        </a:lnSpc>
                        <a:spcBef>
                          <a:spcPts val="200"/>
                        </a:spcBef>
                        <a:defRPr sz="1800"/>
                      </a:pPr>
                      <a:r>
                        <a:rPr sz="800" b="1" dirty="0" err="1" smtClean="0"/>
                        <a:t>사용자</a:t>
                      </a:r>
                      <a:endParaRPr sz="800" b="1" dirty="0"/>
                    </a:p>
                  </a:txBody>
                  <a:tcPr marL="27000" marR="27000" marT="27000" marB="27000" anchor="ctr" horzOverflow="overflow">
                    <a:lnL w="12700">
                      <a:miter lim="400000"/>
                    </a:lnL>
                    <a:lnR w="3175" cap="flat" cmpd="sng" algn="ctr">
                      <a:solidFill>
                        <a:srgbClr val="000000"/>
                      </a:solidFill>
                      <a:prstDash val="solid"/>
                      <a:round/>
                      <a:headEnd type="none" w="med" len="med"/>
                      <a:tailEnd type="none" w="med" len="med"/>
                    </a:lnR>
                    <a:lnT w="12700">
                      <a:miter lim="400000"/>
                    </a:lnT>
                    <a:lnB w="3175">
                      <a:noFill/>
                    </a:lnB>
                    <a:noFill/>
                  </a:tcPr>
                </a:tc>
                <a:tc>
                  <a:txBody>
                    <a:bodyPr/>
                    <a:lstStyle/>
                    <a:p>
                      <a:pPr algn="l">
                        <a:lnSpc>
                          <a:spcPts val="1000"/>
                        </a:lnSpc>
                        <a:defRPr sz="800">
                          <a:solidFill>
                            <a:srgbClr val="002776"/>
                          </a:solidFill>
                        </a:defRPr>
                      </a:pPr>
                      <a:endParaRPr dirty="0"/>
                    </a:p>
                    <a:p>
                      <a:pPr algn="l">
                        <a:lnSpc>
                          <a:spcPts val="1000"/>
                        </a:lnSpc>
                        <a:defRPr sz="800">
                          <a:solidFill>
                            <a:srgbClr val="002776"/>
                          </a:solidFill>
                        </a:defRPr>
                      </a:pPr>
                      <a:endParaRPr dirty="0"/>
                    </a:p>
                    <a:p>
                      <a:pPr algn="l">
                        <a:lnSpc>
                          <a:spcPts val="1000"/>
                        </a:lnSpc>
                        <a:defRPr sz="800">
                          <a:solidFill>
                            <a:srgbClr val="002776"/>
                          </a:solidFill>
                        </a:defRPr>
                      </a:pPr>
                      <a:endParaRPr dirty="0"/>
                    </a:p>
                    <a:p>
                      <a:pPr algn="l">
                        <a:lnSpc>
                          <a:spcPts val="1000"/>
                        </a:lnSpc>
                        <a:defRPr sz="800">
                          <a:solidFill>
                            <a:srgbClr val="002776"/>
                          </a:solidFill>
                        </a:defRPr>
                      </a:pPr>
                      <a:endParaRPr dirty="0"/>
                    </a:p>
                    <a:p>
                      <a:pPr algn="l">
                        <a:lnSpc>
                          <a:spcPts val="1000"/>
                        </a:lnSpc>
                        <a:defRPr sz="800">
                          <a:solidFill>
                            <a:srgbClr val="002776"/>
                          </a:solidFill>
                        </a:defRPr>
                      </a:pPr>
                      <a:endParaRPr dirty="0"/>
                    </a:p>
                    <a:p>
                      <a:pPr algn="l">
                        <a:lnSpc>
                          <a:spcPts val="1000"/>
                        </a:lnSpc>
                        <a:defRPr sz="800">
                          <a:solidFill>
                            <a:srgbClr val="002776"/>
                          </a:solidFill>
                        </a:defRPr>
                      </a:pPr>
                      <a:endParaRPr dirty="0"/>
                    </a:p>
                    <a:p>
                      <a:pPr algn="l">
                        <a:lnSpc>
                          <a:spcPts val="1000"/>
                        </a:lnSpc>
                        <a:defRPr sz="800">
                          <a:solidFill>
                            <a:srgbClr val="002776"/>
                          </a:solidFill>
                        </a:defRPr>
                      </a:pPr>
                      <a:endParaRPr dirty="0"/>
                    </a:p>
                  </a:txBody>
                  <a:tcPr marL="27000" marR="27000" marT="27000" marB="27000" anchor="ct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12700">
                      <a:noFill/>
                      <a:miter lim="400000"/>
                    </a:lnT>
                    <a:lnB w="3175" cap="flat" cmpd="sng" algn="ctr">
                      <a:noFill/>
                      <a:prstDash val="solid"/>
                      <a:round/>
                      <a:headEnd type="none" w="med" len="med"/>
                      <a:tailEnd type="none" w="med" len="med"/>
                    </a:lnB>
                    <a:noFill/>
                  </a:tcPr>
                </a:tc>
                <a:tc>
                  <a:txBody>
                    <a:bodyPr/>
                    <a:lstStyle/>
                    <a:p>
                      <a:pPr algn="l">
                        <a:lnSpc>
                          <a:spcPts val="1000"/>
                        </a:lnSpc>
                        <a:defRPr sz="800">
                          <a:solidFill>
                            <a:srgbClr val="002776"/>
                          </a:solidFill>
                        </a:defRPr>
                      </a:pPr>
                      <a:endParaRPr dirty="0"/>
                    </a:p>
                  </a:txBody>
                  <a:tcPr marL="27000" marR="27000" marT="27000" marB="27000" anchor="ctr" horzOverflow="overflow">
                    <a:lnL w="3175" cap="flat" cmpd="sng" algn="ctr">
                      <a:solidFill>
                        <a:srgbClr val="000000"/>
                      </a:solidFill>
                      <a:prstDash val="solid"/>
                      <a:round/>
                      <a:headEnd type="none" w="med" len="med"/>
                      <a:tailEnd type="none" w="med" len="med"/>
                    </a:lnL>
                    <a:lnR w="12700">
                      <a:noFill/>
                      <a:miter lim="400000"/>
                    </a:lnR>
                    <a:lnT w="12700">
                      <a:noFill/>
                      <a:miter lim="400000"/>
                    </a:lnT>
                    <a:lnB w="3175"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cxnSp>
        <p:nvCxnSpPr>
          <p:cNvPr id="3" name="직선 연결선 2"/>
          <p:cNvCxnSpPr/>
          <p:nvPr/>
        </p:nvCxnSpPr>
        <p:spPr>
          <a:xfrm>
            <a:off x="205864" y="720434"/>
            <a:ext cx="11785199"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grpSp>
        <p:nvGrpSpPr>
          <p:cNvPr id="559" name="Rectangle 84"/>
          <p:cNvGrpSpPr/>
          <p:nvPr/>
        </p:nvGrpSpPr>
        <p:grpSpPr>
          <a:xfrm>
            <a:off x="10177374" y="345967"/>
            <a:ext cx="865952" cy="165281"/>
            <a:chOff x="0" y="0"/>
            <a:chExt cx="865949" cy="165279"/>
          </a:xfrm>
          <a:solidFill>
            <a:schemeClr val="bg2">
              <a:lumMod val="40000"/>
              <a:lumOff val="60000"/>
            </a:schemeClr>
          </a:solidFill>
        </p:grpSpPr>
        <p:sp>
          <p:nvSpPr>
            <p:cNvPr id="560" name="직사각형"/>
            <p:cNvSpPr/>
            <p:nvPr/>
          </p:nvSpPr>
          <p:spPr>
            <a:xfrm>
              <a:off x="0" y="0"/>
              <a:ext cx="865949" cy="165279"/>
            </a:xfrm>
            <a:prstGeom prst="rect">
              <a:avLst/>
            </a:prstGeom>
            <a:grpFill/>
            <a:ln w="9525" cap="rnd">
              <a:solidFill>
                <a:srgbClr val="000000"/>
              </a:solidFill>
              <a:prstDash val="solid"/>
              <a:round/>
            </a:ln>
            <a:effectLst/>
          </p:spPr>
          <p:txBody>
            <a:bodyPr wrap="square" lIns="45699" tIns="45699" rIns="45699" bIns="45699" numCol="1" anchor="ctr">
              <a:noAutofit/>
            </a:bodyPr>
            <a:lstStyle/>
            <a:p>
              <a:pPr algn="ctr">
                <a:defRPr sz="700" b="1"/>
              </a:pPr>
              <a:endParaRPr>
                <a:solidFill>
                  <a:schemeClr val="bg1"/>
                </a:solidFill>
              </a:endParaRPr>
            </a:p>
          </p:txBody>
        </p:sp>
        <p:sp>
          <p:nvSpPr>
            <p:cNvPr id="561" name="시스템 자동 처리"/>
            <p:cNvSpPr txBox="1"/>
            <p:nvPr/>
          </p:nvSpPr>
          <p:spPr>
            <a:xfrm>
              <a:off x="4762" y="28779"/>
              <a:ext cx="856425" cy="107721"/>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lvl1pPr>
            </a:lstStyle>
            <a:p>
              <a:r>
                <a:rPr lang="ko-KR" altLang="en-US" dirty="0" err="1" smtClean="0">
                  <a:solidFill>
                    <a:schemeClr val="bg1"/>
                  </a:solidFill>
                </a:rPr>
                <a:t>로걸</a:t>
              </a:r>
              <a:r>
                <a:rPr lang="ko-KR" altLang="en-US" dirty="0" smtClean="0">
                  <a:solidFill>
                    <a:schemeClr val="bg1"/>
                  </a:solidFill>
                </a:rPr>
                <a:t> 환경 처리</a:t>
              </a:r>
              <a:endParaRPr dirty="0">
                <a:solidFill>
                  <a:schemeClr val="bg1"/>
                </a:solidFill>
              </a:endParaRPr>
            </a:p>
          </p:txBody>
        </p:sp>
      </p:grpSp>
      <p:grpSp>
        <p:nvGrpSpPr>
          <p:cNvPr id="579" name="Rectangle 84"/>
          <p:cNvGrpSpPr/>
          <p:nvPr/>
        </p:nvGrpSpPr>
        <p:grpSpPr>
          <a:xfrm>
            <a:off x="10177374" y="136781"/>
            <a:ext cx="865952" cy="165281"/>
            <a:chOff x="0" y="0"/>
            <a:chExt cx="865949" cy="165279"/>
          </a:xfrm>
          <a:solidFill>
            <a:schemeClr val="accent2"/>
          </a:solidFill>
        </p:grpSpPr>
        <p:sp>
          <p:nvSpPr>
            <p:cNvPr id="580" name="직사각형"/>
            <p:cNvSpPr/>
            <p:nvPr/>
          </p:nvSpPr>
          <p:spPr>
            <a:xfrm>
              <a:off x="0" y="0"/>
              <a:ext cx="865949" cy="165279"/>
            </a:xfrm>
            <a:prstGeom prst="rect">
              <a:avLst/>
            </a:prstGeom>
            <a:grpFill/>
            <a:ln w="9525" cap="rnd">
              <a:solidFill>
                <a:srgbClr val="000000"/>
              </a:solidFill>
              <a:prstDash val="solid"/>
              <a:round/>
            </a:ln>
            <a:effectLst/>
          </p:spPr>
          <p:txBody>
            <a:bodyPr wrap="square" lIns="45699" tIns="45699" rIns="45699" bIns="45699" numCol="1" anchor="ctr">
              <a:noAutofit/>
            </a:bodyPr>
            <a:lstStyle/>
            <a:p>
              <a:pPr algn="ctr">
                <a:defRPr sz="700" b="1"/>
              </a:pPr>
              <a:endParaRPr>
                <a:solidFill>
                  <a:schemeClr val="bg1"/>
                </a:solidFill>
              </a:endParaRPr>
            </a:p>
          </p:txBody>
        </p:sp>
        <p:sp>
          <p:nvSpPr>
            <p:cNvPr id="581" name="시스템 자동 처리"/>
            <p:cNvSpPr txBox="1"/>
            <p:nvPr/>
          </p:nvSpPr>
          <p:spPr>
            <a:xfrm>
              <a:off x="4762" y="28779"/>
              <a:ext cx="856425" cy="107721"/>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lvl1pPr>
            </a:lstStyle>
            <a:p>
              <a:r>
                <a:rPr lang="ko-KR" altLang="en-US" dirty="0" smtClean="0">
                  <a:solidFill>
                    <a:schemeClr val="bg1"/>
                  </a:solidFill>
                </a:rPr>
                <a:t>업무 </a:t>
              </a:r>
              <a:r>
                <a:rPr lang="ko-KR" altLang="en-US" dirty="0" err="1" smtClean="0">
                  <a:solidFill>
                    <a:schemeClr val="bg1"/>
                  </a:solidFill>
                </a:rPr>
                <a:t>건별</a:t>
              </a:r>
              <a:r>
                <a:rPr lang="ko-KR" altLang="en-US" dirty="0" smtClean="0">
                  <a:solidFill>
                    <a:schemeClr val="bg1"/>
                  </a:solidFill>
                </a:rPr>
                <a:t> 구분</a:t>
              </a:r>
              <a:endParaRPr dirty="0">
                <a:solidFill>
                  <a:schemeClr val="bg1"/>
                </a:solidFill>
              </a:endParaRPr>
            </a:p>
          </p:txBody>
        </p:sp>
      </p:grpSp>
      <p:sp>
        <p:nvSpPr>
          <p:cNvPr id="596" name="순서도: 처리 595"/>
          <p:cNvSpPr/>
          <p:nvPr/>
        </p:nvSpPr>
        <p:spPr>
          <a:xfrm>
            <a:off x="6137550" y="-1063847"/>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97" name="TextBox 118"/>
          <p:cNvSpPr txBox="1"/>
          <p:nvPr/>
        </p:nvSpPr>
        <p:spPr>
          <a:xfrm>
            <a:off x="6145545" y="-1036512"/>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로컬 개발 환경 구축</a:t>
            </a:r>
            <a:endParaRPr lang="en-US" altLang="ko-KR" sz="600" dirty="0" smtClean="0"/>
          </a:p>
        </p:txBody>
      </p:sp>
      <p:sp>
        <p:nvSpPr>
          <p:cNvPr id="605" name="순서도: 처리 604"/>
          <p:cNvSpPr/>
          <p:nvPr/>
        </p:nvSpPr>
        <p:spPr>
          <a:xfrm>
            <a:off x="2937462" y="-1494156"/>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06" name="TextBox 118"/>
          <p:cNvSpPr txBox="1"/>
          <p:nvPr/>
        </p:nvSpPr>
        <p:spPr>
          <a:xfrm>
            <a:off x="2886995" y="-1470607"/>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개발가이드</a:t>
            </a:r>
            <a:endParaRPr lang="en-US" altLang="ko-KR" sz="600" dirty="0" smtClean="0"/>
          </a:p>
        </p:txBody>
      </p:sp>
      <p:grpSp>
        <p:nvGrpSpPr>
          <p:cNvPr id="611" name="직사각형 155"/>
          <p:cNvGrpSpPr/>
          <p:nvPr/>
        </p:nvGrpSpPr>
        <p:grpSpPr>
          <a:xfrm>
            <a:off x="8007933" y="-1542027"/>
            <a:ext cx="971550" cy="142840"/>
            <a:chOff x="-1" y="0"/>
            <a:chExt cx="603741" cy="162495"/>
          </a:xfrm>
        </p:grpSpPr>
        <p:sp>
          <p:nvSpPr>
            <p:cNvPr id="612" name="직사각형"/>
            <p:cNvSpPr/>
            <p:nvPr/>
          </p:nvSpPr>
          <p:spPr>
            <a:xfrm>
              <a:off x="-1" y="0"/>
              <a:ext cx="603741" cy="162495"/>
            </a:xfrm>
            <a:prstGeom prst="rect">
              <a:avLst/>
            </a:prstGeom>
            <a:solidFill>
              <a:schemeClr val="accent2"/>
            </a:solidFill>
            <a:ln w="6350" cap="flat">
              <a:solidFill>
                <a:schemeClr val="accent2"/>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613" name="2022.08.10"/>
            <p:cNvSpPr txBox="1"/>
            <p:nvPr/>
          </p:nvSpPr>
          <p:spPr>
            <a:xfrm>
              <a:off x="3174" y="19975"/>
              <a:ext cx="597391" cy="1225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rPr lang="ko-KR" altLang="en-US" sz="700" dirty="0" smtClean="0"/>
                <a:t>신규 개발 건 </a:t>
              </a:r>
              <a:endParaRPr sz="700" dirty="0"/>
            </a:p>
          </p:txBody>
        </p:sp>
      </p:grpSp>
      <p:sp>
        <p:nvSpPr>
          <p:cNvPr id="615" name="TextBox 118"/>
          <p:cNvSpPr txBox="1"/>
          <p:nvPr/>
        </p:nvSpPr>
        <p:spPr>
          <a:xfrm>
            <a:off x="10438939" y="-917202"/>
            <a:ext cx="16343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Y</a:t>
            </a:r>
          </a:p>
        </p:txBody>
      </p:sp>
      <p:cxnSp>
        <p:nvCxnSpPr>
          <p:cNvPr id="616" name="직선 화살표 연결선 615"/>
          <p:cNvCxnSpPr>
            <a:stCxn id="617" idx="2"/>
          </p:cNvCxnSpPr>
          <p:nvPr/>
        </p:nvCxnSpPr>
        <p:spPr>
          <a:xfrm>
            <a:off x="10423543" y="-914466"/>
            <a:ext cx="0" cy="2456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17" name="순서도: 판단 616"/>
          <p:cNvSpPr/>
          <p:nvPr/>
        </p:nvSpPr>
        <p:spPr>
          <a:xfrm>
            <a:off x="9942530" y="-1285941"/>
            <a:ext cx="962025" cy="371475"/>
          </a:xfrm>
          <a:prstGeom prst="flowChartDecision">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18" name="TextBox 118"/>
          <p:cNvSpPr txBox="1"/>
          <p:nvPr/>
        </p:nvSpPr>
        <p:spPr>
          <a:xfrm>
            <a:off x="10126736" y="-1245275"/>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로컬 개발</a:t>
            </a:r>
            <a:endParaRPr lang="en-US" altLang="ko-KR" sz="600" dirty="0" smtClean="0"/>
          </a:p>
          <a:p>
            <a:r>
              <a:rPr lang="ko-KR" altLang="en-US" sz="600" dirty="0" smtClean="0"/>
              <a:t>환경 </a:t>
            </a:r>
            <a:r>
              <a:rPr lang="ko-KR" altLang="en-US" sz="600" dirty="0" err="1" smtClean="0"/>
              <a:t>구축여부</a:t>
            </a:r>
            <a:endParaRPr lang="en-US" altLang="ko-KR" sz="600" dirty="0" smtClean="0"/>
          </a:p>
        </p:txBody>
      </p:sp>
      <p:cxnSp>
        <p:nvCxnSpPr>
          <p:cNvPr id="619" name="직선 화살표 연결선 618"/>
          <p:cNvCxnSpPr>
            <a:stCxn id="617" idx="3"/>
          </p:cNvCxnSpPr>
          <p:nvPr/>
        </p:nvCxnSpPr>
        <p:spPr>
          <a:xfrm flipV="1">
            <a:off x="10904555" y="-1105455"/>
            <a:ext cx="184206" cy="525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20" name="TextBox 118"/>
          <p:cNvSpPr txBox="1"/>
          <p:nvPr/>
        </p:nvSpPr>
        <p:spPr>
          <a:xfrm>
            <a:off x="10859732" y="-1287827"/>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sp>
        <p:nvSpPr>
          <p:cNvPr id="625" name="순서도: 처리 624"/>
          <p:cNvSpPr/>
          <p:nvPr/>
        </p:nvSpPr>
        <p:spPr>
          <a:xfrm>
            <a:off x="1321512" y="-1118604"/>
            <a:ext cx="971550" cy="233997"/>
          </a:xfrm>
          <a:prstGeom prst="flowChartProcess">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26" name="TextBox 118"/>
          <p:cNvSpPr txBox="1"/>
          <p:nvPr/>
        </p:nvSpPr>
        <p:spPr>
          <a:xfrm>
            <a:off x="1329507" y="-1091269"/>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로컬 개발 환경 구축</a:t>
            </a:r>
            <a:endParaRPr lang="en-US" altLang="ko-KR" sz="600" dirty="0" smtClean="0"/>
          </a:p>
        </p:txBody>
      </p:sp>
      <p:cxnSp>
        <p:nvCxnSpPr>
          <p:cNvPr id="627" name="직선 화살표 연결선 626"/>
          <p:cNvCxnSpPr/>
          <p:nvPr/>
        </p:nvCxnSpPr>
        <p:spPr>
          <a:xfrm>
            <a:off x="1816189" y="-1375312"/>
            <a:ext cx="0" cy="2456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631" name="순서도: 처리 630"/>
          <p:cNvSpPr/>
          <p:nvPr/>
        </p:nvSpPr>
        <p:spPr>
          <a:xfrm>
            <a:off x="4235060" y="-1219004"/>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32" name="TextBox 118"/>
          <p:cNvSpPr txBox="1"/>
          <p:nvPr/>
        </p:nvSpPr>
        <p:spPr>
          <a:xfrm>
            <a:off x="4243055" y="-1229769"/>
            <a:ext cx="963555"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a:t>테스트 검수 요청 내역 </a:t>
            </a:r>
            <a:r>
              <a:rPr lang="ko-KR" altLang="en-US" sz="600" dirty="0" smtClean="0"/>
              <a:t>조회</a:t>
            </a:r>
            <a:endParaRPr lang="en-US" altLang="ko-KR" sz="600" dirty="0" smtClean="0"/>
          </a:p>
        </p:txBody>
      </p:sp>
      <p:sp>
        <p:nvSpPr>
          <p:cNvPr id="640" name="순서도: 처리 639"/>
          <p:cNvSpPr/>
          <p:nvPr/>
        </p:nvSpPr>
        <p:spPr>
          <a:xfrm>
            <a:off x="130687" y="-1676028"/>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641" name="TextBox 118"/>
          <p:cNvSpPr txBox="1"/>
          <p:nvPr/>
        </p:nvSpPr>
        <p:spPr>
          <a:xfrm>
            <a:off x="138682" y="-1648693"/>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개발 신청 </a:t>
            </a:r>
            <a:r>
              <a:rPr lang="ko-KR" altLang="en-US" sz="600" dirty="0" err="1" smtClean="0"/>
              <a:t>승인내역</a:t>
            </a:r>
            <a:r>
              <a:rPr lang="ko-KR" altLang="en-US" sz="600" dirty="0" smtClean="0"/>
              <a:t> 조회</a:t>
            </a:r>
            <a:endParaRPr lang="en-US" altLang="ko-KR" sz="600" dirty="0" smtClean="0"/>
          </a:p>
        </p:txBody>
      </p:sp>
      <p:cxnSp>
        <p:nvCxnSpPr>
          <p:cNvPr id="642" name="직선 화살표 연결선 641"/>
          <p:cNvCxnSpPr/>
          <p:nvPr/>
        </p:nvCxnSpPr>
        <p:spPr>
          <a:xfrm>
            <a:off x="603705" y="-1442031"/>
            <a:ext cx="3481" cy="221666"/>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grpSp>
        <p:nvGrpSpPr>
          <p:cNvPr id="670" name="직사각형 155"/>
          <p:cNvGrpSpPr/>
          <p:nvPr/>
        </p:nvGrpSpPr>
        <p:grpSpPr>
          <a:xfrm>
            <a:off x="7731675" y="-800111"/>
            <a:ext cx="552515" cy="150671"/>
            <a:chOff x="-1" y="0"/>
            <a:chExt cx="603741" cy="162495"/>
          </a:xfrm>
          <a:solidFill>
            <a:schemeClr val="accent6">
              <a:lumMod val="60000"/>
              <a:lumOff val="40000"/>
            </a:schemeClr>
          </a:solidFill>
        </p:grpSpPr>
        <p:sp>
          <p:nvSpPr>
            <p:cNvPr id="671" name="직사각형"/>
            <p:cNvSpPr/>
            <p:nvPr/>
          </p:nvSpPr>
          <p:spPr>
            <a:xfrm>
              <a:off x="-1" y="0"/>
              <a:ext cx="603741" cy="162495"/>
            </a:xfrm>
            <a:prstGeom prst="rect">
              <a:avLst/>
            </a:prstGeom>
            <a:grpFill/>
            <a:ln w="6350" cap="flat">
              <a:solidFill>
                <a:schemeClr val="accent6">
                  <a:lumMod val="60000"/>
                  <a:lumOff val="40000"/>
                </a:schemeClr>
              </a:solidFill>
              <a:prstDash val="solid"/>
              <a:miter lim="800000"/>
            </a:ln>
            <a:effectLst/>
          </p:spPr>
          <p:txBody>
            <a:bodyPr wrap="square" lIns="45699" tIns="45699" rIns="45699" bIns="45699" numCol="1" anchor="ctr">
              <a:noAutofit/>
            </a:bodyPr>
            <a:lstStyle/>
            <a:p>
              <a:pPr algn="ctr">
                <a:defRPr>
                  <a:solidFill>
                    <a:srgbClr val="FFFFFF"/>
                  </a:solidFill>
                </a:defRPr>
              </a:pPr>
              <a:endParaRPr/>
            </a:p>
          </p:txBody>
        </p:sp>
        <p:sp>
          <p:nvSpPr>
            <p:cNvPr id="672" name="2022.08.10"/>
            <p:cNvSpPr txBox="1"/>
            <p:nvPr/>
          </p:nvSpPr>
          <p:spPr>
            <a:xfrm>
              <a:off x="3174" y="28440"/>
              <a:ext cx="597391" cy="105614"/>
            </a:xfrm>
            <a:prstGeom prst="rect">
              <a:avLst/>
            </a:prstGeom>
            <a:grpFill/>
            <a:ln w="12700" cap="flat">
              <a:solidFill>
                <a:schemeClr val="accent6">
                  <a:lumMod val="60000"/>
                  <a:lumOff val="40000"/>
                </a:schemeClr>
              </a:solid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rPr lang="ko-KR" altLang="en-US" sz="700" dirty="0" smtClean="0"/>
                <a:t>개별 흐름도</a:t>
              </a:r>
              <a:endParaRPr sz="700" dirty="0"/>
            </a:p>
          </p:txBody>
        </p:sp>
      </p:grpSp>
      <p:sp>
        <p:nvSpPr>
          <p:cNvPr id="720" name="순서도: 처리 719"/>
          <p:cNvSpPr/>
          <p:nvPr/>
        </p:nvSpPr>
        <p:spPr>
          <a:xfrm>
            <a:off x="2990468" y="-756997"/>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21" name="TextBox 118"/>
          <p:cNvSpPr txBox="1"/>
          <p:nvPr/>
        </p:nvSpPr>
        <p:spPr>
          <a:xfrm>
            <a:off x="2940001" y="-772360"/>
            <a:ext cx="56644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배포용</a:t>
            </a:r>
            <a:endParaRPr lang="en-US" altLang="ko-KR" sz="600" dirty="0" smtClean="0"/>
          </a:p>
          <a:p>
            <a:r>
              <a:rPr lang="en-US" altLang="ko-KR" sz="600" dirty="0" smtClean="0"/>
              <a:t>GIT</a:t>
            </a:r>
            <a:r>
              <a:rPr lang="ko-KR" altLang="en-US" sz="600" dirty="0" smtClean="0"/>
              <a:t>정보</a:t>
            </a:r>
            <a:endParaRPr lang="en-US" altLang="ko-KR" sz="600" dirty="0" smtClean="0"/>
          </a:p>
        </p:txBody>
      </p:sp>
      <p:sp>
        <p:nvSpPr>
          <p:cNvPr id="722" name="순서도: 처리 721"/>
          <p:cNvSpPr/>
          <p:nvPr/>
        </p:nvSpPr>
        <p:spPr>
          <a:xfrm>
            <a:off x="3517368" y="-761567"/>
            <a:ext cx="428471" cy="233997"/>
          </a:xfrm>
          <a:prstGeom prst="flowChartProcess">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23" name="TextBox 118"/>
          <p:cNvSpPr txBox="1"/>
          <p:nvPr/>
        </p:nvSpPr>
        <p:spPr>
          <a:xfrm>
            <a:off x="3457173" y="-738018"/>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smtClean="0"/>
              <a:t>인프라정보</a:t>
            </a:r>
            <a:endParaRPr lang="en-US" altLang="ko-KR" sz="600" dirty="0" smtClean="0"/>
          </a:p>
        </p:txBody>
      </p:sp>
      <p:sp>
        <p:nvSpPr>
          <p:cNvPr id="724" name="직사각형 723"/>
          <p:cNvSpPr/>
          <p:nvPr/>
        </p:nvSpPr>
        <p:spPr>
          <a:xfrm>
            <a:off x="2926758" y="-827686"/>
            <a:ext cx="1107698" cy="362882"/>
          </a:xfrm>
          <a:prstGeom prst="rect">
            <a:avLst/>
          </a:prstGeom>
          <a:ln w="6350">
            <a:solidFill>
              <a:srgbClr val="00B0F0"/>
            </a:solidFill>
            <a:prstDash val="dash"/>
            <a:miter/>
          </a:ln>
        </p:spPr>
        <p:txBody>
          <a:bodyPr lIns="45699" tIns="45699" rIns="45699" bIns="45699" anchor="ctr"/>
          <a:lstStyle/>
          <a:p>
            <a:pPr algn="ctr">
              <a:defRPr>
                <a:solidFill>
                  <a:srgbClr val="FFFFFF"/>
                </a:solidFill>
              </a:defRPr>
            </a:pPr>
            <a:endParaRPr/>
          </a:p>
        </p:txBody>
      </p:sp>
      <p:sp>
        <p:nvSpPr>
          <p:cNvPr id="735" name="순서도: 판단 734"/>
          <p:cNvSpPr/>
          <p:nvPr/>
        </p:nvSpPr>
        <p:spPr>
          <a:xfrm>
            <a:off x="440366" y="-668838"/>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36" name="TextBox 118"/>
          <p:cNvSpPr txBox="1"/>
          <p:nvPr/>
        </p:nvSpPr>
        <p:spPr>
          <a:xfrm>
            <a:off x="624572" y="-628172"/>
            <a:ext cx="59361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인프라</a:t>
            </a:r>
            <a:endParaRPr lang="en-US" altLang="ko-KR" sz="600" dirty="0" smtClean="0"/>
          </a:p>
          <a:p>
            <a:r>
              <a:rPr lang="ko-KR" altLang="en-US" sz="600" dirty="0" smtClean="0"/>
              <a:t>구축 완료</a:t>
            </a:r>
            <a:endParaRPr lang="en-US" altLang="ko-KR" sz="600" dirty="0" smtClean="0"/>
          </a:p>
          <a:p>
            <a:r>
              <a:rPr lang="ko-KR" altLang="en-US" sz="600" dirty="0" smtClean="0"/>
              <a:t>여부</a:t>
            </a:r>
            <a:endParaRPr lang="en-US" altLang="ko-KR" sz="600" dirty="0" smtClean="0"/>
          </a:p>
        </p:txBody>
      </p:sp>
      <p:sp>
        <p:nvSpPr>
          <p:cNvPr id="737" name="TextBox 118"/>
          <p:cNvSpPr txBox="1"/>
          <p:nvPr/>
        </p:nvSpPr>
        <p:spPr>
          <a:xfrm>
            <a:off x="764879" y="-840680"/>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738" name="직선 화살표 연결선 737"/>
          <p:cNvCxnSpPr/>
          <p:nvPr/>
        </p:nvCxnSpPr>
        <p:spPr>
          <a:xfrm>
            <a:off x="220605" y="-488352"/>
            <a:ext cx="219761" cy="525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739" name="직선 화살표 연결선 738"/>
          <p:cNvCxnSpPr>
            <a:stCxn id="735" idx="0"/>
          </p:cNvCxnSpPr>
          <p:nvPr/>
        </p:nvCxnSpPr>
        <p:spPr>
          <a:xfrm flipV="1">
            <a:off x="921379" y="-904723"/>
            <a:ext cx="4761" cy="23588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740" name="직선 화살표 연결선 739"/>
          <p:cNvCxnSpPr>
            <a:stCxn id="735" idx="3"/>
          </p:cNvCxnSpPr>
          <p:nvPr/>
        </p:nvCxnSpPr>
        <p:spPr>
          <a:xfrm>
            <a:off x="1402391" y="-483100"/>
            <a:ext cx="221199" cy="459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41" name="TextBox 118"/>
          <p:cNvSpPr txBox="1"/>
          <p:nvPr/>
        </p:nvSpPr>
        <p:spPr>
          <a:xfrm>
            <a:off x="1381294" y="-678767"/>
            <a:ext cx="16343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Y</a:t>
            </a:r>
          </a:p>
        </p:txBody>
      </p:sp>
      <p:cxnSp>
        <p:nvCxnSpPr>
          <p:cNvPr id="763" name="직선 화살표 연결선 762"/>
          <p:cNvCxnSpPr/>
          <p:nvPr/>
        </p:nvCxnSpPr>
        <p:spPr>
          <a:xfrm flipV="1">
            <a:off x="9594598" y="-538771"/>
            <a:ext cx="241356" cy="35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64" name="순서도: 판단 763"/>
          <p:cNvSpPr/>
          <p:nvPr/>
        </p:nvSpPr>
        <p:spPr>
          <a:xfrm>
            <a:off x="8630349" y="-720266"/>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765" name="TextBox 118"/>
          <p:cNvSpPr txBox="1"/>
          <p:nvPr/>
        </p:nvSpPr>
        <p:spPr>
          <a:xfrm>
            <a:off x="8814555" y="-679600"/>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배포</a:t>
            </a:r>
            <a:endParaRPr lang="en-US" altLang="ko-KR" sz="600" dirty="0" smtClean="0"/>
          </a:p>
          <a:p>
            <a:r>
              <a:rPr lang="ko-KR" altLang="en-US" sz="600" dirty="0" err="1" smtClean="0"/>
              <a:t>처리중</a:t>
            </a:r>
            <a:r>
              <a:rPr lang="ko-KR" altLang="en-US" sz="600" dirty="0" smtClean="0"/>
              <a:t> 여부</a:t>
            </a:r>
            <a:endParaRPr lang="en-US" altLang="ko-KR" sz="600" dirty="0" smtClean="0"/>
          </a:p>
        </p:txBody>
      </p:sp>
      <p:sp>
        <p:nvSpPr>
          <p:cNvPr id="766" name="TextBox 118"/>
          <p:cNvSpPr txBox="1"/>
          <p:nvPr/>
        </p:nvSpPr>
        <p:spPr>
          <a:xfrm>
            <a:off x="8866399" y="-366817"/>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cxnSp>
        <p:nvCxnSpPr>
          <p:cNvPr id="767" name="직선 화살표 연결선 766"/>
          <p:cNvCxnSpPr/>
          <p:nvPr/>
        </p:nvCxnSpPr>
        <p:spPr>
          <a:xfrm>
            <a:off x="8436061" y="-544599"/>
            <a:ext cx="221199" cy="459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68" name="TextBox 118"/>
          <p:cNvSpPr txBox="1"/>
          <p:nvPr/>
        </p:nvSpPr>
        <p:spPr>
          <a:xfrm>
            <a:off x="9572365" y="-730195"/>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875" name="직선 화살표 연결선 874"/>
          <p:cNvCxnSpPr/>
          <p:nvPr/>
        </p:nvCxnSpPr>
        <p:spPr>
          <a:xfrm flipH="1">
            <a:off x="9103570" y="-917202"/>
            <a:ext cx="3232" cy="21392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876" name="직선 화살표 연결선 875"/>
          <p:cNvCxnSpPr/>
          <p:nvPr/>
        </p:nvCxnSpPr>
        <p:spPr>
          <a:xfrm>
            <a:off x="9014081" y="-354642"/>
            <a:ext cx="1951" cy="22151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27" name="TextBox 118"/>
          <p:cNvSpPr txBox="1"/>
          <p:nvPr/>
        </p:nvSpPr>
        <p:spPr>
          <a:xfrm>
            <a:off x="2050218" y="1941642"/>
            <a:ext cx="16343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Y</a:t>
            </a:r>
          </a:p>
        </p:txBody>
      </p:sp>
      <p:sp>
        <p:nvSpPr>
          <p:cNvPr id="228" name="TextBox 119"/>
          <p:cNvSpPr txBox="1"/>
          <p:nvPr/>
        </p:nvSpPr>
        <p:spPr>
          <a:xfrm>
            <a:off x="1456408" y="1552679"/>
            <a:ext cx="168342"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N</a:t>
            </a:r>
          </a:p>
        </p:txBody>
      </p:sp>
      <p:cxnSp>
        <p:nvCxnSpPr>
          <p:cNvPr id="229" name="직선 화살표 연결선 228"/>
          <p:cNvCxnSpPr>
            <a:stCxn id="237" idx="2"/>
            <a:endCxn id="232" idx="0"/>
          </p:cNvCxnSpPr>
          <p:nvPr/>
        </p:nvCxnSpPr>
        <p:spPr>
          <a:xfrm flipH="1">
            <a:off x="2034822" y="1358974"/>
            <a:ext cx="3232" cy="21392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30" name="꺾인 연결선 229"/>
          <p:cNvCxnSpPr>
            <a:stCxn id="232" idx="1"/>
          </p:cNvCxnSpPr>
          <p:nvPr/>
        </p:nvCxnSpPr>
        <p:spPr>
          <a:xfrm rot="10800000" flipH="1">
            <a:off x="1553808" y="1238417"/>
            <a:ext cx="2113" cy="520225"/>
          </a:xfrm>
          <a:prstGeom prst="bentConnector3">
            <a:avLst>
              <a:gd name="adj1" fmla="val -1081874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31" name="직선 화살표 연결선 230"/>
          <p:cNvCxnSpPr>
            <a:stCxn id="232" idx="2"/>
            <a:endCxn id="240" idx="0"/>
          </p:cNvCxnSpPr>
          <p:nvPr/>
        </p:nvCxnSpPr>
        <p:spPr>
          <a:xfrm>
            <a:off x="2034822" y="1944378"/>
            <a:ext cx="1951" cy="22151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32" name="순서도: 판단 231"/>
          <p:cNvSpPr/>
          <p:nvPr/>
        </p:nvSpPr>
        <p:spPr>
          <a:xfrm>
            <a:off x="1553809" y="1572903"/>
            <a:ext cx="962025" cy="371475"/>
          </a:xfrm>
          <a:prstGeom prst="flowChartDecision">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34" name="TextBox 118"/>
          <p:cNvSpPr txBox="1"/>
          <p:nvPr/>
        </p:nvSpPr>
        <p:spPr>
          <a:xfrm>
            <a:off x="1738015" y="1613569"/>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접속권한</a:t>
            </a:r>
            <a:endParaRPr lang="en-US" altLang="ko-KR" sz="600" dirty="0" smtClean="0"/>
          </a:p>
          <a:p>
            <a:r>
              <a:rPr lang="ko-KR" altLang="en-US" sz="600" dirty="0" smtClean="0"/>
              <a:t>체크</a:t>
            </a:r>
            <a:endParaRPr lang="en-US" altLang="ko-KR" sz="600" dirty="0" smtClean="0"/>
          </a:p>
        </p:txBody>
      </p:sp>
      <p:sp>
        <p:nvSpPr>
          <p:cNvPr id="237" name="순서도: 처리 236"/>
          <p:cNvSpPr/>
          <p:nvPr/>
        </p:nvSpPr>
        <p:spPr>
          <a:xfrm>
            <a:off x="1552279" y="1124977"/>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38" name="TextBox 118"/>
          <p:cNvSpPr txBox="1"/>
          <p:nvPr/>
        </p:nvSpPr>
        <p:spPr>
          <a:xfrm>
            <a:off x="1569799" y="1152312"/>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로그인</a:t>
            </a:r>
            <a:endParaRPr lang="en-US" altLang="ko-KR" sz="600" dirty="0" smtClean="0"/>
          </a:p>
        </p:txBody>
      </p:sp>
      <p:cxnSp>
        <p:nvCxnSpPr>
          <p:cNvPr id="443" name="직선 화살표 연결선 442"/>
          <p:cNvCxnSpPr/>
          <p:nvPr/>
        </p:nvCxnSpPr>
        <p:spPr>
          <a:xfrm flipV="1">
            <a:off x="6857194" y="7650413"/>
            <a:ext cx="241356" cy="35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44" name="순서도: 판단 443"/>
          <p:cNvSpPr/>
          <p:nvPr/>
        </p:nvSpPr>
        <p:spPr>
          <a:xfrm>
            <a:off x="5892945" y="7468918"/>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445" name="TextBox 118"/>
          <p:cNvSpPr txBox="1"/>
          <p:nvPr/>
        </p:nvSpPr>
        <p:spPr>
          <a:xfrm>
            <a:off x="6077151" y="7509584"/>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롤백 요청</a:t>
            </a:r>
            <a:endParaRPr lang="en-US" altLang="ko-KR" sz="600" dirty="0" smtClean="0"/>
          </a:p>
          <a:p>
            <a:r>
              <a:rPr lang="ko-KR" altLang="en-US" sz="600" dirty="0" smtClean="0"/>
              <a:t>완료 여부</a:t>
            </a:r>
            <a:endParaRPr lang="en-US" altLang="ko-KR" sz="600" dirty="0" smtClean="0"/>
          </a:p>
        </p:txBody>
      </p:sp>
      <p:sp>
        <p:nvSpPr>
          <p:cNvPr id="446" name="TextBox 118"/>
          <p:cNvSpPr txBox="1"/>
          <p:nvPr/>
        </p:nvSpPr>
        <p:spPr>
          <a:xfrm>
            <a:off x="6226275" y="7822367"/>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cxnSp>
        <p:nvCxnSpPr>
          <p:cNvPr id="447" name="직선 화살표 연결선 446"/>
          <p:cNvCxnSpPr/>
          <p:nvPr/>
        </p:nvCxnSpPr>
        <p:spPr>
          <a:xfrm>
            <a:off x="5698657" y="7644585"/>
            <a:ext cx="221199" cy="459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48" name="TextBox 118"/>
          <p:cNvSpPr txBox="1"/>
          <p:nvPr/>
        </p:nvSpPr>
        <p:spPr>
          <a:xfrm>
            <a:off x="6834961" y="7458989"/>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450" name="직선 화살표 연결선 449"/>
          <p:cNvCxnSpPr/>
          <p:nvPr/>
        </p:nvCxnSpPr>
        <p:spPr>
          <a:xfrm>
            <a:off x="6373957" y="7834542"/>
            <a:ext cx="1951" cy="22151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95" name="순서도: 처리 194"/>
          <p:cNvSpPr/>
          <p:nvPr/>
        </p:nvSpPr>
        <p:spPr>
          <a:xfrm>
            <a:off x="1536735" y="2175813"/>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196" name="TextBox 118"/>
          <p:cNvSpPr txBox="1"/>
          <p:nvPr/>
        </p:nvSpPr>
        <p:spPr>
          <a:xfrm>
            <a:off x="1544730" y="2203148"/>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지자체 정보 </a:t>
            </a:r>
            <a:r>
              <a:rPr lang="ko-KR" altLang="en-US" sz="600" dirty="0"/>
              <a:t>등</a:t>
            </a:r>
            <a:r>
              <a:rPr lang="ko-KR" altLang="en-US" sz="600" dirty="0" smtClean="0"/>
              <a:t>록</a:t>
            </a:r>
            <a:endParaRPr lang="en-US" altLang="ko-KR" sz="600" dirty="0" smtClean="0"/>
          </a:p>
        </p:txBody>
      </p:sp>
      <p:sp>
        <p:nvSpPr>
          <p:cNvPr id="197" name="순서도: 처리 196"/>
          <p:cNvSpPr/>
          <p:nvPr/>
        </p:nvSpPr>
        <p:spPr>
          <a:xfrm>
            <a:off x="1538468" y="2640624"/>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198" name="TextBox 118"/>
          <p:cNvSpPr txBox="1"/>
          <p:nvPr/>
        </p:nvSpPr>
        <p:spPr>
          <a:xfrm>
            <a:off x="1536735" y="2667959"/>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조직 등록</a:t>
            </a:r>
            <a:endParaRPr lang="en-US" altLang="ko-KR" sz="600" dirty="0" smtClean="0"/>
          </a:p>
        </p:txBody>
      </p:sp>
      <p:cxnSp>
        <p:nvCxnSpPr>
          <p:cNvPr id="199" name="직선 화살표 연결선 198"/>
          <p:cNvCxnSpPr>
            <a:endCxn id="197" idx="0"/>
          </p:cNvCxnSpPr>
          <p:nvPr/>
        </p:nvCxnSpPr>
        <p:spPr>
          <a:xfrm>
            <a:off x="2022510" y="2409810"/>
            <a:ext cx="1733" cy="23081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01" name="직선 화살표 연결선 200"/>
          <p:cNvCxnSpPr/>
          <p:nvPr/>
        </p:nvCxnSpPr>
        <p:spPr>
          <a:xfrm>
            <a:off x="2022510" y="2882900"/>
            <a:ext cx="0" cy="21004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02" name="순서도: 처리 201"/>
          <p:cNvSpPr/>
          <p:nvPr/>
        </p:nvSpPr>
        <p:spPr>
          <a:xfrm>
            <a:off x="1534352" y="3534102"/>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03" name="TextBox 118"/>
          <p:cNvSpPr txBox="1"/>
          <p:nvPr/>
        </p:nvSpPr>
        <p:spPr>
          <a:xfrm>
            <a:off x="1532619" y="3561437"/>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권한 등록 및 부여</a:t>
            </a:r>
            <a:endParaRPr lang="en-US" altLang="ko-KR" sz="600" dirty="0" smtClean="0"/>
          </a:p>
        </p:txBody>
      </p:sp>
      <p:cxnSp>
        <p:nvCxnSpPr>
          <p:cNvPr id="204" name="직선 화살표 연결선 203"/>
          <p:cNvCxnSpPr>
            <a:endCxn id="202" idx="0"/>
          </p:cNvCxnSpPr>
          <p:nvPr/>
        </p:nvCxnSpPr>
        <p:spPr>
          <a:xfrm>
            <a:off x="2014515" y="3326942"/>
            <a:ext cx="5612" cy="20716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05" name="직선 화살표 연결선 204"/>
          <p:cNvCxnSpPr>
            <a:stCxn id="202" idx="2"/>
            <a:endCxn id="209" idx="0"/>
          </p:cNvCxnSpPr>
          <p:nvPr/>
        </p:nvCxnSpPr>
        <p:spPr>
          <a:xfrm>
            <a:off x="2020127" y="3768099"/>
            <a:ext cx="1450" cy="22267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07" name="순서도: 처리 206"/>
          <p:cNvSpPr/>
          <p:nvPr/>
        </p:nvSpPr>
        <p:spPr>
          <a:xfrm>
            <a:off x="1528740" y="3092945"/>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08" name="TextBox 118"/>
          <p:cNvSpPr txBox="1"/>
          <p:nvPr/>
        </p:nvSpPr>
        <p:spPr>
          <a:xfrm>
            <a:off x="1536735" y="3120280"/>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개발자 등록</a:t>
            </a:r>
            <a:endParaRPr lang="en-US" altLang="ko-KR" sz="600" dirty="0" smtClean="0"/>
          </a:p>
        </p:txBody>
      </p:sp>
      <p:sp>
        <p:nvSpPr>
          <p:cNvPr id="209" name="순서도: 처리 208"/>
          <p:cNvSpPr/>
          <p:nvPr/>
        </p:nvSpPr>
        <p:spPr>
          <a:xfrm>
            <a:off x="1535802" y="3990773"/>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10" name="TextBox 118"/>
          <p:cNvSpPr txBox="1"/>
          <p:nvPr/>
        </p:nvSpPr>
        <p:spPr>
          <a:xfrm>
            <a:off x="1534069" y="3969468"/>
            <a:ext cx="963555"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인프라 구축</a:t>
            </a:r>
            <a:endParaRPr lang="en-US" altLang="ko-KR" sz="600" dirty="0" smtClean="0"/>
          </a:p>
          <a:p>
            <a:r>
              <a:rPr lang="ko-KR" altLang="en-US" sz="600" dirty="0" smtClean="0"/>
              <a:t>신청 등록</a:t>
            </a:r>
            <a:endParaRPr lang="en-US" altLang="ko-KR" sz="600" dirty="0" smtClean="0"/>
          </a:p>
        </p:txBody>
      </p:sp>
      <p:sp>
        <p:nvSpPr>
          <p:cNvPr id="214" name="TextBox 118"/>
          <p:cNvSpPr txBox="1"/>
          <p:nvPr/>
        </p:nvSpPr>
        <p:spPr>
          <a:xfrm>
            <a:off x="3185107" y="4723777"/>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endParaRPr lang="en-US" altLang="ko-KR" sz="600" dirty="0" smtClean="0"/>
          </a:p>
        </p:txBody>
      </p:sp>
      <p:sp>
        <p:nvSpPr>
          <p:cNvPr id="215" name="순서도: 처리 214"/>
          <p:cNvSpPr/>
          <p:nvPr/>
        </p:nvSpPr>
        <p:spPr>
          <a:xfrm>
            <a:off x="2954585" y="4763017"/>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16" name="TextBox 118"/>
          <p:cNvSpPr txBox="1"/>
          <p:nvPr/>
        </p:nvSpPr>
        <p:spPr>
          <a:xfrm>
            <a:off x="2904118" y="4786566"/>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개발가이드</a:t>
            </a:r>
            <a:endParaRPr lang="en-US" altLang="ko-KR" sz="600" dirty="0" smtClean="0"/>
          </a:p>
        </p:txBody>
      </p:sp>
      <p:sp>
        <p:nvSpPr>
          <p:cNvPr id="217" name="순서도: 처리 216"/>
          <p:cNvSpPr/>
          <p:nvPr/>
        </p:nvSpPr>
        <p:spPr>
          <a:xfrm>
            <a:off x="3472856" y="4757399"/>
            <a:ext cx="450437"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18" name="TextBox 118"/>
          <p:cNvSpPr txBox="1"/>
          <p:nvPr/>
        </p:nvSpPr>
        <p:spPr>
          <a:xfrm>
            <a:off x="3422389" y="4780948"/>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err="1" smtClean="0"/>
              <a:t>개발문의</a:t>
            </a:r>
            <a:endParaRPr lang="en-US" altLang="ko-KR" sz="600" dirty="0" smtClean="0"/>
          </a:p>
        </p:txBody>
      </p:sp>
      <p:sp>
        <p:nvSpPr>
          <p:cNvPr id="219" name="순서도: 처리 218"/>
          <p:cNvSpPr/>
          <p:nvPr/>
        </p:nvSpPr>
        <p:spPr>
          <a:xfrm>
            <a:off x="2951743" y="5092167"/>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20" name="TextBox 118"/>
          <p:cNvSpPr txBox="1"/>
          <p:nvPr/>
        </p:nvSpPr>
        <p:spPr>
          <a:xfrm>
            <a:off x="2959738" y="5119502"/>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개발환경 구성 가이드</a:t>
            </a:r>
            <a:endParaRPr lang="en-US" altLang="ko-KR" sz="600" dirty="0" smtClean="0"/>
          </a:p>
        </p:txBody>
      </p:sp>
      <p:sp>
        <p:nvSpPr>
          <p:cNvPr id="221" name="직사각형 220"/>
          <p:cNvSpPr/>
          <p:nvPr/>
        </p:nvSpPr>
        <p:spPr>
          <a:xfrm>
            <a:off x="2876364" y="4659444"/>
            <a:ext cx="1112465" cy="755668"/>
          </a:xfrm>
          <a:prstGeom prst="rect">
            <a:avLst/>
          </a:prstGeom>
          <a:ln w="6350">
            <a:solidFill>
              <a:srgbClr val="00B0F0"/>
            </a:solidFill>
            <a:prstDash val="dash"/>
            <a:miter/>
          </a:ln>
        </p:spPr>
        <p:txBody>
          <a:bodyPr lIns="45699" tIns="45699" rIns="45699" bIns="45699" anchor="ctr"/>
          <a:lstStyle/>
          <a:p>
            <a:pPr algn="ctr">
              <a:defRPr>
                <a:solidFill>
                  <a:srgbClr val="FFFFFF"/>
                </a:solidFill>
              </a:defRPr>
            </a:pPr>
            <a:endParaRPr/>
          </a:p>
        </p:txBody>
      </p:sp>
      <p:sp>
        <p:nvSpPr>
          <p:cNvPr id="222" name="순서도: 처리 221"/>
          <p:cNvSpPr/>
          <p:nvPr/>
        </p:nvSpPr>
        <p:spPr>
          <a:xfrm>
            <a:off x="1532620" y="4448668"/>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23" name="TextBox 118"/>
          <p:cNvSpPr txBox="1"/>
          <p:nvPr/>
        </p:nvSpPr>
        <p:spPr>
          <a:xfrm>
            <a:off x="1550343" y="4476003"/>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인프라 구축 확인</a:t>
            </a:r>
            <a:endParaRPr lang="en-US" altLang="ko-KR" sz="600" dirty="0" smtClean="0"/>
          </a:p>
        </p:txBody>
      </p:sp>
      <p:sp>
        <p:nvSpPr>
          <p:cNvPr id="224" name="순서도: 처리 223"/>
          <p:cNvSpPr/>
          <p:nvPr/>
        </p:nvSpPr>
        <p:spPr>
          <a:xfrm>
            <a:off x="1532620" y="4915779"/>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25" name="TextBox 118"/>
          <p:cNvSpPr txBox="1"/>
          <p:nvPr/>
        </p:nvSpPr>
        <p:spPr>
          <a:xfrm>
            <a:off x="1550343" y="4943114"/>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개발 환경 구성</a:t>
            </a:r>
            <a:endParaRPr lang="en-US" altLang="ko-KR" sz="600" dirty="0" smtClean="0"/>
          </a:p>
        </p:txBody>
      </p:sp>
      <p:cxnSp>
        <p:nvCxnSpPr>
          <p:cNvPr id="226" name="직선 화살표 연결선 225"/>
          <p:cNvCxnSpPr>
            <a:stCxn id="222" idx="2"/>
            <a:endCxn id="224" idx="0"/>
          </p:cNvCxnSpPr>
          <p:nvPr/>
        </p:nvCxnSpPr>
        <p:spPr>
          <a:xfrm>
            <a:off x="2018395" y="4682665"/>
            <a:ext cx="0" cy="23311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33" name="직선 화살표 연결선 232"/>
          <p:cNvCxnSpPr>
            <a:stCxn id="224" idx="3"/>
            <a:endCxn id="221" idx="1"/>
          </p:cNvCxnSpPr>
          <p:nvPr/>
        </p:nvCxnSpPr>
        <p:spPr>
          <a:xfrm>
            <a:off x="2504170" y="5032778"/>
            <a:ext cx="372194" cy="4500"/>
          </a:xfrm>
          <a:prstGeom prst="straightConnector1">
            <a:avLst/>
          </a:prstGeom>
          <a:noFill/>
          <a:ln w="12700" cap="flat">
            <a:solidFill>
              <a:schemeClr val="accent1"/>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cxnSp>
        <p:nvCxnSpPr>
          <p:cNvPr id="235" name="직선 화살표 연결선 234"/>
          <p:cNvCxnSpPr>
            <a:stCxn id="224" idx="2"/>
          </p:cNvCxnSpPr>
          <p:nvPr/>
        </p:nvCxnSpPr>
        <p:spPr>
          <a:xfrm flipH="1">
            <a:off x="2014515" y="5149776"/>
            <a:ext cx="3880" cy="265336"/>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7" name="직선 화살표 연결선 6"/>
          <p:cNvCxnSpPr>
            <a:stCxn id="210" idx="2"/>
            <a:endCxn id="222" idx="0"/>
          </p:cNvCxnSpPr>
          <p:nvPr/>
        </p:nvCxnSpPr>
        <p:spPr>
          <a:xfrm>
            <a:off x="2015847" y="4246467"/>
            <a:ext cx="2548" cy="202201"/>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39" name="순서도: 판단 238"/>
          <p:cNvSpPr/>
          <p:nvPr/>
        </p:nvSpPr>
        <p:spPr>
          <a:xfrm>
            <a:off x="1523555" y="5415112"/>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40" name="TextBox 118"/>
          <p:cNvSpPr txBox="1"/>
          <p:nvPr/>
        </p:nvSpPr>
        <p:spPr>
          <a:xfrm>
            <a:off x="1707761" y="5455778"/>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개발 환경</a:t>
            </a:r>
            <a:endParaRPr lang="en-US" altLang="ko-KR" sz="600" dirty="0" smtClean="0"/>
          </a:p>
          <a:p>
            <a:r>
              <a:rPr lang="ko-KR" altLang="en-US" sz="600" dirty="0" smtClean="0"/>
              <a:t>테스트 여부</a:t>
            </a:r>
            <a:endParaRPr lang="en-US" altLang="ko-KR" sz="600" dirty="0" smtClean="0"/>
          </a:p>
        </p:txBody>
      </p:sp>
      <p:sp>
        <p:nvSpPr>
          <p:cNvPr id="241" name="TextBox 118"/>
          <p:cNvSpPr txBox="1"/>
          <p:nvPr/>
        </p:nvSpPr>
        <p:spPr>
          <a:xfrm>
            <a:off x="1856885" y="5768561"/>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sp>
        <p:nvSpPr>
          <p:cNvPr id="242" name="TextBox 118"/>
          <p:cNvSpPr txBox="1"/>
          <p:nvPr/>
        </p:nvSpPr>
        <p:spPr>
          <a:xfrm>
            <a:off x="2465571" y="5405183"/>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243" name="직선 화살표 연결선 242"/>
          <p:cNvCxnSpPr/>
          <p:nvPr/>
        </p:nvCxnSpPr>
        <p:spPr>
          <a:xfrm>
            <a:off x="2004567" y="5780736"/>
            <a:ext cx="1951" cy="22151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44" name="꺾인 연결선 243"/>
          <p:cNvCxnSpPr>
            <a:stCxn id="239" idx="3"/>
          </p:cNvCxnSpPr>
          <p:nvPr/>
        </p:nvCxnSpPr>
        <p:spPr>
          <a:xfrm flipH="1" flipV="1">
            <a:off x="1512094" y="5097145"/>
            <a:ext cx="973486" cy="503705"/>
          </a:xfrm>
          <a:prstGeom prst="bentConnector5">
            <a:avLst>
              <a:gd name="adj1" fmla="val -23483"/>
              <a:gd name="adj2" fmla="val 56823"/>
              <a:gd name="adj3" fmla="val 123483"/>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45" name="순서도: 처리 244"/>
          <p:cNvSpPr/>
          <p:nvPr/>
        </p:nvSpPr>
        <p:spPr>
          <a:xfrm>
            <a:off x="1514030" y="6014045"/>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46" name="TextBox 118"/>
          <p:cNvSpPr txBox="1"/>
          <p:nvPr/>
        </p:nvSpPr>
        <p:spPr>
          <a:xfrm>
            <a:off x="1522025" y="6041380"/>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인프라 구축 완료</a:t>
            </a:r>
            <a:endParaRPr lang="en-US" altLang="ko-KR" sz="600" dirty="0" smtClean="0"/>
          </a:p>
        </p:txBody>
      </p:sp>
      <p:cxnSp>
        <p:nvCxnSpPr>
          <p:cNvPr id="247" name="직선 화살표 연결선 246"/>
          <p:cNvCxnSpPr>
            <a:stCxn id="245" idx="3"/>
          </p:cNvCxnSpPr>
          <p:nvPr/>
        </p:nvCxnSpPr>
        <p:spPr>
          <a:xfrm flipV="1">
            <a:off x="2485580" y="6127077"/>
            <a:ext cx="342806" cy="3967"/>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49" name="순서도: 처리 248"/>
          <p:cNvSpPr/>
          <p:nvPr/>
        </p:nvSpPr>
        <p:spPr>
          <a:xfrm>
            <a:off x="2828386" y="6009882"/>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50" name="TextBox 118"/>
          <p:cNvSpPr txBox="1"/>
          <p:nvPr/>
        </p:nvSpPr>
        <p:spPr>
          <a:xfrm>
            <a:off x="2836381" y="5988577"/>
            <a:ext cx="963555"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개발 계획 신청</a:t>
            </a:r>
            <a:endParaRPr lang="en-US" altLang="ko-KR" sz="600" dirty="0" smtClean="0"/>
          </a:p>
          <a:p>
            <a:r>
              <a:rPr lang="ko-KR" altLang="en-US" sz="600" dirty="0" smtClean="0"/>
              <a:t>등록 </a:t>
            </a:r>
            <a:endParaRPr lang="en-US" altLang="ko-KR" sz="600" dirty="0" smtClean="0"/>
          </a:p>
        </p:txBody>
      </p:sp>
      <p:cxnSp>
        <p:nvCxnSpPr>
          <p:cNvPr id="251" name="직선 화살표 연결선 250"/>
          <p:cNvCxnSpPr>
            <a:stCxn id="252" idx="3"/>
            <a:endCxn id="261" idx="1"/>
          </p:cNvCxnSpPr>
          <p:nvPr/>
        </p:nvCxnSpPr>
        <p:spPr>
          <a:xfrm flipV="1">
            <a:off x="4956249" y="6124065"/>
            <a:ext cx="413574" cy="301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52" name="순서도: 판단 251"/>
          <p:cNvSpPr/>
          <p:nvPr/>
        </p:nvSpPr>
        <p:spPr>
          <a:xfrm>
            <a:off x="3994224" y="5941339"/>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53" name="TextBox 118"/>
          <p:cNvSpPr txBox="1"/>
          <p:nvPr/>
        </p:nvSpPr>
        <p:spPr>
          <a:xfrm>
            <a:off x="4178430" y="5982005"/>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개발 계획 승인 여부</a:t>
            </a:r>
            <a:endParaRPr lang="en-US" altLang="ko-KR" sz="600" dirty="0" smtClean="0"/>
          </a:p>
        </p:txBody>
      </p:sp>
      <p:sp>
        <p:nvSpPr>
          <p:cNvPr id="254" name="TextBox 118"/>
          <p:cNvSpPr txBox="1"/>
          <p:nvPr/>
        </p:nvSpPr>
        <p:spPr>
          <a:xfrm>
            <a:off x="4312788" y="5740077"/>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a:t>N</a:t>
            </a:r>
            <a:endParaRPr dirty="0"/>
          </a:p>
        </p:txBody>
      </p:sp>
      <p:cxnSp>
        <p:nvCxnSpPr>
          <p:cNvPr id="255" name="직선 화살표 연결선 254"/>
          <p:cNvCxnSpPr/>
          <p:nvPr/>
        </p:nvCxnSpPr>
        <p:spPr>
          <a:xfrm>
            <a:off x="3799936" y="6117006"/>
            <a:ext cx="221199" cy="459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56" name="TextBox 118"/>
          <p:cNvSpPr txBox="1"/>
          <p:nvPr/>
        </p:nvSpPr>
        <p:spPr>
          <a:xfrm>
            <a:off x="4945057" y="5931410"/>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sp>
        <p:nvSpPr>
          <p:cNvPr id="259" name="순서도: 처리 258"/>
          <p:cNvSpPr/>
          <p:nvPr/>
        </p:nvSpPr>
        <p:spPr>
          <a:xfrm>
            <a:off x="5369823" y="5551758"/>
            <a:ext cx="971550" cy="233997"/>
          </a:xfrm>
          <a:prstGeom prst="flowChartProcess">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60" name="TextBox 118"/>
          <p:cNvSpPr txBox="1"/>
          <p:nvPr/>
        </p:nvSpPr>
        <p:spPr>
          <a:xfrm>
            <a:off x="5377818" y="5579093"/>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자체 테스트</a:t>
            </a:r>
            <a:endParaRPr lang="en-US" altLang="ko-KR" sz="600" dirty="0" smtClean="0"/>
          </a:p>
        </p:txBody>
      </p:sp>
      <p:sp>
        <p:nvSpPr>
          <p:cNvPr id="261" name="순서도: 처리 260"/>
          <p:cNvSpPr/>
          <p:nvPr/>
        </p:nvSpPr>
        <p:spPr>
          <a:xfrm>
            <a:off x="5369823" y="6007066"/>
            <a:ext cx="971550" cy="233997"/>
          </a:xfrm>
          <a:prstGeom prst="flowChartProcess">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62" name="TextBox 118"/>
          <p:cNvSpPr txBox="1"/>
          <p:nvPr/>
        </p:nvSpPr>
        <p:spPr>
          <a:xfrm>
            <a:off x="5377818" y="6024673"/>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a:t>해당 승인 서비스 개발</a:t>
            </a:r>
            <a:endParaRPr lang="en-US" altLang="ko-KR" sz="600" dirty="0"/>
          </a:p>
        </p:txBody>
      </p:sp>
      <p:cxnSp>
        <p:nvCxnSpPr>
          <p:cNvPr id="23" name="직선 화살표 연결선 22"/>
          <p:cNvCxnSpPr>
            <a:stCxn id="261" idx="0"/>
            <a:endCxn id="259" idx="2"/>
          </p:cNvCxnSpPr>
          <p:nvPr/>
        </p:nvCxnSpPr>
        <p:spPr>
          <a:xfrm flipV="1">
            <a:off x="5855598" y="5785755"/>
            <a:ext cx="0" cy="221311"/>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5" name="꺾인 연결선 24"/>
          <p:cNvCxnSpPr>
            <a:stCxn id="252" idx="0"/>
            <a:endCxn id="250" idx="0"/>
          </p:cNvCxnSpPr>
          <p:nvPr/>
        </p:nvCxnSpPr>
        <p:spPr>
          <a:xfrm rot="16200000" flipH="1" flipV="1">
            <a:off x="3873079" y="5386419"/>
            <a:ext cx="47238" cy="1157078"/>
          </a:xfrm>
          <a:prstGeom prst="bentConnector3">
            <a:avLst>
              <a:gd name="adj1" fmla="val -483932"/>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69" name="순서도: 처리 268"/>
          <p:cNvSpPr/>
          <p:nvPr/>
        </p:nvSpPr>
        <p:spPr>
          <a:xfrm>
            <a:off x="3697803" y="5569435"/>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70" name="TextBox 118"/>
          <p:cNvSpPr txBox="1"/>
          <p:nvPr/>
        </p:nvSpPr>
        <p:spPr>
          <a:xfrm>
            <a:off x="3627880" y="5592984"/>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smtClean="0"/>
              <a:t>사유 확인</a:t>
            </a:r>
            <a:endParaRPr lang="en-US" altLang="ko-KR" sz="600" dirty="0" smtClean="0"/>
          </a:p>
        </p:txBody>
      </p:sp>
      <p:sp>
        <p:nvSpPr>
          <p:cNvPr id="271" name="순서도: 처리 270"/>
          <p:cNvSpPr/>
          <p:nvPr/>
        </p:nvSpPr>
        <p:spPr>
          <a:xfrm>
            <a:off x="5369823" y="5088414"/>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72" name="TextBox 118"/>
          <p:cNvSpPr txBox="1"/>
          <p:nvPr/>
        </p:nvSpPr>
        <p:spPr>
          <a:xfrm>
            <a:off x="5377818" y="5115749"/>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배포 신청 등록</a:t>
            </a:r>
            <a:endParaRPr lang="en-US" altLang="ko-KR" sz="600" dirty="0" smtClean="0"/>
          </a:p>
        </p:txBody>
      </p:sp>
      <p:cxnSp>
        <p:nvCxnSpPr>
          <p:cNvPr id="27" name="직선 화살표 연결선 26"/>
          <p:cNvCxnSpPr>
            <a:stCxn id="259" idx="0"/>
            <a:endCxn id="271" idx="2"/>
          </p:cNvCxnSpPr>
          <p:nvPr/>
        </p:nvCxnSpPr>
        <p:spPr>
          <a:xfrm flipV="1">
            <a:off x="5855598" y="5322411"/>
            <a:ext cx="0" cy="229347"/>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75" name="순서도: 판단 274"/>
          <p:cNvSpPr/>
          <p:nvPr/>
        </p:nvSpPr>
        <p:spPr>
          <a:xfrm>
            <a:off x="5378115" y="4485042"/>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76" name="TextBox 118"/>
          <p:cNvSpPr txBox="1"/>
          <p:nvPr/>
        </p:nvSpPr>
        <p:spPr>
          <a:xfrm>
            <a:off x="5562321" y="4506252"/>
            <a:ext cx="59361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인프라</a:t>
            </a:r>
            <a:endParaRPr lang="en-US" altLang="ko-KR" sz="600" dirty="0" smtClean="0"/>
          </a:p>
          <a:p>
            <a:r>
              <a:rPr lang="ko-KR" altLang="en-US" sz="600" dirty="0" smtClean="0"/>
              <a:t>구축 완료</a:t>
            </a:r>
            <a:endParaRPr lang="en-US" altLang="ko-KR" sz="600" dirty="0" smtClean="0"/>
          </a:p>
          <a:p>
            <a:r>
              <a:rPr lang="ko-KR" altLang="en-US" sz="600" dirty="0" smtClean="0"/>
              <a:t>여부</a:t>
            </a:r>
            <a:endParaRPr lang="en-US" altLang="ko-KR" sz="600" dirty="0" smtClean="0"/>
          </a:p>
        </p:txBody>
      </p:sp>
      <p:cxnSp>
        <p:nvCxnSpPr>
          <p:cNvPr id="29" name="직선 화살표 연결선 28"/>
          <p:cNvCxnSpPr>
            <a:stCxn id="271" idx="0"/>
            <a:endCxn id="275" idx="2"/>
          </p:cNvCxnSpPr>
          <p:nvPr/>
        </p:nvCxnSpPr>
        <p:spPr>
          <a:xfrm flipV="1">
            <a:off x="5855598" y="4856517"/>
            <a:ext cx="3530" cy="231897"/>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81" name="순서도: 처리 280"/>
          <p:cNvSpPr/>
          <p:nvPr/>
        </p:nvSpPr>
        <p:spPr>
          <a:xfrm>
            <a:off x="4170435" y="5090717"/>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85" name="TextBox 118"/>
          <p:cNvSpPr txBox="1"/>
          <p:nvPr/>
        </p:nvSpPr>
        <p:spPr>
          <a:xfrm>
            <a:off x="4178430" y="5127780"/>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인프라 </a:t>
            </a:r>
            <a:r>
              <a:rPr lang="ko-KR" altLang="en-US" sz="600" dirty="0" err="1" smtClean="0"/>
              <a:t>구축요청</a:t>
            </a:r>
            <a:r>
              <a:rPr lang="ko-KR" altLang="en-US" sz="600" dirty="0" smtClean="0"/>
              <a:t> 등록</a:t>
            </a:r>
            <a:endParaRPr lang="en-US" altLang="ko-KR" sz="600" dirty="0" smtClean="0"/>
          </a:p>
        </p:txBody>
      </p:sp>
      <p:cxnSp>
        <p:nvCxnSpPr>
          <p:cNvPr id="32" name="꺾인 연결선 31"/>
          <p:cNvCxnSpPr>
            <a:stCxn id="275" idx="1"/>
            <a:endCxn id="281" idx="0"/>
          </p:cNvCxnSpPr>
          <p:nvPr/>
        </p:nvCxnSpPr>
        <p:spPr>
          <a:xfrm rot="10800000" flipV="1">
            <a:off x="4656211" y="4670779"/>
            <a:ext cx="721905" cy="419937"/>
          </a:xfrm>
          <a:prstGeom prst="bentConnector2">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86" name="TextBox 118"/>
          <p:cNvSpPr txBox="1"/>
          <p:nvPr/>
        </p:nvSpPr>
        <p:spPr>
          <a:xfrm>
            <a:off x="5252443" y="4686739"/>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a:t>N</a:t>
            </a:r>
            <a:endParaRPr dirty="0"/>
          </a:p>
        </p:txBody>
      </p:sp>
      <p:sp>
        <p:nvSpPr>
          <p:cNvPr id="288" name="순서도: 처리 287"/>
          <p:cNvSpPr/>
          <p:nvPr/>
        </p:nvSpPr>
        <p:spPr>
          <a:xfrm>
            <a:off x="5369823" y="4056967"/>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89" name="TextBox 118"/>
          <p:cNvSpPr txBox="1"/>
          <p:nvPr/>
        </p:nvSpPr>
        <p:spPr>
          <a:xfrm>
            <a:off x="5377818" y="4084302"/>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배포 신청</a:t>
            </a:r>
            <a:endParaRPr lang="en-US" altLang="ko-KR" sz="600" dirty="0" smtClean="0"/>
          </a:p>
        </p:txBody>
      </p:sp>
      <p:cxnSp>
        <p:nvCxnSpPr>
          <p:cNvPr id="36" name="직선 화살표 연결선 35"/>
          <p:cNvCxnSpPr>
            <a:stCxn id="275" idx="0"/>
            <a:endCxn id="288" idx="2"/>
          </p:cNvCxnSpPr>
          <p:nvPr/>
        </p:nvCxnSpPr>
        <p:spPr>
          <a:xfrm flipH="1" flipV="1">
            <a:off x="5855598" y="4290964"/>
            <a:ext cx="3530" cy="194078"/>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92" name="TextBox 118"/>
          <p:cNvSpPr txBox="1"/>
          <p:nvPr/>
        </p:nvSpPr>
        <p:spPr>
          <a:xfrm>
            <a:off x="5904856" y="4332830"/>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sp>
        <p:nvSpPr>
          <p:cNvPr id="294" name="순서도: 판단 293"/>
          <p:cNvSpPr/>
          <p:nvPr/>
        </p:nvSpPr>
        <p:spPr>
          <a:xfrm>
            <a:off x="5378115" y="3458958"/>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295" name="TextBox 118"/>
          <p:cNvSpPr txBox="1"/>
          <p:nvPr/>
        </p:nvSpPr>
        <p:spPr>
          <a:xfrm>
            <a:off x="5523409" y="3519080"/>
            <a:ext cx="665228"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배포 완료 여부</a:t>
            </a:r>
            <a:endParaRPr lang="en-US" altLang="ko-KR" sz="600" dirty="0" smtClean="0"/>
          </a:p>
        </p:txBody>
      </p:sp>
      <p:cxnSp>
        <p:nvCxnSpPr>
          <p:cNvPr id="39" name="직선 화살표 연결선 38"/>
          <p:cNvCxnSpPr>
            <a:stCxn id="288" idx="0"/>
            <a:endCxn id="294" idx="2"/>
          </p:cNvCxnSpPr>
          <p:nvPr/>
        </p:nvCxnSpPr>
        <p:spPr>
          <a:xfrm flipV="1">
            <a:off x="5855598" y="3830433"/>
            <a:ext cx="3530" cy="22653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00" name="순서도: 처리 299"/>
          <p:cNvSpPr/>
          <p:nvPr/>
        </p:nvSpPr>
        <p:spPr>
          <a:xfrm>
            <a:off x="4757435" y="3533671"/>
            <a:ext cx="47545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03" name="TextBox 118"/>
          <p:cNvSpPr txBox="1"/>
          <p:nvPr/>
        </p:nvSpPr>
        <p:spPr>
          <a:xfrm>
            <a:off x="4484299" y="3570919"/>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a:t>
            </a:r>
            <a:endParaRPr lang="en-US" altLang="ko-KR" sz="600" dirty="0" smtClean="0"/>
          </a:p>
        </p:txBody>
      </p:sp>
      <p:sp>
        <p:nvSpPr>
          <p:cNvPr id="309" name="순서도: 판단 308"/>
          <p:cNvSpPr/>
          <p:nvPr/>
        </p:nvSpPr>
        <p:spPr>
          <a:xfrm>
            <a:off x="4171932" y="3985210"/>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10" name="TextBox 118"/>
          <p:cNvSpPr txBox="1"/>
          <p:nvPr/>
        </p:nvSpPr>
        <p:spPr>
          <a:xfrm>
            <a:off x="4356138" y="4064788"/>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성공 여부</a:t>
            </a:r>
            <a:endParaRPr lang="en-US" altLang="ko-KR" sz="600" dirty="0" smtClean="0"/>
          </a:p>
        </p:txBody>
      </p:sp>
      <p:sp>
        <p:nvSpPr>
          <p:cNvPr id="312" name="순서도: 처리 311"/>
          <p:cNvSpPr/>
          <p:nvPr/>
        </p:nvSpPr>
        <p:spPr>
          <a:xfrm>
            <a:off x="2778974" y="3737849"/>
            <a:ext cx="966374"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13" name="TextBox 118"/>
          <p:cNvSpPr txBox="1"/>
          <p:nvPr/>
        </p:nvSpPr>
        <p:spPr>
          <a:xfrm>
            <a:off x="2812636" y="3708052"/>
            <a:ext cx="97757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배포 </a:t>
            </a:r>
            <a:endParaRPr lang="en-US" altLang="ko-KR" sz="600" dirty="0" smtClean="0"/>
          </a:p>
          <a:p>
            <a:r>
              <a:rPr lang="ko-KR" altLang="en-US" sz="600" dirty="0" smtClean="0"/>
              <a:t>신청 완료</a:t>
            </a:r>
            <a:endParaRPr lang="en-US" altLang="ko-KR" sz="600" dirty="0" smtClean="0"/>
          </a:p>
        </p:txBody>
      </p:sp>
      <p:cxnSp>
        <p:nvCxnSpPr>
          <p:cNvPr id="41" name="직선 화살표 연결선 40"/>
          <p:cNvCxnSpPr>
            <a:stCxn id="294" idx="1"/>
            <a:endCxn id="300" idx="3"/>
          </p:cNvCxnSpPr>
          <p:nvPr/>
        </p:nvCxnSpPr>
        <p:spPr>
          <a:xfrm flipH="1">
            <a:off x="5232886" y="3644696"/>
            <a:ext cx="145229" cy="597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3" name="꺾인 연결선 42"/>
          <p:cNvCxnSpPr>
            <a:stCxn id="300" idx="1"/>
            <a:endCxn id="309" idx="0"/>
          </p:cNvCxnSpPr>
          <p:nvPr/>
        </p:nvCxnSpPr>
        <p:spPr>
          <a:xfrm rot="10800000" flipV="1">
            <a:off x="4652945" y="3650670"/>
            <a:ext cx="104490" cy="334540"/>
          </a:xfrm>
          <a:prstGeom prst="bentConnector2">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14" name="TextBox 118"/>
          <p:cNvSpPr txBox="1"/>
          <p:nvPr/>
        </p:nvSpPr>
        <p:spPr>
          <a:xfrm>
            <a:off x="4076683" y="3958944"/>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sp>
        <p:nvSpPr>
          <p:cNvPr id="315" name="TextBox 118"/>
          <p:cNvSpPr txBox="1"/>
          <p:nvPr/>
        </p:nvSpPr>
        <p:spPr>
          <a:xfrm>
            <a:off x="4667435" y="4342367"/>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a:t>N</a:t>
            </a:r>
            <a:endParaRPr dirty="0"/>
          </a:p>
        </p:txBody>
      </p:sp>
      <p:sp>
        <p:nvSpPr>
          <p:cNvPr id="322" name="순서도: 처리 321"/>
          <p:cNvSpPr/>
          <p:nvPr/>
        </p:nvSpPr>
        <p:spPr>
          <a:xfrm>
            <a:off x="2779391" y="4058936"/>
            <a:ext cx="502897"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23" name="TextBox 118"/>
          <p:cNvSpPr txBox="1"/>
          <p:nvPr/>
        </p:nvSpPr>
        <p:spPr>
          <a:xfrm>
            <a:off x="2779391" y="4047359"/>
            <a:ext cx="502898"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배포 </a:t>
            </a:r>
            <a:endParaRPr lang="en-US" altLang="ko-KR" sz="600" dirty="0" smtClean="0"/>
          </a:p>
          <a:p>
            <a:r>
              <a:rPr lang="ko-KR" altLang="en-US" sz="600" dirty="0" err="1" smtClean="0"/>
              <a:t>롤백신청</a:t>
            </a:r>
            <a:endParaRPr lang="en-US" altLang="ko-KR" sz="600" dirty="0" smtClean="0"/>
          </a:p>
        </p:txBody>
      </p:sp>
      <p:cxnSp>
        <p:nvCxnSpPr>
          <p:cNvPr id="53" name="꺾인 연결선 52"/>
          <p:cNvCxnSpPr>
            <a:stCxn id="309" idx="2"/>
            <a:endCxn id="322" idx="2"/>
          </p:cNvCxnSpPr>
          <p:nvPr/>
        </p:nvCxnSpPr>
        <p:spPr>
          <a:xfrm rot="5400000" flipH="1">
            <a:off x="3810017" y="3513757"/>
            <a:ext cx="63752" cy="1622105"/>
          </a:xfrm>
          <a:prstGeom prst="bentConnector3">
            <a:avLst>
              <a:gd name="adj1" fmla="val -267028"/>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27" name="TextBox 118"/>
          <p:cNvSpPr txBox="1"/>
          <p:nvPr/>
        </p:nvSpPr>
        <p:spPr>
          <a:xfrm>
            <a:off x="5357502" y="3469950"/>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cxnSp>
        <p:nvCxnSpPr>
          <p:cNvPr id="63" name="꺾인 연결선 62"/>
          <p:cNvCxnSpPr>
            <a:stCxn id="309" idx="1"/>
            <a:endCxn id="312" idx="3"/>
          </p:cNvCxnSpPr>
          <p:nvPr/>
        </p:nvCxnSpPr>
        <p:spPr>
          <a:xfrm rot="10800000">
            <a:off x="3745348" y="3854848"/>
            <a:ext cx="426584" cy="316100"/>
          </a:xfrm>
          <a:prstGeom prst="bentConnector3">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37" name="순서도: 처리 336"/>
          <p:cNvSpPr/>
          <p:nvPr/>
        </p:nvSpPr>
        <p:spPr>
          <a:xfrm>
            <a:off x="2773797" y="3239306"/>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38" name="TextBox 118"/>
          <p:cNvSpPr txBox="1"/>
          <p:nvPr/>
        </p:nvSpPr>
        <p:spPr>
          <a:xfrm>
            <a:off x="2781792" y="3266641"/>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운영 배포 신청 등록</a:t>
            </a:r>
            <a:endParaRPr lang="en-US" altLang="ko-KR" sz="600" dirty="0" smtClean="0"/>
          </a:p>
        </p:txBody>
      </p:sp>
      <p:cxnSp>
        <p:nvCxnSpPr>
          <p:cNvPr id="212" name="직선 화살표 연결선 211"/>
          <p:cNvCxnSpPr/>
          <p:nvPr/>
        </p:nvCxnSpPr>
        <p:spPr>
          <a:xfrm flipV="1">
            <a:off x="3282288" y="3490145"/>
            <a:ext cx="0" cy="24770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43" name="순서도: 처리 342"/>
          <p:cNvSpPr/>
          <p:nvPr/>
        </p:nvSpPr>
        <p:spPr>
          <a:xfrm>
            <a:off x="2773797" y="2783701"/>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44" name="TextBox 118"/>
          <p:cNvSpPr txBox="1"/>
          <p:nvPr/>
        </p:nvSpPr>
        <p:spPr>
          <a:xfrm>
            <a:off x="2781792" y="2811036"/>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운영 배포 신청 내역 조회</a:t>
            </a:r>
            <a:endParaRPr lang="en-US" altLang="ko-KR" sz="600" dirty="0" smtClean="0"/>
          </a:p>
        </p:txBody>
      </p:sp>
      <p:cxnSp>
        <p:nvCxnSpPr>
          <p:cNvPr id="236" name="직선 화살표 연결선 235"/>
          <p:cNvCxnSpPr>
            <a:stCxn id="337" idx="0"/>
            <a:endCxn id="343" idx="2"/>
          </p:cNvCxnSpPr>
          <p:nvPr/>
        </p:nvCxnSpPr>
        <p:spPr>
          <a:xfrm flipV="1">
            <a:off x="3259572" y="3017698"/>
            <a:ext cx="0" cy="221608"/>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47" name="순서도: 판단 346"/>
          <p:cNvSpPr/>
          <p:nvPr/>
        </p:nvSpPr>
        <p:spPr>
          <a:xfrm>
            <a:off x="2773797" y="2178813"/>
            <a:ext cx="962025" cy="371475"/>
          </a:xfrm>
          <a:prstGeom prst="flowChartDecision">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48" name="TextBox 118"/>
          <p:cNvSpPr txBox="1"/>
          <p:nvPr/>
        </p:nvSpPr>
        <p:spPr>
          <a:xfrm>
            <a:off x="2958003" y="2209751"/>
            <a:ext cx="59361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운영 배포 </a:t>
            </a:r>
            <a:endParaRPr lang="en-US" altLang="ko-KR" sz="600" dirty="0" smtClean="0"/>
          </a:p>
          <a:p>
            <a:r>
              <a:rPr lang="ko-KR" altLang="en-US" sz="600" dirty="0" smtClean="0"/>
              <a:t>처리 완료</a:t>
            </a:r>
            <a:endParaRPr lang="en-US" altLang="ko-KR" sz="600" dirty="0" smtClean="0"/>
          </a:p>
          <a:p>
            <a:r>
              <a:rPr lang="ko-KR" altLang="en-US" sz="600" dirty="0" smtClean="0"/>
              <a:t>여부</a:t>
            </a:r>
            <a:endParaRPr lang="en-US" altLang="ko-KR" sz="600" dirty="0" smtClean="0"/>
          </a:p>
        </p:txBody>
      </p:sp>
      <p:cxnSp>
        <p:nvCxnSpPr>
          <p:cNvPr id="266" name="직선 화살표 연결선 265"/>
          <p:cNvCxnSpPr>
            <a:stCxn id="343" idx="0"/>
            <a:endCxn id="347" idx="2"/>
          </p:cNvCxnSpPr>
          <p:nvPr/>
        </p:nvCxnSpPr>
        <p:spPr>
          <a:xfrm flipH="1" flipV="1">
            <a:off x="3254810" y="2550288"/>
            <a:ext cx="4762" cy="233413"/>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66" name="순서도: 처리 365"/>
          <p:cNvSpPr/>
          <p:nvPr/>
        </p:nvSpPr>
        <p:spPr>
          <a:xfrm>
            <a:off x="2620736" y="7275700"/>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76" name="TextBox 118"/>
          <p:cNvSpPr txBox="1"/>
          <p:nvPr/>
        </p:nvSpPr>
        <p:spPr>
          <a:xfrm>
            <a:off x="2628731" y="7303035"/>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운영 배포 기능 검수</a:t>
            </a:r>
            <a:endParaRPr lang="en-US" altLang="ko-KR" sz="600" dirty="0" smtClean="0"/>
          </a:p>
        </p:txBody>
      </p:sp>
      <p:sp>
        <p:nvSpPr>
          <p:cNvPr id="380" name="순서도: 판단 379"/>
          <p:cNvSpPr/>
          <p:nvPr/>
        </p:nvSpPr>
        <p:spPr>
          <a:xfrm>
            <a:off x="3457851" y="1088104"/>
            <a:ext cx="962025" cy="371475"/>
          </a:xfrm>
          <a:prstGeom prst="flowChartDecision">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81" name="TextBox 118"/>
          <p:cNvSpPr txBox="1"/>
          <p:nvPr/>
        </p:nvSpPr>
        <p:spPr>
          <a:xfrm>
            <a:off x="3631198" y="1130917"/>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기능 검수</a:t>
            </a:r>
            <a:endParaRPr lang="en-US" altLang="ko-KR" sz="600" dirty="0" smtClean="0"/>
          </a:p>
          <a:p>
            <a:r>
              <a:rPr lang="ko-KR" altLang="en-US" sz="600" dirty="0" smtClean="0"/>
              <a:t>오류 여부</a:t>
            </a:r>
            <a:endParaRPr lang="en-US" altLang="ko-KR" sz="600" dirty="0" smtClean="0"/>
          </a:p>
        </p:txBody>
      </p:sp>
      <p:sp>
        <p:nvSpPr>
          <p:cNvPr id="382" name="순서도: 처리 381"/>
          <p:cNvSpPr/>
          <p:nvPr/>
        </p:nvSpPr>
        <p:spPr>
          <a:xfrm>
            <a:off x="2768599" y="1715798"/>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83" name="TextBox 118"/>
          <p:cNvSpPr txBox="1"/>
          <p:nvPr/>
        </p:nvSpPr>
        <p:spPr>
          <a:xfrm>
            <a:off x="2786322" y="1743133"/>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a:t>운영 배포 기능 검수</a:t>
            </a:r>
            <a:endParaRPr lang="en-US" altLang="ko-KR" sz="600" dirty="0"/>
          </a:p>
        </p:txBody>
      </p:sp>
      <p:sp>
        <p:nvSpPr>
          <p:cNvPr id="386" name="순서도: 처리 385"/>
          <p:cNvSpPr/>
          <p:nvPr/>
        </p:nvSpPr>
        <p:spPr>
          <a:xfrm>
            <a:off x="3820473" y="7291670"/>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87" name="TextBox 118"/>
          <p:cNvSpPr txBox="1"/>
          <p:nvPr/>
        </p:nvSpPr>
        <p:spPr>
          <a:xfrm>
            <a:off x="3770006" y="7315219"/>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사유 등록</a:t>
            </a:r>
            <a:endParaRPr lang="en-US" altLang="ko-KR" sz="600" dirty="0" smtClean="0"/>
          </a:p>
        </p:txBody>
      </p:sp>
      <p:cxnSp>
        <p:nvCxnSpPr>
          <p:cNvPr id="268" name="직선 화살표 연결선 267"/>
          <p:cNvCxnSpPr>
            <a:stCxn id="347" idx="0"/>
            <a:endCxn id="382" idx="2"/>
          </p:cNvCxnSpPr>
          <p:nvPr/>
        </p:nvCxnSpPr>
        <p:spPr>
          <a:xfrm flipH="1" flipV="1">
            <a:off x="3254374" y="1949795"/>
            <a:ext cx="436" cy="229018"/>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88" name="TextBox 118"/>
          <p:cNvSpPr txBox="1"/>
          <p:nvPr/>
        </p:nvSpPr>
        <p:spPr>
          <a:xfrm>
            <a:off x="3324523" y="2057420"/>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cxnSp>
        <p:nvCxnSpPr>
          <p:cNvPr id="287" name="꺾인 연결선 286"/>
          <p:cNvCxnSpPr>
            <a:stCxn id="382" idx="3"/>
            <a:endCxn id="380" idx="2"/>
          </p:cNvCxnSpPr>
          <p:nvPr/>
        </p:nvCxnSpPr>
        <p:spPr>
          <a:xfrm flipV="1">
            <a:off x="3740149" y="1459579"/>
            <a:ext cx="198715" cy="373218"/>
          </a:xfrm>
          <a:prstGeom prst="bentConnector2">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89" name="순서도: 처리 388"/>
          <p:cNvSpPr/>
          <p:nvPr/>
        </p:nvSpPr>
        <p:spPr>
          <a:xfrm>
            <a:off x="2768599" y="1159280"/>
            <a:ext cx="502897"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85" name="TextBox 118"/>
          <p:cNvSpPr txBox="1"/>
          <p:nvPr/>
        </p:nvSpPr>
        <p:spPr>
          <a:xfrm>
            <a:off x="2773506" y="1134416"/>
            <a:ext cx="499307"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운영 배포 롤백 요청</a:t>
            </a:r>
            <a:endParaRPr lang="en-US" altLang="ko-KR" sz="600" dirty="0" smtClean="0"/>
          </a:p>
        </p:txBody>
      </p:sp>
      <p:cxnSp>
        <p:nvCxnSpPr>
          <p:cNvPr id="293" name="직선 화살표 연결선 292"/>
          <p:cNvCxnSpPr>
            <a:stCxn id="380" idx="1"/>
            <a:endCxn id="389" idx="3"/>
          </p:cNvCxnSpPr>
          <p:nvPr/>
        </p:nvCxnSpPr>
        <p:spPr>
          <a:xfrm flipH="1">
            <a:off x="3271496" y="1273842"/>
            <a:ext cx="186355" cy="2437"/>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90" name="TextBox 118"/>
          <p:cNvSpPr txBox="1"/>
          <p:nvPr/>
        </p:nvSpPr>
        <p:spPr>
          <a:xfrm>
            <a:off x="3350740" y="1284892"/>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a:t>N</a:t>
            </a:r>
            <a:endParaRPr dirty="0"/>
          </a:p>
        </p:txBody>
      </p:sp>
      <p:sp>
        <p:nvSpPr>
          <p:cNvPr id="391" name="TextBox 118"/>
          <p:cNvSpPr txBox="1"/>
          <p:nvPr/>
        </p:nvSpPr>
        <p:spPr>
          <a:xfrm>
            <a:off x="4345360" y="1323738"/>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sp>
        <p:nvSpPr>
          <p:cNvPr id="392" name="순서도: 처리 391"/>
          <p:cNvSpPr/>
          <p:nvPr/>
        </p:nvSpPr>
        <p:spPr>
          <a:xfrm>
            <a:off x="4660338" y="1159913"/>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93" name="TextBox 118"/>
          <p:cNvSpPr txBox="1"/>
          <p:nvPr/>
        </p:nvSpPr>
        <p:spPr>
          <a:xfrm>
            <a:off x="4645030" y="1186585"/>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배포 신청 완료</a:t>
            </a:r>
            <a:endParaRPr lang="en-US" altLang="ko-KR" sz="600" dirty="0" smtClean="0"/>
          </a:p>
        </p:txBody>
      </p:sp>
      <p:cxnSp>
        <p:nvCxnSpPr>
          <p:cNvPr id="316" name="꺾인 연결선 315"/>
          <p:cNvCxnSpPr>
            <a:stCxn id="380" idx="3"/>
            <a:endCxn id="392" idx="1"/>
          </p:cNvCxnSpPr>
          <p:nvPr/>
        </p:nvCxnSpPr>
        <p:spPr>
          <a:xfrm>
            <a:off x="4419876" y="1273842"/>
            <a:ext cx="240462" cy="3070"/>
          </a:xfrm>
          <a:prstGeom prst="bentConnector3">
            <a:avLst>
              <a:gd name="adj1" fmla="val 50000"/>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94" name="순서도: 처리 393"/>
          <p:cNvSpPr/>
          <p:nvPr/>
        </p:nvSpPr>
        <p:spPr>
          <a:xfrm>
            <a:off x="4661484" y="1621352"/>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95" name="TextBox 118"/>
          <p:cNvSpPr txBox="1"/>
          <p:nvPr/>
        </p:nvSpPr>
        <p:spPr>
          <a:xfrm>
            <a:off x="4679207" y="1648687"/>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배포 내역 확인</a:t>
            </a:r>
            <a:endParaRPr lang="en-US" altLang="ko-KR" sz="600" dirty="0" smtClean="0"/>
          </a:p>
        </p:txBody>
      </p:sp>
      <p:cxnSp>
        <p:nvCxnSpPr>
          <p:cNvPr id="325" name="직선 화살표 연결선 324"/>
          <p:cNvCxnSpPr>
            <a:stCxn id="392" idx="2"/>
            <a:endCxn id="394" idx="0"/>
          </p:cNvCxnSpPr>
          <p:nvPr/>
        </p:nvCxnSpPr>
        <p:spPr>
          <a:xfrm>
            <a:off x="5146113" y="1393910"/>
            <a:ext cx="1146" cy="22744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96" name="순서도: 처리 395"/>
          <p:cNvSpPr/>
          <p:nvPr/>
        </p:nvSpPr>
        <p:spPr>
          <a:xfrm>
            <a:off x="5941918" y="1659387"/>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97" name="TextBox 118"/>
          <p:cNvSpPr txBox="1"/>
          <p:nvPr/>
        </p:nvSpPr>
        <p:spPr>
          <a:xfrm>
            <a:off x="5891451" y="1644024"/>
            <a:ext cx="56644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배포용</a:t>
            </a:r>
            <a:endParaRPr lang="en-US" altLang="ko-KR" sz="600" dirty="0" smtClean="0"/>
          </a:p>
          <a:p>
            <a:r>
              <a:rPr lang="en-US" altLang="ko-KR" sz="600" dirty="0" smtClean="0"/>
              <a:t>GIT</a:t>
            </a:r>
            <a:r>
              <a:rPr lang="ko-KR" altLang="en-US" sz="600" dirty="0" smtClean="0"/>
              <a:t>정보</a:t>
            </a:r>
            <a:endParaRPr lang="en-US" altLang="ko-KR" sz="600" dirty="0" smtClean="0"/>
          </a:p>
        </p:txBody>
      </p:sp>
      <p:sp>
        <p:nvSpPr>
          <p:cNvPr id="398" name="순서도: 처리 397"/>
          <p:cNvSpPr/>
          <p:nvPr/>
        </p:nvSpPr>
        <p:spPr>
          <a:xfrm>
            <a:off x="5953140" y="1975754"/>
            <a:ext cx="428471" cy="233997"/>
          </a:xfrm>
          <a:prstGeom prst="flowChartProcess">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399" name="TextBox 118"/>
          <p:cNvSpPr txBox="1"/>
          <p:nvPr/>
        </p:nvSpPr>
        <p:spPr>
          <a:xfrm>
            <a:off x="5892945" y="1999303"/>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smtClean="0"/>
              <a:t>인프라정보</a:t>
            </a:r>
            <a:endParaRPr lang="en-US" altLang="ko-KR" sz="600" dirty="0" smtClean="0"/>
          </a:p>
        </p:txBody>
      </p:sp>
      <p:sp>
        <p:nvSpPr>
          <p:cNvPr id="400" name="직사각형 399"/>
          <p:cNvSpPr/>
          <p:nvPr/>
        </p:nvSpPr>
        <p:spPr>
          <a:xfrm>
            <a:off x="5878208" y="1608154"/>
            <a:ext cx="560277" cy="668778"/>
          </a:xfrm>
          <a:prstGeom prst="rect">
            <a:avLst/>
          </a:prstGeom>
          <a:ln w="6350">
            <a:solidFill>
              <a:srgbClr val="00B0F0"/>
            </a:solidFill>
            <a:prstDash val="dash"/>
            <a:miter/>
          </a:ln>
        </p:spPr>
        <p:txBody>
          <a:bodyPr lIns="45699" tIns="45699" rIns="45699" bIns="45699" anchor="ctr"/>
          <a:lstStyle/>
          <a:p>
            <a:pPr algn="ctr">
              <a:defRPr>
                <a:solidFill>
                  <a:srgbClr val="FFFFFF"/>
                </a:solidFill>
              </a:defRPr>
            </a:pPr>
            <a:endParaRPr/>
          </a:p>
        </p:txBody>
      </p:sp>
      <p:cxnSp>
        <p:nvCxnSpPr>
          <p:cNvPr id="333" name="직선 화살표 연결선 332"/>
          <p:cNvCxnSpPr/>
          <p:nvPr/>
        </p:nvCxnSpPr>
        <p:spPr>
          <a:xfrm>
            <a:off x="5642762" y="1754710"/>
            <a:ext cx="212836" cy="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02" name="직선 화살표 연결선 401"/>
          <p:cNvCxnSpPr/>
          <p:nvPr/>
        </p:nvCxnSpPr>
        <p:spPr>
          <a:xfrm>
            <a:off x="5143984" y="1864079"/>
            <a:ext cx="3481" cy="221666"/>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06" name="순서도: 처리 405"/>
          <p:cNvSpPr/>
          <p:nvPr/>
        </p:nvSpPr>
        <p:spPr>
          <a:xfrm>
            <a:off x="4660338" y="2100264"/>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419" name="TextBox 118"/>
          <p:cNvSpPr txBox="1"/>
          <p:nvPr/>
        </p:nvSpPr>
        <p:spPr>
          <a:xfrm>
            <a:off x="4668333" y="2127599"/>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운영 배포 신청 등록</a:t>
            </a:r>
            <a:endParaRPr lang="en-US" altLang="ko-KR" sz="600" dirty="0" smtClean="0"/>
          </a:p>
        </p:txBody>
      </p:sp>
      <p:sp>
        <p:nvSpPr>
          <p:cNvPr id="424" name="TextBox 118"/>
          <p:cNvSpPr txBox="1"/>
          <p:nvPr/>
        </p:nvSpPr>
        <p:spPr>
          <a:xfrm>
            <a:off x="7304963" y="1490610"/>
            <a:ext cx="163436"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dirty="0"/>
              <a:t>Y</a:t>
            </a:r>
          </a:p>
        </p:txBody>
      </p:sp>
      <p:sp>
        <p:nvSpPr>
          <p:cNvPr id="425" name="순서도: 판단 424"/>
          <p:cNvSpPr/>
          <p:nvPr/>
        </p:nvSpPr>
        <p:spPr>
          <a:xfrm>
            <a:off x="6808554" y="1121871"/>
            <a:ext cx="962025" cy="371475"/>
          </a:xfrm>
          <a:prstGeom prst="flowChartDecision">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429" name="TextBox 118"/>
          <p:cNvSpPr txBox="1"/>
          <p:nvPr/>
        </p:nvSpPr>
        <p:spPr>
          <a:xfrm>
            <a:off x="6992760" y="1152809"/>
            <a:ext cx="59361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운영 배포 </a:t>
            </a:r>
            <a:endParaRPr lang="en-US" altLang="ko-KR" sz="600" dirty="0" smtClean="0"/>
          </a:p>
          <a:p>
            <a:r>
              <a:rPr lang="ko-KR" altLang="en-US" sz="600" dirty="0" smtClean="0"/>
              <a:t>처리 완료</a:t>
            </a:r>
            <a:endParaRPr lang="en-US" altLang="ko-KR" sz="600" dirty="0" smtClean="0"/>
          </a:p>
          <a:p>
            <a:r>
              <a:rPr lang="ko-KR" altLang="en-US" sz="600" dirty="0" smtClean="0"/>
              <a:t>여부</a:t>
            </a:r>
            <a:endParaRPr lang="en-US" altLang="ko-KR" sz="600" dirty="0" smtClean="0"/>
          </a:p>
        </p:txBody>
      </p:sp>
      <p:sp>
        <p:nvSpPr>
          <p:cNvPr id="438" name="순서도: 처리 437"/>
          <p:cNvSpPr/>
          <p:nvPr/>
        </p:nvSpPr>
        <p:spPr>
          <a:xfrm>
            <a:off x="6816549" y="1714495"/>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449" name="TextBox 118"/>
          <p:cNvSpPr txBox="1"/>
          <p:nvPr/>
        </p:nvSpPr>
        <p:spPr>
          <a:xfrm>
            <a:off x="6824544" y="1741830"/>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운영 배포 기능 검수</a:t>
            </a:r>
            <a:endParaRPr lang="en-US" altLang="ko-KR" sz="600" dirty="0" smtClean="0"/>
          </a:p>
        </p:txBody>
      </p:sp>
      <p:cxnSp>
        <p:nvCxnSpPr>
          <p:cNvPr id="457" name="직선 화살표 연결선 456"/>
          <p:cNvCxnSpPr>
            <a:endCxn id="438" idx="0"/>
          </p:cNvCxnSpPr>
          <p:nvPr/>
        </p:nvCxnSpPr>
        <p:spPr>
          <a:xfrm>
            <a:off x="7298327" y="1490610"/>
            <a:ext cx="3997" cy="22388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61" name="TextBox 118"/>
          <p:cNvSpPr txBox="1"/>
          <p:nvPr/>
        </p:nvSpPr>
        <p:spPr>
          <a:xfrm>
            <a:off x="7314812" y="2549858"/>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a:t>N</a:t>
            </a:r>
            <a:endParaRPr dirty="0"/>
          </a:p>
        </p:txBody>
      </p:sp>
      <p:sp>
        <p:nvSpPr>
          <p:cNvPr id="467" name="순서도: 판단 466"/>
          <p:cNvSpPr/>
          <p:nvPr/>
        </p:nvSpPr>
        <p:spPr>
          <a:xfrm>
            <a:off x="6817315" y="2181119"/>
            <a:ext cx="962025" cy="371475"/>
          </a:xfrm>
          <a:prstGeom prst="flowChartDecision">
            <a:avLst/>
          </a:prstGeom>
          <a:solidFill>
            <a:schemeClr val="bg1">
              <a:lumMod val="8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468" name="TextBox 118"/>
          <p:cNvSpPr txBox="1"/>
          <p:nvPr/>
        </p:nvSpPr>
        <p:spPr>
          <a:xfrm>
            <a:off x="7001521" y="2221785"/>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기능 검수</a:t>
            </a:r>
            <a:endParaRPr lang="en-US" altLang="ko-KR" sz="600" dirty="0" smtClean="0"/>
          </a:p>
          <a:p>
            <a:r>
              <a:rPr lang="ko-KR" altLang="en-US" sz="600" dirty="0" smtClean="0"/>
              <a:t>오류 여부</a:t>
            </a:r>
            <a:endParaRPr lang="en-US" altLang="ko-KR" sz="600" dirty="0" smtClean="0"/>
          </a:p>
        </p:txBody>
      </p:sp>
      <p:cxnSp>
        <p:nvCxnSpPr>
          <p:cNvPr id="469" name="직선 화살표 연결선 468"/>
          <p:cNvCxnSpPr>
            <a:stCxn id="467" idx="3"/>
          </p:cNvCxnSpPr>
          <p:nvPr/>
        </p:nvCxnSpPr>
        <p:spPr>
          <a:xfrm flipV="1">
            <a:off x="7779340" y="2361605"/>
            <a:ext cx="241356" cy="525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70" name="TextBox 118"/>
          <p:cNvSpPr txBox="1"/>
          <p:nvPr/>
        </p:nvSpPr>
        <p:spPr>
          <a:xfrm>
            <a:off x="7743334" y="2179233"/>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a:t>Y</a:t>
            </a:r>
            <a:endParaRPr dirty="0"/>
          </a:p>
        </p:txBody>
      </p:sp>
      <p:cxnSp>
        <p:nvCxnSpPr>
          <p:cNvPr id="475" name="직선 화살표 연결선 474"/>
          <p:cNvCxnSpPr/>
          <p:nvPr/>
        </p:nvCxnSpPr>
        <p:spPr>
          <a:xfrm>
            <a:off x="7307088" y="2549858"/>
            <a:ext cx="3997" cy="22388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86" name="직선 화살표 연결선 485"/>
          <p:cNvCxnSpPr/>
          <p:nvPr/>
        </p:nvCxnSpPr>
        <p:spPr>
          <a:xfrm>
            <a:off x="7298328" y="1956918"/>
            <a:ext cx="1" cy="23867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87" name="순서도: 처리 486"/>
          <p:cNvSpPr/>
          <p:nvPr/>
        </p:nvSpPr>
        <p:spPr>
          <a:xfrm>
            <a:off x="6807024" y="2779995"/>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488" name="TextBox 118"/>
          <p:cNvSpPr txBox="1"/>
          <p:nvPr/>
        </p:nvSpPr>
        <p:spPr>
          <a:xfrm>
            <a:off x="6815019" y="2807330"/>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운영 배포 완료 처리</a:t>
            </a:r>
            <a:endParaRPr lang="en-US" altLang="ko-KR" sz="600" dirty="0" smtClean="0"/>
          </a:p>
        </p:txBody>
      </p:sp>
      <p:sp>
        <p:nvSpPr>
          <p:cNvPr id="499" name="순서도: 처리 498"/>
          <p:cNvSpPr/>
          <p:nvPr/>
        </p:nvSpPr>
        <p:spPr>
          <a:xfrm>
            <a:off x="8012701" y="2244037"/>
            <a:ext cx="473815"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00" name="TextBox 118"/>
          <p:cNvSpPr txBox="1"/>
          <p:nvPr/>
        </p:nvSpPr>
        <p:spPr>
          <a:xfrm>
            <a:off x="7787230" y="2232460"/>
            <a:ext cx="963555"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운영 배포 </a:t>
            </a:r>
            <a:endParaRPr lang="en-US" altLang="ko-KR" sz="600" dirty="0" smtClean="0"/>
          </a:p>
          <a:p>
            <a:r>
              <a:rPr lang="ko-KR" altLang="en-US" sz="600" dirty="0" smtClean="0"/>
              <a:t>롤백 요청</a:t>
            </a:r>
            <a:endParaRPr lang="en-US" altLang="ko-KR" sz="600" dirty="0" smtClean="0"/>
          </a:p>
        </p:txBody>
      </p:sp>
      <p:sp>
        <p:nvSpPr>
          <p:cNvPr id="501" name="순서도: 처리 500"/>
          <p:cNvSpPr/>
          <p:nvPr/>
        </p:nvSpPr>
        <p:spPr>
          <a:xfrm>
            <a:off x="8016286" y="1730465"/>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02" name="TextBox 118"/>
          <p:cNvSpPr txBox="1"/>
          <p:nvPr/>
        </p:nvSpPr>
        <p:spPr>
          <a:xfrm>
            <a:off x="7965819" y="1754014"/>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사유 등록</a:t>
            </a:r>
            <a:endParaRPr lang="en-US" altLang="ko-KR" sz="600" dirty="0" smtClean="0"/>
          </a:p>
        </p:txBody>
      </p:sp>
      <p:cxnSp>
        <p:nvCxnSpPr>
          <p:cNvPr id="503" name="직선 화살표 연결선 502"/>
          <p:cNvCxnSpPr/>
          <p:nvPr/>
        </p:nvCxnSpPr>
        <p:spPr>
          <a:xfrm flipV="1">
            <a:off x="8249039" y="1958844"/>
            <a:ext cx="0" cy="285595"/>
          </a:xfrm>
          <a:prstGeom prst="straightConnector1">
            <a:avLst/>
          </a:prstGeom>
          <a:noFill/>
          <a:ln w="12700" cap="flat">
            <a:solidFill>
              <a:schemeClr val="accent1"/>
            </a:solidFill>
            <a:prstDash val="solid"/>
            <a:miter lim="800000"/>
            <a:headEnd type="triangle"/>
            <a:tailEnd type="triangle"/>
          </a:ln>
          <a:effectLst/>
          <a:sp3d/>
        </p:spPr>
        <p:style>
          <a:lnRef idx="0">
            <a:scrgbClr r="0" g="0" b="0"/>
          </a:lnRef>
          <a:fillRef idx="0">
            <a:scrgbClr r="0" g="0" b="0"/>
          </a:fillRef>
          <a:effectRef idx="0">
            <a:scrgbClr r="0" g="0" b="0"/>
          </a:effectRef>
          <a:fontRef idx="none"/>
        </p:style>
      </p:cxnSp>
      <p:cxnSp>
        <p:nvCxnSpPr>
          <p:cNvPr id="335" name="꺾인 연결선 334"/>
          <p:cNvCxnSpPr>
            <a:stCxn id="406" idx="2"/>
            <a:endCxn id="425" idx="1"/>
          </p:cNvCxnSpPr>
          <p:nvPr/>
        </p:nvCxnSpPr>
        <p:spPr>
          <a:xfrm rot="5400000" flipH="1" flipV="1">
            <a:off x="5464007" y="989714"/>
            <a:ext cx="1026652" cy="1662441"/>
          </a:xfrm>
          <a:prstGeom prst="bentConnector4">
            <a:avLst>
              <a:gd name="adj1" fmla="val -20372"/>
              <a:gd name="adj2" fmla="val 86260"/>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04" name="순서도: 처리 503"/>
          <p:cNvSpPr/>
          <p:nvPr/>
        </p:nvSpPr>
        <p:spPr>
          <a:xfrm>
            <a:off x="8923579" y="1080261"/>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05" name="TextBox 118"/>
          <p:cNvSpPr txBox="1"/>
          <p:nvPr/>
        </p:nvSpPr>
        <p:spPr>
          <a:xfrm>
            <a:off x="8941302" y="1107596"/>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지자체 정보 등록</a:t>
            </a:r>
            <a:endParaRPr lang="en-US" altLang="ko-KR" sz="600" dirty="0" smtClean="0"/>
          </a:p>
        </p:txBody>
      </p:sp>
      <p:sp>
        <p:nvSpPr>
          <p:cNvPr id="506" name="순서도: 처리 505"/>
          <p:cNvSpPr/>
          <p:nvPr/>
        </p:nvSpPr>
        <p:spPr>
          <a:xfrm>
            <a:off x="10242565" y="1074478"/>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07" name="TextBox 118"/>
          <p:cNvSpPr txBox="1"/>
          <p:nvPr/>
        </p:nvSpPr>
        <p:spPr>
          <a:xfrm>
            <a:off x="10250560" y="1101813"/>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사용자 권한 부여</a:t>
            </a:r>
            <a:endParaRPr lang="en-US" altLang="ko-KR" sz="600" dirty="0" smtClean="0"/>
          </a:p>
        </p:txBody>
      </p:sp>
      <p:cxnSp>
        <p:nvCxnSpPr>
          <p:cNvPr id="509" name="직선 화살표 연결선 508"/>
          <p:cNvCxnSpPr>
            <a:stCxn id="504" idx="3"/>
            <a:endCxn id="506" idx="1"/>
          </p:cNvCxnSpPr>
          <p:nvPr/>
        </p:nvCxnSpPr>
        <p:spPr>
          <a:xfrm flipV="1">
            <a:off x="9895129" y="1191477"/>
            <a:ext cx="347436" cy="5783"/>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10" name="순서도: 처리 509"/>
          <p:cNvSpPr/>
          <p:nvPr/>
        </p:nvSpPr>
        <p:spPr>
          <a:xfrm>
            <a:off x="8918544" y="1439171"/>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11" name="TextBox 118"/>
          <p:cNvSpPr txBox="1"/>
          <p:nvPr/>
        </p:nvSpPr>
        <p:spPr>
          <a:xfrm>
            <a:off x="8926539" y="1466506"/>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인프라 구축 신청 현황</a:t>
            </a:r>
            <a:endParaRPr lang="en-US" altLang="ko-KR" sz="600" dirty="0" smtClean="0"/>
          </a:p>
        </p:txBody>
      </p:sp>
      <p:cxnSp>
        <p:nvCxnSpPr>
          <p:cNvPr id="512" name="직선 화살표 연결선 511"/>
          <p:cNvCxnSpPr/>
          <p:nvPr/>
        </p:nvCxnSpPr>
        <p:spPr>
          <a:xfrm flipV="1">
            <a:off x="9893955" y="2046049"/>
            <a:ext cx="241356" cy="35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13" name="순서도: 판단 512"/>
          <p:cNvSpPr/>
          <p:nvPr/>
        </p:nvSpPr>
        <p:spPr>
          <a:xfrm>
            <a:off x="8929706" y="1864554"/>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14" name="TextBox 118"/>
          <p:cNvSpPr txBox="1"/>
          <p:nvPr/>
        </p:nvSpPr>
        <p:spPr>
          <a:xfrm>
            <a:off x="9113912" y="1905220"/>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인프라 구축</a:t>
            </a:r>
            <a:endParaRPr lang="en-US" altLang="ko-KR" sz="600" dirty="0" smtClean="0"/>
          </a:p>
          <a:p>
            <a:r>
              <a:rPr lang="ko-KR" altLang="en-US" sz="600" dirty="0" smtClean="0"/>
              <a:t>요청 심사</a:t>
            </a:r>
            <a:endParaRPr lang="en-US" altLang="ko-KR" sz="600" dirty="0" smtClean="0"/>
          </a:p>
        </p:txBody>
      </p:sp>
      <p:sp>
        <p:nvSpPr>
          <p:cNvPr id="515" name="TextBox 118"/>
          <p:cNvSpPr txBox="1"/>
          <p:nvPr/>
        </p:nvSpPr>
        <p:spPr>
          <a:xfrm>
            <a:off x="9263036" y="2218003"/>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sp>
        <p:nvSpPr>
          <p:cNvPr id="516" name="TextBox 118"/>
          <p:cNvSpPr txBox="1"/>
          <p:nvPr/>
        </p:nvSpPr>
        <p:spPr>
          <a:xfrm>
            <a:off x="9871722" y="1854625"/>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517" name="직선 화살표 연결선 516"/>
          <p:cNvCxnSpPr>
            <a:stCxn id="510" idx="2"/>
          </p:cNvCxnSpPr>
          <p:nvPr/>
        </p:nvCxnSpPr>
        <p:spPr>
          <a:xfrm flipH="1">
            <a:off x="9402927" y="1673168"/>
            <a:ext cx="1392" cy="20837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18" name="직선 화살표 연결선 517"/>
          <p:cNvCxnSpPr/>
          <p:nvPr/>
        </p:nvCxnSpPr>
        <p:spPr>
          <a:xfrm>
            <a:off x="9410718" y="2230178"/>
            <a:ext cx="1951" cy="22151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19" name="순서도: 처리 518"/>
          <p:cNvSpPr/>
          <p:nvPr/>
        </p:nvSpPr>
        <p:spPr>
          <a:xfrm>
            <a:off x="8920945" y="2451535"/>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20" name="TextBox 118"/>
          <p:cNvSpPr txBox="1"/>
          <p:nvPr/>
        </p:nvSpPr>
        <p:spPr>
          <a:xfrm>
            <a:off x="8928940" y="2478870"/>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인프라 구축 완료</a:t>
            </a:r>
            <a:endParaRPr lang="en-US" altLang="ko-KR" sz="600" dirty="0" smtClean="0"/>
          </a:p>
        </p:txBody>
      </p:sp>
      <p:sp>
        <p:nvSpPr>
          <p:cNvPr id="521" name="순서도: 처리 520"/>
          <p:cNvSpPr/>
          <p:nvPr/>
        </p:nvSpPr>
        <p:spPr>
          <a:xfrm>
            <a:off x="10127316" y="1928478"/>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22" name="TextBox 118"/>
          <p:cNvSpPr txBox="1"/>
          <p:nvPr/>
        </p:nvSpPr>
        <p:spPr>
          <a:xfrm>
            <a:off x="10135311" y="1907173"/>
            <a:ext cx="963555"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인프라 구축 신청 </a:t>
            </a:r>
            <a:endParaRPr lang="en-US" altLang="ko-KR" sz="600" dirty="0" smtClean="0"/>
          </a:p>
          <a:p>
            <a:r>
              <a:rPr lang="ko-KR" altLang="en-US" sz="600" dirty="0" smtClean="0"/>
              <a:t>반려 처리</a:t>
            </a:r>
            <a:endParaRPr lang="en-US" altLang="ko-KR" sz="600" dirty="0" smtClean="0"/>
          </a:p>
        </p:txBody>
      </p:sp>
      <p:sp>
        <p:nvSpPr>
          <p:cNvPr id="523" name="순서도: 처리 522"/>
          <p:cNvSpPr/>
          <p:nvPr/>
        </p:nvSpPr>
        <p:spPr>
          <a:xfrm>
            <a:off x="11367731" y="1926159"/>
            <a:ext cx="506924"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24" name="TextBox 118"/>
          <p:cNvSpPr txBox="1"/>
          <p:nvPr/>
        </p:nvSpPr>
        <p:spPr>
          <a:xfrm>
            <a:off x="11336720" y="1949708"/>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사유 등록</a:t>
            </a:r>
            <a:endParaRPr lang="en-US" altLang="ko-KR" sz="600" dirty="0" smtClean="0"/>
          </a:p>
        </p:txBody>
      </p:sp>
      <p:cxnSp>
        <p:nvCxnSpPr>
          <p:cNvPr id="525" name="직선 화살표 연결선 524"/>
          <p:cNvCxnSpPr>
            <a:stCxn id="521" idx="3"/>
            <a:endCxn id="523" idx="1"/>
          </p:cNvCxnSpPr>
          <p:nvPr/>
        </p:nvCxnSpPr>
        <p:spPr>
          <a:xfrm flipV="1">
            <a:off x="11098866" y="2043158"/>
            <a:ext cx="268865" cy="231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26" name="순서도: 처리 525"/>
          <p:cNvSpPr/>
          <p:nvPr/>
        </p:nvSpPr>
        <p:spPr>
          <a:xfrm>
            <a:off x="8933307" y="2811523"/>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27" name="TextBox 118"/>
          <p:cNvSpPr txBox="1"/>
          <p:nvPr/>
        </p:nvSpPr>
        <p:spPr>
          <a:xfrm>
            <a:off x="8941302" y="2838858"/>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개발 계획 신청 현황</a:t>
            </a:r>
            <a:endParaRPr lang="en-US" altLang="ko-KR" sz="600" dirty="0" smtClean="0"/>
          </a:p>
        </p:txBody>
      </p:sp>
      <p:cxnSp>
        <p:nvCxnSpPr>
          <p:cNvPr id="533" name="직선 화살표 연결선 532"/>
          <p:cNvCxnSpPr/>
          <p:nvPr/>
        </p:nvCxnSpPr>
        <p:spPr>
          <a:xfrm>
            <a:off x="9418692" y="3027525"/>
            <a:ext cx="0" cy="236161"/>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534" name="직선 화살표 연결선 533"/>
          <p:cNvCxnSpPr/>
          <p:nvPr/>
        </p:nvCxnSpPr>
        <p:spPr>
          <a:xfrm flipV="1">
            <a:off x="9905551" y="3408775"/>
            <a:ext cx="241356" cy="35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35" name="순서도: 판단 534"/>
          <p:cNvSpPr/>
          <p:nvPr/>
        </p:nvSpPr>
        <p:spPr>
          <a:xfrm>
            <a:off x="8941302" y="3256464"/>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36" name="TextBox 118"/>
          <p:cNvSpPr txBox="1"/>
          <p:nvPr/>
        </p:nvSpPr>
        <p:spPr>
          <a:xfrm>
            <a:off x="9125508" y="3287402"/>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신청내역검수통과 여부</a:t>
            </a:r>
            <a:endParaRPr lang="en-US" altLang="ko-KR" sz="600" dirty="0" smtClean="0"/>
          </a:p>
        </p:txBody>
      </p:sp>
      <p:sp>
        <p:nvSpPr>
          <p:cNvPr id="537" name="TextBox 118"/>
          <p:cNvSpPr txBox="1"/>
          <p:nvPr/>
        </p:nvSpPr>
        <p:spPr>
          <a:xfrm>
            <a:off x="9263673" y="3590549"/>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sp>
        <p:nvSpPr>
          <p:cNvPr id="538" name="TextBox 118"/>
          <p:cNvSpPr txBox="1"/>
          <p:nvPr/>
        </p:nvSpPr>
        <p:spPr>
          <a:xfrm>
            <a:off x="9883318" y="3217351"/>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540" name="직선 화살표 연결선 539"/>
          <p:cNvCxnSpPr>
            <a:stCxn id="535" idx="2"/>
          </p:cNvCxnSpPr>
          <p:nvPr/>
        </p:nvCxnSpPr>
        <p:spPr>
          <a:xfrm>
            <a:off x="9422315" y="3627939"/>
            <a:ext cx="2107" cy="24634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41" name="순서도: 처리 540"/>
          <p:cNvSpPr/>
          <p:nvPr/>
        </p:nvSpPr>
        <p:spPr>
          <a:xfrm>
            <a:off x="10142914" y="3289107"/>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42" name="TextBox 118"/>
          <p:cNvSpPr txBox="1"/>
          <p:nvPr/>
        </p:nvSpPr>
        <p:spPr>
          <a:xfrm>
            <a:off x="10150909" y="3267802"/>
            <a:ext cx="963555"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개발 계획 신청 </a:t>
            </a:r>
            <a:endParaRPr lang="en-US" altLang="ko-KR" sz="600" dirty="0" smtClean="0"/>
          </a:p>
          <a:p>
            <a:r>
              <a:rPr lang="ko-KR" altLang="en-US" sz="600" dirty="0" smtClean="0"/>
              <a:t>반려 처리</a:t>
            </a:r>
            <a:endParaRPr lang="en-US" altLang="ko-KR" sz="600" dirty="0" smtClean="0"/>
          </a:p>
        </p:txBody>
      </p:sp>
      <p:sp>
        <p:nvSpPr>
          <p:cNvPr id="543" name="순서도: 처리 542"/>
          <p:cNvSpPr/>
          <p:nvPr/>
        </p:nvSpPr>
        <p:spPr>
          <a:xfrm>
            <a:off x="11383329" y="3286788"/>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44" name="TextBox 118"/>
          <p:cNvSpPr txBox="1"/>
          <p:nvPr/>
        </p:nvSpPr>
        <p:spPr>
          <a:xfrm>
            <a:off x="11332862" y="3310337"/>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사유 등록</a:t>
            </a:r>
            <a:endParaRPr lang="en-US" altLang="ko-KR" sz="600" dirty="0" smtClean="0"/>
          </a:p>
        </p:txBody>
      </p:sp>
      <p:cxnSp>
        <p:nvCxnSpPr>
          <p:cNvPr id="545" name="직선 화살표 연결선 544"/>
          <p:cNvCxnSpPr>
            <a:stCxn id="541" idx="3"/>
            <a:endCxn id="543" idx="1"/>
          </p:cNvCxnSpPr>
          <p:nvPr/>
        </p:nvCxnSpPr>
        <p:spPr>
          <a:xfrm flipV="1">
            <a:off x="11114464" y="3403787"/>
            <a:ext cx="268865" cy="231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46" name="순서도: 처리 545"/>
          <p:cNvSpPr/>
          <p:nvPr/>
        </p:nvSpPr>
        <p:spPr>
          <a:xfrm>
            <a:off x="8943743" y="3847308"/>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47" name="TextBox 118"/>
          <p:cNvSpPr txBox="1"/>
          <p:nvPr/>
        </p:nvSpPr>
        <p:spPr>
          <a:xfrm>
            <a:off x="8951738" y="3874643"/>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개발 계획 신청 완료</a:t>
            </a:r>
            <a:endParaRPr lang="en-US" altLang="ko-KR" sz="600" dirty="0" smtClean="0"/>
          </a:p>
        </p:txBody>
      </p:sp>
      <p:sp>
        <p:nvSpPr>
          <p:cNvPr id="548" name="순서도: 처리 547"/>
          <p:cNvSpPr/>
          <p:nvPr/>
        </p:nvSpPr>
        <p:spPr>
          <a:xfrm>
            <a:off x="8928919" y="4227054"/>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49" name="TextBox 118"/>
          <p:cNvSpPr txBox="1"/>
          <p:nvPr/>
        </p:nvSpPr>
        <p:spPr>
          <a:xfrm>
            <a:off x="8936914" y="4254389"/>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배포 신청 현황</a:t>
            </a:r>
            <a:endParaRPr lang="en-US" altLang="ko-KR" sz="600" dirty="0" smtClean="0"/>
          </a:p>
        </p:txBody>
      </p:sp>
      <p:cxnSp>
        <p:nvCxnSpPr>
          <p:cNvPr id="556" name="직선 화살표 연결선 555"/>
          <p:cNvCxnSpPr/>
          <p:nvPr/>
        </p:nvCxnSpPr>
        <p:spPr>
          <a:xfrm flipV="1">
            <a:off x="9910891" y="4843758"/>
            <a:ext cx="241356" cy="355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57" name="순서도: 판단 556"/>
          <p:cNvSpPr/>
          <p:nvPr/>
        </p:nvSpPr>
        <p:spPr>
          <a:xfrm>
            <a:off x="8946642" y="4662263"/>
            <a:ext cx="962025" cy="371475"/>
          </a:xfrm>
          <a:prstGeom prst="flowChartDecision">
            <a:avLst/>
          </a:prstGeom>
          <a:solidFill>
            <a:schemeClr val="bg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58" name="TextBox 118"/>
          <p:cNvSpPr txBox="1"/>
          <p:nvPr/>
        </p:nvSpPr>
        <p:spPr>
          <a:xfrm>
            <a:off x="9130848" y="4722385"/>
            <a:ext cx="59361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신청내역검수통과 여부</a:t>
            </a:r>
            <a:endParaRPr lang="en-US" altLang="ko-KR" sz="600" dirty="0" smtClean="0"/>
          </a:p>
        </p:txBody>
      </p:sp>
      <p:sp>
        <p:nvSpPr>
          <p:cNvPr id="562" name="TextBox 118"/>
          <p:cNvSpPr txBox="1"/>
          <p:nvPr/>
        </p:nvSpPr>
        <p:spPr>
          <a:xfrm>
            <a:off x="9269013" y="5025532"/>
            <a:ext cx="143627"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Y</a:t>
            </a:r>
            <a:endParaRPr dirty="0"/>
          </a:p>
        </p:txBody>
      </p:sp>
      <p:sp>
        <p:nvSpPr>
          <p:cNvPr id="563" name="TextBox 118"/>
          <p:cNvSpPr txBox="1"/>
          <p:nvPr/>
        </p:nvSpPr>
        <p:spPr>
          <a:xfrm>
            <a:off x="9888658" y="4652334"/>
            <a:ext cx="161261" cy="200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lvl1pPr>
          </a:lstStyle>
          <a:p>
            <a:r>
              <a:rPr lang="en-US" dirty="0" smtClean="0"/>
              <a:t>N</a:t>
            </a:r>
            <a:endParaRPr dirty="0"/>
          </a:p>
        </p:txBody>
      </p:sp>
      <p:cxnSp>
        <p:nvCxnSpPr>
          <p:cNvPr id="564" name="직선 화살표 연결선 563"/>
          <p:cNvCxnSpPr/>
          <p:nvPr/>
        </p:nvCxnSpPr>
        <p:spPr>
          <a:xfrm>
            <a:off x="9438104" y="4454496"/>
            <a:ext cx="0" cy="207767"/>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65" name="순서도: 처리 564"/>
          <p:cNvSpPr/>
          <p:nvPr/>
        </p:nvSpPr>
        <p:spPr>
          <a:xfrm>
            <a:off x="8943987" y="5250894"/>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66" name="TextBox 118"/>
          <p:cNvSpPr txBox="1"/>
          <p:nvPr/>
        </p:nvSpPr>
        <p:spPr>
          <a:xfrm>
            <a:off x="8961710" y="5239317"/>
            <a:ext cx="963555"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배포</a:t>
            </a:r>
            <a:endParaRPr lang="en-US" altLang="ko-KR" sz="600" dirty="0" smtClean="0"/>
          </a:p>
          <a:p>
            <a:r>
              <a:rPr lang="ko-KR" altLang="en-US" sz="600" dirty="0" smtClean="0"/>
              <a:t>승인 및 처리</a:t>
            </a:r>
            <a:endParaRPr lang="en-US" altLang="ko-KR" sz="600" dirty="0" smtClean="0"/>
          </a:p>
        </p:txBody>
      </p:sp>
      <p:cxnSp>
        <p:nvCxnSpPr>
          <p:cNvPr id="567" name="직선 화살표 연결선 566"/>
          <p:cNvCxnSpPr>
            <a:stCxn id="557" idx="2"/>
            <a:endCxn id="565" idx="0"/>
          </p:cNvCxnSpPr>
          <p:nvPr/>
        </p:nvCxnSpPr>
        <p:spPr>
          <a:xfrm>
            <a:off x="9427655" y="5033738"/>
            <a:ext cx="2107" cy="217156"/>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70" name="순서도: 처리 569"/>
          <p:cNvSpPr/>
          <p:nvPr/>
        </p:nvSpPr>
        <p:spPr>
          <a:xfrm>
            <a:off x="10148254" y="4724090"/>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71" name="TextBox 118"/>
          <p:cNvSpPr txBox="1"/>
          <p:nvPr/>
        </p:nvSpPr>
        <p:spPr>
          <a:xfrm>
            <a:off x="10156249" y="4702785"/>
            <a:ext cx="963555"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테스트 배포 신청 </a:t>
            </a:r>
            <a:endParaRPr lang="en-US" altLang="ko-KR" sz="600" dirty="0" smtClean="0"/>
          </a:p>
          <a:p>
            <a:r>
              <a:rPr lang="ko-KR" altLang="en-US" sz="600" dirty="0" smtClean="0"/>
              <a:t>반려 처리</a:t>
            </a:r>
            <a:endParaRPr lang="en-US" altLang="ko-KR" sz="600" dirty="0" smtClean="0"/>
          </a:p>
        </p:txBody>
      </p:sp>
      <p:sp>
        <p:nvSpPr>
          <p:cNvPr id="572" name="순서도: 처리 571"/>
          <p:cNvSpPr/>
          <p:nvPr/>
        </p:nvSpPr>
        <p:spPr>
          <a:xfrm>
            <a:off x="11388669" y="4721771"/>
            <a:ext cx="428471"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73" name="TextBox 118"/>
          <p:cNvSpPr txBox="1"/>
          <p:nvPr/>
        </p:nvSpPr>
        <p:spPr>
          <a:xfrm>
            <a:off x="11338202" y="4745320"/>
            <a:ext cx="5664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사유 등록</a:t>
            </a:r>
            <a:endParaRPr lang="en-US" altLang="ko-KR" sz="600" dirty="0" smtClean="0"/>
          </a:p>
        </p:txBody>
      </p:sp>
      <p:cxnSp>
        <p:nvCxnSpPr>
          <p:cNvPr id="574" name="직선 화살표 연결선 573"/>
          <p:cNvCxnSpPr>
            <a:stCxn id="570" idx="3"/>
            <a:endCxn id="572" idx="1"/>
          </p:cNvCxnSpPr>
          <p:nvPr/>
        </p:nvCxnSpPr>
        <p:spPr>
          <a:xfrm flipV="1">
            <a:off x="11119804" y="4838770"/>
            <a:ext cx="268865" cy="2319"/>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90" name="순서도: 처리 589"/>
          <p:cNvSpPr/>
          <p:nvPr/>
        </p:nvSpPr>
        <p:spPr>
          <a:xfrm>
            <a:off x="8939409" y="5643851"/>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91" name="TextBox 118"/>
          <p:cNvSpPr txBox="1"/>
          <p:nvPr/>
        </p:nvSpPr>
        <p:spPr>
          <a:xfrm>
            <a:off x="8947404" y="5671186"/>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운영 배포 신청 현황</a:t>
            </a:r>
            <a:endParaRPr lang="en-US" altLang="ko-KR" sz="600" dirty="0" smtClean="0"/>
          </a:p>
        </p:txBody>
      </p:sp>
      <p:sp>
        <p:nvSpPr>
          <p:cNvPr id="592" name="순서도: 처리 591"/>
          <p:cNvSpPr/>
          <p:nvPr/>
        </p:nvSpPr>
        <p:spPr>
          <a:xfrm>
            <a:off x="10142914" y="5634591"/>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93" name="TextBox 118"/>
          <p:cNvSpPr txBox="1"/>
          <p:nvPr/>
        </p:nvSpPr>
        <p:spPr>
          <a:xfrm>
            <a:off x="10150909" y="5653015"/>
            <a:ext cx="963555"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운영 배포 등록 완료</a:t>
            </a:r>
            <a:endParaRPr lang="en-US" altLang="ko-KR" sz="600" dirty="0" smtClean="0"/>
          </a:p>
        </p:txBody>
      </p:sp>
      <p:sp>
        <p:nvSpPr>
          <p:cNvPr id="598" name="순서도: 처리 597"/>
          <p:cNvSpPr/>
          <p:nvPr/>
        </p:nvSpPr>
        <p:spPr>
          <a:xfrm>
            <a:off x="10152642" y="6075002"/>
            <a:ext cx="971550" cy="233997"/>
          </a:xfrm>
          <a:prstGeom prst="flowChartProcess">
            <a:avLst/>
          </a:prstGeom>
          <a:solidFill>
            <a:schemeClr val="accent1">
              <a:lumMod val="60000"/>
              <a:lumOff val="4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599" name="TextBox 118"/>
          <p:cNvSpPr txBox="1"/>
          <p:nvPr/>
        </p:nvSpPr>
        <p:spPr>
          <a:xfrm>
            <a:off x="10131453" y="6053697"/>
            <a:ext cx="963555"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700"/>
            </a:lvl1pPr>
          </a:lstStyle>
          <a:p>
            <a:r>
              <a:rPr lang="ko-KR" altLang="en-US" sz="600" dirty="0" smtClean="0"/>
              <a:t>운영 배포</a:t>
            </a:r>
            <a:endParaRPr lang="en-US" altLang="ko-KR" sz="600" dirty="0" smtClean="0"/>
          </a:p>
          <a:p>
            <a:r>
              <a:rPr lang="ko-KR" altLang="en-US" sz="600" dirty="0" smtClean="0"/>
              <a:t>승인 및 처리</a:t>
            </a:r>
            <a:endParaRPr lang="en-US" altLang="ko-KR" sz="600" dirty="0" smtClean="0"/>
          </a:p>
        </p:txBody>
      </p:sp>
      <p:cxnSp>
        <p:nvCxnSpPr>
          <p:cNvPr id="602" name="꺾인 연결선 601"/>
          <p:cNvCxnSpPr>
            <a:stCxn id="590" idx="2"/>
            <a:endCxn id="598" idx="1"/>
          </p:cNvCxnSpPr>
          <p:nvPr/>
        </p:nvCxnSpPr>
        <p:spPr>
          <a:xfrm rot="16200000" flipH="1">
            <a:off x="9631837" y="5671195"/>
            <a:ext cx="314153" cy="727458"/>
          </a:xfrm>
          <a:prstGeom prst="bentConnector2">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04" name="직선 화살표 연결선 603"/>
          <p:cNvCxnSpPr>
            <a:stCxn id="598" idx="0"/>
            <a:endCxn id="592" idx="2"/>
          </p:cNvCxnSpPr>
          <p:nvPr/>
        </p:nvCxnSpPr>
        <p:spPr>
          <a:xfrm flipH="1" flipV="1">
            <a:off x="10628689" y="5868588"/>
            <a:ext cx="9728" cy="20641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27731013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3" name="텍스트 개체 틀 2"/>
          <p:cNvSpPr txBox="1">
            <a:spLocks noGrp="1"/>
          </p:cNvSpPr>
          <p:nvPr>
            <p:ph type="body" sz="quarter" idx="1"/>
          </p:nvPr>
        </p:nvSpPr>
        <p:spPr>
          <a:xfrm>
            <a:off x="952499" y="1181099"/>
            <a:ext cx="9955826" cy="556562"/>
          </a:xfrm>
          <a:prstGeom prst="rect">
            <a:avLst/>
          </a:prstGeom>
        </p:spPr>
        <p:txBody>
          <a:bodyPr>
            <a:normAutofit fontScale="77500" lnSpcReduction="20000"/>
          </a:bodyPr>
          <a:lstStyle/>
          <a:p>
            <a:pPr>
              <a:defRPr spc="-100"/>
            </a:pPr>
            <a:r>
              <a:rPr dirty="0" err="1" smtClean="0"/>
              <a:t>구조</a:t>
            </a:r>
            <a:endParaRPr dirty="0"/>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4" name="제목 1"/>
          <p:cNvSpPr txBox="1">
            <a:spLocks noGrp="1"/>
          </p:cNvSpPr>
          <p:nvPr>
            <p:ph type="title"/>
          </p:nvPr>
        </p:nvSpPr>
        <p:spPr>
          <a:xfrm>
            <a:off x="515104" y="2308193"/>
            <a:ext cx="11079396" cy="777354"/>
          </a:xfrm>
          <a:prstGeom prst="rect">
            <a:avLst/>
          </a:prstGeom>
        </p:spPr>
        <p:txBody>
          <a:bodyPr/>
          <a:lstStyle/>
          <a:p>
            <a:r>
              <a:rPr dirty="0" err="1" smtClean="0"/>
              <a:t>메뉴</a:t>
            </a:r>
            <a:r>
              <a:rPr dirty="0" smtClean="0"/>
              <a:t> </a:t>
            </a:r>
            <a:r>
              <a:rPr dirty="0" err="1"/>
              <a:t>구조</a:t>
            </a:r>
            <a:endParaRPr dirty="0"/>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7" name="Google Shape;419;p17"/>
          <p:cNvSpPr txBox="1">
            <a:spLocks noGrp="1"/>
          </p:cNvSpPr>
          <p:nvPr>
            <p:ph type="body" sz="quarter" idx="1"/>
          </p:nvPr>
        </p:nvSpPr>
        <p:spPr>
          <a:xfrm>
            <a:off x="205865" y="161064"/>
            <a:ext cx="8674797" cy="348379"/>
          </a:xfrm>
          <a:prstGeom prst="rect">
            <a:avLst/>
          </a:prstGeom>
        </p:spPr>
        <p:txBody>
          <a:bodyPr/>
          <a:lstStyle/>
          <a:p>
            <a:pPr marL="0" defTabSz="868680">
              <a:spcBef>
                <a:spcPts val="0"/>
              </a:spcBef>
              <a:defRPr sz="1615"/>
            </a:pPr>
            <a:r>
              <a:rPr lang="en-US" dirty="0" smtClean="0"/>
              <a:t>1</a:t>
            </a:r>
            <a:r>
              <a:rPr dirty="0" smtClean="0"/>
              <a:t>.</a:t>
            </a:r>
            <a:r>
              <a:rPr lang="ko-KR" altLang="en-US" dirty="0" smtClean="0"/>
              <a:t>서비스 개발 관리 메뉴 구조도 </a:t>
            </a:r>
            <a:r>
              <a:rPr lang="en-US" altLang="ko-KR" dirty="0" smtClean="0"/>
              <a:t>– </a:t>
            </a:r>
            <a:r>
              <a:rPr lang="ko-KR" altLang="en-US" dirty="0" smtClean="0"/>
              <a:t>개발자 시스템</a:t>
            </a:r>
            <a:endParaRPr lang="ko-KR" altLang="en-US" dirty="0"/>
          </a:p>
        </p:txBody>
      </p:sp>
      <p:grpSp>
        <p:nvGrpSpPr>
          <p:cNvPr id="1730" name="Google Shape;422;p17"/>
          <p:cNvGrpSpPr/>
          <p:nvPr/>
        </p:nvGrpSpPr>
        <p:grpSpPr>
          <a:xfrm>
            <a:off x="5780888" y="901081"/>
            <a:ext cx="1260003" cy="360003"/>
            <a:chOff x="0" y="22546"/>
            <a:chExt cx="1260001" cy="360001"/>
          </a:xfrm>
        </p:grpSpPr>
        <p:sp>
          <p:nvSpPr>
            <p:cNvPr id="1728" name="직사각형"/>
            <p:cNvSpPr/>
            <p:nvPr/>
          </p:nvSpPr>
          <p:spPr>
            <a:xfrm>
              <a:off x="0" y="22546"/>
              <a:ext cx="1260001" cy="360001"/>
            </a:xfrm>
            <a:prstGeom prst="rect">
              <a:avLst/>
            </a:prstGeom>
            <a:solidFill>
              <a:srgbClr val="3F3F3F"/>
            </a:solidFill>
            <a:ln w="12700" cap="flat">
              <a:solidFill>
                <a:srgbClr val="3F3F3F"/>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a:p>
          </p:txBody>
        </p:sp>
        <p:sp>
          <p:nvSpPr>
            <p:cNvPr id="1729" name="U+ DMP 메인(Dash board)"/>
            <p:cNvSpPr txBox="1"/>
            <p:nvPr/>
          </p:nvSpPr>
          <p:spPr>
            <a:xfrm>
              <a:off x="52074" y="94847"/>
              <a:ext cx="1155852" cy="215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p>
              <a:pPr algn="ctr">
                <a:defRPr sz="1000" b="1">
                  <a:solidFill>
                    <a:srgbClr val="FFFFFF"/>
                  </a:solidFill>
                </a:defRPr>
              </a:pPr>
              <a:r>
                <a:rPr lang="ko-KR" altLang="en-US" sz="800" dirty="0" smtClean="0"/>
                <a:t>서비스 </a:t>
              </a:r>
              <a:r>
                <a:rPr lang="ko-KR" altLang="en-US" sz="800" dirty="0" err="1" smtClean="0"/>
                <a:t>개발관리</a:t>
              </a:r>
              <a:r>
                <a:rPr lang="ko-KR" altLang="en-US" sz="800" dirty="0" smtClean="0"/>
                <a:t> 메인</a:t>
              </a:r>
              <a:endParaRPr sz="800" dirty="0"/>
            </a:p>
          </p:txBody>
        </p:sp>
      </p:grpSp>
      <p:sp>
        <p:nvSpPr>
          <p:cNvPr id="1733" name="Google Shape;453;p17"/>
          <p:cNvSpPr txBox="1"/>
          <p:nvPr/>
        </p:nvSpPr>
        <p:spPr>
          <a:xfrm>
            <a:off x="244811" y="1874044"/>
            <a:ext cx="1124700" cy="322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900" b="1"/>
            </a:lvl1pPr>
          </a:lstStyle>
          <a:p>
            <a:r>
              <a:t>1 DEPTH</a:t>
            </a:r>
          </a:p>
        </p:txBody>
      </p:sp>
      <p:sp>
        <p:nvSpPr>
          <p:cNvPr id="1734" name="Google Shape;454;p17"/>
          <p:cNvSpPr txBox="1"/>
          <p:nvPr/>
        </p:nvSpPr>
        <p:spPr>
          <a:xfrm>
            <a:off x="244811" y="2413644"/>
            <a:ext cx="1124700" cy="322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900" b="1"/>
            </a:lvl1pPr>
          </a:lstStyle>
          <a:p>
            <a:r>
              <a:t>2 DEPTH</a:t>
            </a:r>
          </a:p>
        </p:txBody>
      </p:sp>
      <p:sp>
        <p:nvSpPr>
          <p:cNvPr id="1735" name="Google Shape;453;p17"/>
          <p:cNvSpPr txBox="1"/>
          <p:nvPr/>
        </p:nvSpPr>
        <p:spPr>
          <a:xfrm>
            <a:off x="244811" y="872143"/>
            <a:ext cx="1124700" cy="322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a:defRPr sz="900" b="1"/>
            </a:pPr>
            <a:r>
              <a:t>0 DEPTH</a:t>
            </a:r>
          </a:p>
        </p:txBody>
      </p:sp>
      <p:grpSp>
        <p:nvGrpSpPr>
          <p:cNvPr id="1742" name="Google Shape;428;p17"/>
          <p:cNvGrpSpPr/>
          <p:nvPr/>
        </p:nvGrpSpPr>
        <p:grpSpPr>
          <a:xfrm>
            <a:off x="1686931" y="1918806"/>
            <a:ext cx="860600" cy="270478"/>
            <a:chOff x="-1" y="0"/>
            <a:chExt cx="1260002" cy="360000"/>
          </a:xfrm>
        </p:grpSpPr>
        <p:sp>
          <p:nvSpPr>
            <p:cNvPr id="1740"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741" name="Traits"/>
            <p:cNvSpPr txBox="1"/>
            <p:nvPr/>
          </p:nvSpPr>
          <p:spPr>
            <a:xfrm>
              <a:off x="52074" y="46894"/>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로그인</a:t>
              </a:r>
              <a:endParaRPr sz="700" dirty="0"/>
            </a:p>
          </p:txBody>
        </p:sp>
      </p:grpSp>
      <p:grpSp>
        <p:nvGrpSpPr>
          <p:cNvPr id="1759" name="Google Shape;424;p17"/>
          <p:cNvGrpSpPr/>
          <p:nvPr/>
        </p:nvGrpSpPr>
        <p:grpSpPr>
          <a:xfrm>
            <a:off x="7480495" y="1921764"/>
            <a:ext cx="860599" cy="270478"/>
            <a:chOff x="-1" y="0"/>
            <a:chExt cx="1260002" cy="360000"/>
          </a:xfrm>
        </p:grpSpPr>
        <p:sp>
          <p:nvSpPr>
            <p:cNvPr id="1757"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758" name="관리자"/>
            <p:cNvSpPr txBox="1"/>
            <p:nvPr/>
          </p:nvSpPr>
          <p:spPr>
            <a:xfrm>
              <a:off x="52074" y="46896"/>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공지 관리</a:t>
              </a:r>
              <a:endParaRPr sz="700" dirty="0"/>
            </a:p>
          </p:txBody>
        </p:sp>
      </p:grpSp>
      <p:grpSp>
        <p:nvGrpSpPr>
          <p:cNvPr id="1771" name="Google Shape;443;p17"/>
          <p:cNvGrpSpPr/>
          <p:nvPr/>
        </p:nvGrpSpPr>
        <p:grpSpPr>
          <a:xfrm>
            <a:off x="3122948" y="1918809"/>
            <a:ext cx="860599" cy="270475"/>
            <a:chOff x="-1" y="0"/>
            <a:chExt cx="1260002" cy="360000"/>
          </a:xfrm>
        </p:grpSpPr>
        <p:sp>
          <p:nvSpPr>
            <p:cNvPr id="1769"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770" name="Audiences"/>
            <p:cNvSpPr txBox="1"/>
            <p:nvPr/>
          </p:nvSpPr>
          <p:spPr>
            <a:xfrm>
              <a:off x="52074" y="46894"/>
              <a:ext cx="1155852" cy="2662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개발자 권한 관리</a:t>
              </a:r>
              <a:endParaRPr sz="700" dirty="0"/>
            </a:p>
          </p:txBody>
        </p:sp>
      </p:grpSp>
      <p:grpSp>
        <p:nvGrpSpPr>
          <p:cNvPr id="1790" name="Google Shape;426;p17"/>
          <p:cNvGrpSpPr/>
          <p:nvPr/>
        </p:nvGrpSpPr>
        <p:grpSpPr>
          <a:xfrm>
            <a:off x="6026112" y="1903138"/>
            <a:ext cx="860599" cy="307734"/>
            <a:chOff x="-1" y="-24791"/>
            <a:chExt cx="1260002" cy="409587"/>
          </a:xfrm>
        </p:grpSpPr>
        <p:sp>
          <p:nvSpPr>
            <p:cNvPr id="1788"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789" name="Destination"/>
            <p:cNvSpPr txBox="1"/>
            <p:nvPr/>
          </p:nvSpPr>
          <p:spPr>
            <a:xfrm>
              <a:off x="52074" y="-24791"/>
              <a:ext cx="1155852" cy="4095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서비스 개발 신청 관리</a:t>
              </a:r>
              <a:endParaRPr sz="700" dirty="0"/>
            </a:p>
          </p:txBody>
        </p:sp>
      </p:grpSp>
      <p:grpSp>
        <p:nvGrpSpPr>
          <p:cNvPr id="84" name="Google Shape;424;p17"/>
          <p:cNvGrpSpPr/>
          <p:nvPr/>
        </p:nvGrpSpPr>
        <p:grpSpPr>
          <a:xfrm>
            <a:off x="10442321" y="1915342"/>
            <a:ext cx="860599" cy="270478"/>
            <a:chOff x="-1" y="0"/>
            <a:chExt cx="1260002" cy="360000"/>
          </a:xfrm>
        </p:grpSpPr>
        <p:sp>
          <p:nvSpPr>
            <p:cNvPr id="85"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86" name="관리자"/>
            <p:cNvSpPr txBox="1"/>
            <p:nvPr/>
          </p:nvSpPr>
          <p:spPr>
            <a:xfrm>
              <a:off x="52074" y="46897"/>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이용 가이드</a:t>
              </a:r>
              <a:endParaRPr sz="700" dirty="0"/>
            </a:p>
          </p:txBody>
        </p:sp>
      </p:grpSp>
      <p:cxnSp>
        <p:nvCxnSpPr>
          <p:cNvPr id="3" name="직선 연결선 2"/>
          <p:cNvCxnSpPr>
            <a:stCxn id="1741" idx="2"/>
            <a:endCxn id="96" idx="0"/>
          </p:cNvCxnSpPr>
          <p:nvPr/>
        </p:nvCxnSpPr>
        <p:spPr>
          <a:xfrm>
            <a:off x="2117231" y="2154051"/>
            <a:ext cx="0" cy="303803"/>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02" name="직선 연결선 101"/>
          <p:cNvCxnSpPr>
            <a:endCxn id="101" idx="0"/>
          </p:cNvCxnSpPr>
          <p:nvPr/>
        </p:nvCxnSpPr>
        <p:spPr>
          <a:xfrm flipH="1">
            <a:off x="3553247" y="2128522"/>
            <a:ext cx="4" cy="329332"/>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grpSp>
        <p:nvGrpSpPr>
          <p:cNvPr id="99" name="Google Shape;428;p17"/>
          <p:cNvGrpSpPr/>
          <p:nvPr/>
        </p:nvGrpSpPr>
        <p:grpSpPr>
          <a:xfrm>
            <a:off x="3122947" y="2399992"/>
            <a:ext cx="860600" cy="300347"/>
            <a:chOff x="-1" y="0"/>
            <a:chExt cx="1260002" cy="360000"/>
          </a:xfrm>
          <a:solidFill>
            <a:schemeClr val="tx2">
              <a:lumMod val="40000"/>
              <a:lumOff val="60000"/>
            </a:schemeClr>
          </a:solidFill>
        </p:grpSpPr>
        <p:sp>
          <p:nvSpPr>
            <p:cNvPr id="100"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01" name="Traits"/>
            <p:cNvSpPr txBox="1"/>
            <p:nvPr/>
          </p:nvSpPr>
          <p:spPr>
            <a:xfrm>
              <a:off x="52074" y="69354"/>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지자체 등록 관리</a:t>
              </a:r>
              <a:endParaRPr sz="600" dirty="0">
                <a:solidFill>
                  <a:schemeClr val="tx1"/>
                </a:solidFill>
              </a:endParaRPr>
            </a:p>
          </p:txBody>
        </p:sp>
      </p:grpSp>
      <p:grpSp>
        <p:nvGrpSpPr>
          <p:cNvPr id="94" name="Google Shape;428;p17"/>
          <p:cNvGrpSpPr/>
          <p:nvPr/>
        </p:nvGrpSpPr>
        <p:grpSpPr>
          <a:xfrm>
            <a:off x="1686931" y="2399992"/>
            <a:ext cx="860600" cy="300347"/>
            <a:chOff x="-1" y="0"/>
            <a:chExt cx="1260002" cy="360000"/>
          </a:xfrm>
          <a:solidFill>
            <a:schemeClr val="tx2">
              <a:lumMod val="40000"/>
              <a:lumOff val="60000"/>
            </a:schemeClr>
          </a:solidFill>
        </p:grpSpPr>
        <p:sp>
          <p:nvSpPr>
            <p:cNvPr id="95"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solidFill>
                  <a:schemeClr val="tx1"/>
                </a:solidFill>
              </a:endParaRPr>
            </a:p>
          </p:txBody>
        </p:sp>
        <p:sp>
          <p:nvSpPr>
            <p:cNvPr id="96" name="Traits"/>
            <p:cNvSpPr txBox="1"/>
            <p:nvPr/>
          </p:nvSpPr>
          <p:spPr>
            <a:xfrm>
              <a:off x="52074" y="69354"/>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로그인</a:t>
              </a:r>
              <a:endParaRPr sz="600" dirty="0">
                <a:solidFill>
                  <a:schemeClr val="tx1"/>
                </a:solidFill>
              </a:endParaRPr>
            </a:p>
          </p:txBody>
        </p:sp>
      </p:grpSp>
      <p:grpSp>
        <p:nvGrpSpPr>
          <p:cNvPr id="103" name="Google Shape;428;p17"/>
          <p:cNvGrpSpPr/>
          <p:nvPr/>
        </p:nvGrpSpPr>
        <p:grpSpPr>
          <a:xfrm>
            <a:off x="3122947" y="2861904"/>
            <a:ext cx="860600" cy="300347"/>
            <a:chOff x="-1" y="0"/>
            <a:chExt cx="1260002" cy="360000"/>
          </a:xfrm>
          <a:solidFill>
            <a:schemeClr val="tx2">
              <a:lumMod val="40000"/>
              <a:lumOff val="60000"/>
            </a:schemeClr>
          </a:solidFill>
        </p:grpSpPr>
        <p:sp>
          <p:nvSpPr>
            <p:cNvPr id="104"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05" name="Traits"/>
            <p:cNvSpPr txBox="1"/>
            <p:nvPr/>
          </p:nvSpPr>
          <p:spPr>
            <a:xfrm>
              <a:off x="52074" y="69354"/>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개발자 등록 관리</a:t>
              </a:r>
              <a:endParaRPr sz="600" dirty="0">
                <a:solidFill>
                  <a:schemeClr val="tx1"/>
                </a:solidFill>
              </a:endParaRPr>
            </a:p>
          </p:txBody>
        </p:sp>
      </p:grpSp>
      <p:grpSp>
        <p:nvGrpSpPr>
          <p:cNvPr id="106" name="Google Shape;428;p17"/>
          <p:cNvGrpSpPr/>
          <p:nvPr/>
        </p:nvGrpSpPr>
        <p:grpSpPr>
          <a:xfrm>
            <a:off x="3122946" y="3819116"/>
            <a:ext cx="860600" cy="300347"/>
            <a:chOff x="-1" y="0"/>
            <a:chExt cx="1260002" cy="360000"/>
          </a:xfrm>
          <a:solidFill>
            <a:schemeClr val="tx2">
              <a:lumMod val="40000"/>
              <a:lumOff val="60000"/>
            </a:schemeClr>
          </a:solidFill>
        </p:grpSpPr>
        <p:sp>
          <p:nvSpPr>
            <p:cNvPr id="107"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08" name="Traits"/>
            <p:cNvSpPr txBox="1"/>
            <p:nvPr/>
          </p:nvSpPr>
          <p:spPr>
            <a:xfrm>
              <a:off x="52074" y="69354"/>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권한 등록 관리</a:t>
              </a:r>
              <a:endParaRPr sz="600" dirty="0">
                <a:solidFill>
                  <a:schemeClr val="tx1"/>
                </a:solidFill>
              </a:endParaRPr>
            </a:p>
          </p:txBody>
        </p:sp>
      </p:grpSp>
      <p:grpSp>
        <p:nvGrpSpPr>
          <p:cNvPr id="109" name="Google Shape;428;p17"/>
          <p:cNvGrpSpPr/>
          <p:nvPr/>
        </p:nvGrpSpPr>
        <p:grpSpPr>
          <a:xfrm>
            <a:off x="3129872" y="4280948"/>
            <a:ext cx="860600" cy="300347"/>
            <a:chOff x="-1" y="0"/>
            <a:chExt cx="1260002" cy="360000"/>
          </a:xfrm>
          <a:solidFill>
            <a:schemeClr val="tx2">
              <a:lumMod val="40000"/>
              <a:lumOff val="60000"/>
            </a:schemeClr>
          </a:solidFill>
        </p:grpSpPr>
        <p:sp>
          <p:nvSpPr>
            <p:cNvPr id="110"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11" name="Traits"/>
            <p:cNvSpPr txBox="1"/>
            <p:nvPr/>
          </p:nvSpPr>
          <p:spPr>
            <a:xfrm>
              <a:off x="52074" y="84424"/>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사용자 권한 관리</a:t>
              </a:r>
              <a:endParaRPr sz="600" dirty="0">
                <a:solidFill>
                  <a:schemeClr val="tx1"/>
                </a:solidFill>
              </a:endParaRPr>
            </a:p>
          </p:txBody>
        </p:sp>
      </p:grpSp>
      <p:cxnSp>
        <p:nvCxnSpPr>
          <p:cNvPr id="112" name="직선 연결선 111"/>
          <p:cNvCxnSpPr/>
          <p:nvPr/>
        </p:nvCxnSpPr>
        <p:spPr>
          <a:xfrm>
            <a:off x="6467078" y="2142451"/>
            <a:ext cx="0" cy="33967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grpSp>
        <p:nvGrpSpPr>
          <p:cNvPr id="113" name="Google Shape;428;p17"/>
          <p:cNvGrpSpPr/>
          <p:nvPr/>
        </p:nvGrpSpPr>
        <p:grpSpPr>
          <a:xfrm>
            <a:off x="6036777" y="2867377"/>
            <a:ext cx="860600" cy="300347"/>
            <a:chOff x="-1" y="0"/>
            <a:chExt cx="1260002" cy="360000"/>
          </a:xfrm>
          <a:solidFill>
            <a:schemeClr val="tx2">
              <a:lumMod val="40000"/>
              <a:lumOff val="60000"/>
            </a:schemeClr>
          </a:solidFill>
        </p:grpSpPr>
        <p:sp>
          <p:nvSpPr>
            <p:cNvPr id="114"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15"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개발 </a:t>
              </a:r>
              <a:endParaRPr lang="en-US" altLang="ko-KR" sz="600" dirty="0" smtClean="0">
                <a:solidFill>
                  <a:schemeClr val="tx1"/>
                </a:solidFill>
              </a:endParaRPr>
            </a:p>
            <a:p>
              <a:r>
                <a:rPr lang="ko-KR" altLang="en-US" sz="600" dirty="0" smtClean="0">
                  <a:solidFill>
                    <a:schemeClr val="tx1"/>
                  </a:solidFill>
                </a:rPr>
                <a:t>계획 관리</a:t>
              </a:r>
              <a:endParaRPr sz="600" dirty="0">
                <a:solidFill>
                  <a:schemeClr val="tx1"/>
                </a:solidFill>
              </a:endParaRPr>
            </a:p>
          </p:txBody>
        </p:sp>
      </p:grpSp>
      <p:grpSp>
        <p:nvGrpSpPr>
          <p:cNvPr id="116" name="Google Shape;428;p17"/>
          <p:cNvGrpSpPr/>
          <p:nvPr/>
        </p:nvGrpSpPr>
        <p:grpSpPr>
          <a:xfrm>
            <a:off x="6040559" y="3342847"/>
            <a:ext cx="860600" cy="300347"/>
            <a:chOff x="-1" y="0"/>
            <a:chExt cx="1260002" cy="360000"/>
          </a:xfrm>
          <a:solidFill>
            <a:schemeClr val="tx2">
              <a:lumMod val="40000"/>
              <a:lumOff val="60000"/>
            </a:schemeClr>
          </a:solidFill>
        </p:grpSpPr>
        <p:sp>
          <p:nvSpPr>
            <p:cNvPr id="117"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18"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테스트 </a:t>
              </a:r>
              <a:endParaRPr lang="en-US" altLang="ko-KR" sz="600" dirty="0" smtClean="0">
                <a:solidFill>
                  <a:schemeClr val="tx1"/>
                </a:solidFill>
              </a:endParaRPr>
            </a:p>
            <a:p>
              <a:r>
                <a:rPr lang="ko-KR" altLang="en-US" sz="600" dirty="0" smtClean="0">
                  <a:solidFill>
                    <a:schemeClr val="tx1"/>
                  </a:solidFill>
                </a:rPr>
                <a:t>배포 관리</a:t>
              </a:r>
              <a:endParaRPr sz="600" dirty="0">
                <a:solidFill>
                  <a:schemeClr val="tx1"/>
                </a:solidFill>
              </a:endParaRPr>
            </a:p>
          </p:txBody>
        </p:sp>
      </p:grpSp>
      <p:grpSp>
        <p:nvGrpSpPr>
          <p:cNvPr id="119" name="Google Shape;428;p17"/>
          <p:cNvGrpSpPr/>
          <p:nvPr/>
        </p:nvGrpSpPr>
        <p:grpSpPr>
          <a:xfrm>
            <a:off x="6036777" y="3804759"/>
            <a:ext cx="860600" cy="300347"/>
            <a:chOff x="-1" y="0"/>
            <a:chExt cx="1260002" cy="360000"/>
          </a:xfrm>
          <a:solidFill>
            <a:schemeClr val="tx2">
              <a:lumMod val="40000"/>
              <a:lumOff val="60000"/>
            </a:schemeClr>
          </a:solidFill>
        </p:grpSpPr>
        <p:sp>
          <p:nvSpPr>
            <p:cNvPr id="120"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21"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운영 </a:t>
              </a:r>
              <a:endParaRPr lang="en-US" altLang="ko-KR" sz="600" dirty="0" smtClean="0">
                <a:solidFill>
                  <a:schemeClr val="tx1"/>
                </a:solidFill>
              </a:endParaRPr>
            </a:p>
            <a:p>
              <a:r>
                <a:rPr lang="ko-KR" altLang="en-US" sz="600" dirty="0" smtClean="0">
                  <a:solidFill>
                    <a:schemeClr val="tx1"/>
                  </a:solidFill>
                </a:rPr>
                <a:t>배포 관리</a:t>
              </a:r>
              <a:endParaRPr sz="600" dirty="0">
                <a:solidFill>
                  <a:schemeClr val="tx1"/>
                </a:solidFill>
              </a:endParaRPr>
            </a:p>
          </p:txBody>
        </p:sp>
      </p:grpSp>
      <p:cxnSp>
        <p:nvCxnSpPr>
          <p:cNvPr id="122" name="직선 연결선 121"/>
          <p:cNvCxnSpPr/>
          <p:nvPr/>
        </p:nvCxnSpPr>
        <p:spPr>
          <a:xfrm flipH="1">
            <a:off x="7911107" y="2110097"/>
            <a:ext cx="4" cy="252388"/>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36" name="직선 연결선 135"/>
          <p:cNvCxnSpPr>
            <a:endCxn id="139" idx="0"/>
          </p:cNvCxnSpPr>
          <p:nvPr/>
        </p:nvCxnSpPr>
        <p:spPr>
          <a:xfrm flipH="1">
            <a:off x="10868452" y="2091398"/>
            <a:ext cx="4" cy="329332"/>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grpSp>
        <p:nvGrpSpPr>
          <p:cNvPr id="137" name="Google Shape;428;p17"/>
          <p:cNvGrpSpPr/>
          <p:nvPr/>
        </p:nvGrpSpPr>
        <p:grpSpPr>
          <a:xfrm>
            <a:off x="10438152" y="2362868"/>
            <a:ext cx="860600" cy="300347"/>
            <a:chOff x="-1" y="0"/>
            <a:chExt cx="1260002" cy="360000"/>
          </a:xfrm>
          <a:solidFill>
            <a:schemeClr val="tx2">
              <a:lumMod val="40000"/>
              <a:lumOff val="60000"/>
            </a:schemeClr>
          </a:solidFill>
        </p:grpSpPr>
        <p:sp>
          <p:nvSpPr>
            <p:cNvPr id="138"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39" name="Traits"/>
            <p:cNvSpPr txBox="1"/>
            <p:nvPr/>
          </p:nvSpPr>
          <p:spPr>
            <a:xfrm>
              <a:off x="52074" y="69354"/>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이용 가이드</a:t>
              </a:r>
              <a:endParaRPr sz="600" dirty="0">
                <a:solidFill>
                  <a:schemeClr val="tx1"/>
                </a:solidFill>
              </a:endParaRPr>
            </a:p>
          </p:txBody>
        </p:sp>
      </p:grpSp>
      <p:grpSp>
        <p:nvGrpSpPr>
          <p:cNvPr id="143" name="Google Shape;428;p17"/>
          <p:cNvGrpSpPr/>
          <p:nvPr/>
        </p:nvGrpSpPr>
        <p:grpSpPr>
          <a:xfrm>
            <a:off x="6033312" y="2375538"/>
            <a:ext cx="860600" cy="300347"/>
            <a:chOff x="-1" y="0"/>
            <a:chExt cx="1260002" cy="360000"/>
          </a:xfrm>
          <a:solidFill>
            <a:schemeClr val="tx2">
              <a:lumMod val="40000"/>
              <a:lumOff val="60000"/>
            </a:schemeClr>
          </a:solidFill>
        </p:grpSpPr>
        <p:sp>
          <p:nvSpPr>
            <p:cNvPr id="144"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45" name="Traits"/>
            <p:cNvSpPr txBox="1"/>
            <p:nvPr/>
          </p:nvSpPr>
          <p:spPr>
            <a:xfrm>
              <a:off x="52074" y="69354"/>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개발 관리</a:t>
              </a:r>
              <a:endParaRPr sz="600" dirty="0">
                <a:solidFill>
                  <a:schemeClr val="tx1"/>
                </a:solidFill>
              </a:endParaRPr>
            </a:p>
          </p:txBody>
        </p:sp>
      </p:grpSp>
      <p:grpSp>
        <p:nvGrpSpPr>
          <p:cNvPr id="146" name="Google Shape;428;p17"/>
          <p:cNvGrpSpPr/>
          <p:nvPr/>
        </p:nvGrpSpPr>
        <p:grpSpPr>
          <a:xfrm>
            <a:off x="3125467" y="3352590"/>
            <a:ext cx="860600" cy="300347"/>
            <a:chOff x="-1" y="0"/>
            <a:chExt cx="1260002" cy="360000"/>
          </a:xfrm>
          <a:solidFill>
            <a:schemeClr val="tx2">
              <a:lumMod val="40000"/>
              <a:lumOff val="60000"/>
            </a:schemeClr>
          </a:solidFill>
        </p:grpSpPr>
        <p:sp>
          <p:nvSpPr>
            <p:cNvPr id="147"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48" name="Traits"/>
            <p:cNvSpPr txBox="1"/>
            <p:nvPr/>
          </p:nvSpPr>
          <p:spPr>
            <a:xfrm>
              <a:off x="52074" y="69354"/>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조직 등록 관리</a:t>
              </a:r>
              <a:endParaRPr sz="600" dirty="0">
                <a:solidFill>
                  <a:schemeClr val="tx1"/>
                </a:solidFill>
              </a:endParaRPr>
            </a:p>
          </p:txBody>
        </p:sp>
      </p:grpSp>
      <p:grpSp>
        <p:nvGrpSpPr>
          <p:cNvPr id="153" name="Google Shape;426;p17"/>
          <p:cNvGrpSpPr/>
          <p:nvPr/>
        </p:nvGrpSpPr>
        <p:grpSpPr>
          <a:xfrm>
            <a:off x="8943139" y="1916693"/>
            <a:ext cx="860599" cy="270478"/>
            <a:chOff x="-1" y="0"/>
            <a:chExt cx="1260002" cy="360000"/>
          </a:xfrm>
        </p:grpSpPr>
        <p:sp>
          <p:nvSpPr>
            <p:cNvPr id="154"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55" name="Destination"/>
            <p:cNvSpPr txBox="1"/>
            <p:nvPr/>
          </p:nvSpPr>
          <p:spPr>
            <a:xfrm>
              <a:off x="52074" y="46896"/>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개발지원</a:t>
              </a:r>
              <a:endParaRPr sz="700" dirty="0"/>
            </a:p>
          </p:txBody>
        </p:sp>
      </p:grpSp>
      <p:grpSp>
        <p:nvGrpSpPr>
          <p:cNvPr id="157" name="Google Shape;426;p17"/>
          <p:cNvGrpSpPr/>
          <p:nvPr/>
        </p:nvGrpSpPr>
        <p:grpSpPr>
          <a:xfrm>
            <a:off x="4588122" y="1910424"/>
            <a:ext cx="860599" cy="270478"/>
            <a:chOff x="-1" y="0"/>
            <a:chExt cx="1260002" cy="360000"/>
          </a:xfrm>
        </p:grpSpPr>
        <p:sp>
          <p:nvSpPr>
            <p:cNvPr id="158"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59" name="Destination"/>
            <p:cNvSpPr txBox="1"/>
            <p:nvPr/>
          </p:nvSpPr>
          <p:spPr>
            <a:xfrm>
              <a:off x="52074" y="46896"/>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인프라 관리</a:t>
              </a:r>
              <a:endParaRPr sz="700" dirty="0"/>
            </a:p>
          </p:txBody>
        </p:sp>
      </p:grpSp>
      <p:cxnSp>
        <p:nvCxnSpPr>
          <p:cNvPr id="175" name="직선 연결선 174"/>
          <p:cNvCxnSpPr/>
          <p:nvPr/>
        </p:nvCxnSpPr>
        <p:spPr>
          <a:xfrm flipH="1">
            <a:off x="9375721" y="2108490"/>
            <a:ext cx="4" cy="313943"/>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79" name="직선 연결선 178"/>
          <p:cNvCxnSpPr/>
          <p:nvPr/>
        </p:nvCxnSpPr>
        <p:spPr>
          <a:xfrm flipH="1">
            <a:off x="5011077" y="2092589"/>
            <a:ext cx="4" cy="313943"/>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grpSp>
        <p:nvGrpSpPr>
          <p:cNvPr id="186" name="Google Shape;428;p17"/>
          <p:cNvGrpSpPr/>
          <p:nvPr/>
        </p:nvGrpSpPr>
        <p:grpSpPr>
          <a:xfrm>
            <a:off x="8941632" y="2366877"/>
            <a:ext cx="860600" cy="300347"/>
            <a:chOff x="-1" y="0"/>
            <a:chExt cx="1260002" cy="360000"/>
          </a:xfrm>
          <a:solidFill>
            <a:schemeClr val="tx2">
              <a:lumMod val="40000"/>
              <a:lumOff val="60000"/>
            </a:schemeClr>
          </a:solidFill>
        </p:grpSpPr>
        <p:sp>
          <p:nvSpPr>
            <p:cNvPr id="187"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88" name="Traits"/>
            <p:cNvSpPr txBox="1"/>
            <p:nvPr/>
          </p:nvSpPr>
          <p:spPr>
            <a:xfrm>
              <a:off x="52074" y="69353"/>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문의</a:t>
              </a:r>
              <a:endParaRPr sz="600" dirty="0">
                <a:solidFill>
                  <a:schemeClr val="tx1"/>
                </a:solidFill>
              </a:endParaRPr>
            </a:p>
          </p:txBody>
        </p:sp>
      </p:grpSp>
      <p:grpSp>
        <p:nvGrpSpPr>
          <p:cNvPr id="190" name="Google Shape;428;p17"/>
          <p:cNvGrpSpPr/>
          <p:nvPr/>
        </p:nvGrpSpPr>
        <p:grpSpPr>
          <a:xfrm>
            <a:off x="4585712" y="2391807"/>
            <a:ext cx="860600" cy="300347"/>
            <a:chOff x="-1" y="0"/>
            <a:chExt cx="1260002" cy="360000"/>
          </a:xfrm>
          <a:solidFill>
            <a:schemeClr val="tx2">
              <a:lumMod val="40000"/>
              <a:lumOff val="60000"/>
            </a:schemeClr>
          </a:solidFill>
        </p:grpSpPr>
        <p:sp>
          <p:nvSpPr>
            <p:cNvPr id="191"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92"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인프라 신청</a:t>
              </a:r>
              <a:endParaRPr lang="en-US" altLang="ko-KR" sz="600" dirty="0" smtClean="0">
                <a:solidFill>
                  <a:schemeClr val="tx1"/>
                </a:solidFill>
              </a:endParaRPr>
            </a:p>
            <a:p>
              <a:r>
                <a:rPr lang="ko-KR" altLang="en-US" sz="600" dirty="0" smtClean="0">
                  <a:solidFill>
                    <a:schemeClr val="tx1"/>
                  </a:solidFill>
                </a:rPr>
                <a:t>관리</a:t>
              </a:r>
              <a:endParaRPr sz="600" dirty="0">
                <a:solidFill>
                  <a:schemeClr val="tx1"/>
                </a:solidFill>
              </a:endParaRPr>
            </a:p>
          </p:txBody>
        </p:sp>
      </p:grpSp>
      <p:grpSp>
        <p:nvGrpSpPr>
          <p:cNvPr id="196" name="Google Shape;428;p17"/>
          <p:cNvGrpSpPr/>
          <p:nvPr/>
        </p:nvGrpSpPr>
        <p:grpSpPr>
          <a:xfrm>
            <a:off x="7484590" y="2373972"/>
            <a:ext cx="860600" cy="298988"/>
            <a:chOff x="-1" y="0"/>
            <a:chExt cx="1260002" cy="360000"/>
          </a:xfrm>
          <a:solidFill>
            <a:schemeClr val="tx2">
              <a:lumMod val="40000"/>
              <a:lumOff val="60000"/>
            </a:schemeClr>
          </a:solidFill>
        </p:grpSpPr>
        <p:sp>
          <p:nvSpPr>
            <p:cNvPr id="197"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98" name="Traits"/>
            <p:cNvSpPr txBox="1"/>
            <p:nvPr/>
          </p:nvSpPr>
          <p:spPr>
            <a:xfrm>
              <a:off x="52074" y="68851"/>
              <a:ext cx="1155852" cy="222299"/>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공지사항</a:t>
              </a:r>
              <a:endParaRPr lang="en-US" altLang="ko-KR" sz="600" dirty="0" smtClean="0">
                <a:solidFill>
                  <a:schemeClr val="tx1"/>
                </a:solidFill>
              </a:endParaRPr>
            </a:p>
          </p:txBody>
        </p:sp>
      </p:grpSp>
      <p:grpSp>
        <p:nvGrpSpPr>
          <p:cNvPr id="199" name="Google Shape;428;p17"/>
          <p:cNvGrpSpPr/>
          <p:nvPr/>
        </p:nvGrpSpPr>
        <p:grpSpPr>
          <a:xfrm>
            <a:off x="7484064" y="2873312"/>
            <a:ext cx="860600" cy="298988"/>
            <a:chOff x="-1" y="0"/>
            <a:chExt cx="1260002" cy="360000"/>
          </a:xfrm>
          <a:solidFill>
            <a:schemeClr val="tx2">
              <a:lumMod val="40000"/>
              <a:lumOff val="60000"/>
            </a:schemeClr>
          </a:solidFill>
        </p:grpSpPr>
        <p:sp>
          <p:nvSpPr>
            <p:cNvPr id="200"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01" name="Traits"/>
            <p:cNvSpPr txBox="1"/>
            <p:nvPr/>
          </p:nvSpPr>
          <p:spPr>
            <a:xfrm>
              <a:off x="52074" y="68851"/>
              <a:ext cx="1155852" cy="222299"/>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자료실</a:t>
              </a:r>
              <a:endParaRPr lang="en-US" altLang="ko-KR" sz="600" dirty="0" smtClean="0">
                <a:solidFill>
                  <a:schemeClr val="tx1"/>
                </a:solidFill>
              </a:endParaRPr>
            </a:p>
          </p:txBody>
        </p:sp>
      </p:grpSp>
      <p:grpSp>
        <p:nvGrpSpPr>
          <p:cNvPr id="202" name="Google Shape;428;p17"/>
          <p:cNvGrpSpPr/>
          <p:nvPr/>
        </p:nvGrpSpPr>
        <p:grpSpPr>
          <a:xfrm>
            <a:off x="7503648" y="3342691"/>
            <a:ext cx="860600" cy="298988"/>
            <a:chOff x="-1" y="0"/>
            <a:chExt cx="1260002" cy="360000"/>
          </a:xfrm>
          <a:solidFill>
            <a:schemeClr val="tx2">
              <a:lumMod val="40000"/>
              <a:lumOff val="60000"/>
            </a:schemeClr>
          </a:solidFill>
        </p:grpSpPr>
        <p:sp>
          <p:nvSpPr>
            <p:cNvPr id="203"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04" name="Traits"/>
            <p:cNvSpPr txBox="1"/>
            <p:nvPr/>
          </p:nvSpPr>
          <p:spPr>
            <a:xfrm>
              <a:off x="52074" y="68851"/>
              <a:ext cx="1155852" cy="222299"/>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en-US" altLang="ko-KR" sz="600" dirty="0" smtClean="0">
                  <a:solidFill>
                    <a:schemeClr val="tx1"/>
                  </a:solidFill>
                </a:rPr>
                <a:t>FAQ</a:t>
              </a:r>
            </a:p>
          </p:txBody>
        </p:sp>
      </p:grpSp>
      <p:grpSp>
        <p:nvGrpSpPr>
          <p:cNvPr id="205" name="Google Shape;428;p17"/>
          <p:cNvGrpSpPr/>
          <p:nvPr/>
        </p:nvGrpSpPr>
        <p:grpSpPr>
          <a:xfrm>
            <a:off x="8940972" y="2864865"/>
            <a:ext cx="860600" cy="300347"/>
            <a:chOff x="-1" y="0"/>
            <a:chExt cx="1260002" cy="360000"/>
          </a:xfrm>
          <a:solidFill>
            <a:schemeClr val="tx2">
              <a:lumMod val="40000"/>
              <a:lumOff val="60000"/>
            </a:schemeClr>
          </a:solidFill>
        </p:grpSpPr>
        <p:sp>
          <p:nvSpPr>
            <p:cNvPr id="206"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07" name="Traits"/>
            <p:cNvSpPr txBox="1"/>
            <p:nvPr/>
          </p:nvSpPr>
          <p:spPr>
            <a:xfrm>
              <a:off x="52074" y="69353"/>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가이드</a:t>
              </a:r>
              <a:endParaRPr sz="600" dirty="0">
                <a:solidFill>
                  <a:schemeClr val="tx1"/>
                </a:solidFill>
              </a:endParaRPr>
            </a:p>
          </p:txBody>
        </p:sp>
      </p:grpSp>
      <p:grpSp>
        <p:nvGrpSpPr>
          <p:cNvPr id="208" name="Google Shape;428;p17"/>
          <p:cNvGrpSpPr/>
          <p:nvPr/>
        </p:nvGrpSpPr>
        <p:grpSpPr>
          <a:xfrm>
            <a:off x="8940972" y="3351562"/>
            <a:ext cx="860600" cy="300347"/>
            <a:chOff x="-1" y="0"/>
            <a:chExt cx="1260002" cy="360000"/>
          </a:xfrm>
          <a:solidFill>
            <a:schemeClr val="tx2">
              <a:lumMod val="40000"/>
              <a:lumOff val="60000"/>
            </a:schemeClr>
          </a:solidFill>
        </p:grpSpPr>
        <p:sp>
          <p:nvSpPr>
            <p:cNvPr id="209"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10" name="Traits"/>
            <p:cNvSpPr txBox="1"/>
            <p:nvPr/>
          </p:nvSpPr>
          <p:spPr>
            <a:xfrm>
              <a:off x="52074" y="14018"/>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인프라  이용</a:t>
              </a:r>
              <a:endParaRPr lang="en-US" altLang="ko-KR" sz="600" dirty="0" smtClean="0">
                <a:solidFill>
                  <a:schemeClr val="tx1"/>
                </a:solidFill>
              </a:endParaRPr>
            </a:p>
            <a:p>
              <a:r>
                <a:rPr lang="ko-KR" altLang="en-US" sz="600" dirty="0" smtClean="0">
                  <a:solidFill>
                    <a:schemeClr val="tx1"/>
                  </a:solidFill>
                </a:rPr>
                <a:t>가이드</a:t>
              </a:r>
              <a:endParaRPr sz="600" dirty="0">
                <a:solidFill>
                  <a:schemeClr val="tx1"/>
                </a:solidFill>
              </a:endParaRPr>
            </a:p>
          </p:txBody>
        </p:sp>
      </p:grpSp>
      <p:grpSp>
        <p:nvGrpSpPr>
          <p:cNvPr id="214" name="Google Shape;428;p17"/>
          <p:cNvGrpSpPr/>
          <p:nvPr/>
        </p:nvGrpSpPr>
        <p:grpSpPr>
          <a:xfrm>
            <a:off x="4580777" y="2871953"/>
            <a:ext cx="860600" cy="300347"/>
            <a:chOff x="-1" y="0"/>
            <a:chExt cx="1260002" cy="360000"/>
          </a:xfrm>
          <a:solidFill>
            <a:schemeClr val="tx2">
              <a:lumMod val="40000"/>
              <a:lumOff val="60000"/>
            </a:schemeClr>
          </a:solidFill>
        </p:grpSpPr>
        <p:sp>
          <p:nvSpPr>
            <p:cNvPr id="215"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16" name="Traits"/>
            <p:cNvSpPr txBox="1"/>
            <p:nvPr/>
          </p:nvSpPr>
          <p:spPr>
            <a:xfrm>
              <a:off x="52074" y="14020"/>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인프라 운영</a:t>
              </a:r>
              <a:endParaRPr lang="en-US" altLang="ko-KR" sz="600" dirty="0" smtClean="0">
                <a:solidFill>
                  <a:schemeClr val="tx1"/>
                </a:solidFill>
              </a:endParaRPr>
            </a:p>
            <a:p>
              <a:r>
                <a:rPr lang="ko-KR" altLang="en-US" sz="600" dirty="0" smtClean="0">
                  <a:solidFill>
                    <a:schemeClr val="tx1"/>
                  </a:solidFill>
                </a:rPr>
                <a:t>관리</a:t>
              </a:r>
              <a:endParaRPr sz="600" dirty="0">
                <a:solidFill>
                  <a:schemeClr val="tx1"/>
                </a:solidFill>
              </a:endParaRPr>
            </a:p>
          </p:txBody>
        </p:sp>
      </p:grpSp>
      <p:grpSp>
        <p:nvGrpSpPr>
          <p:cNvPr id="217" name="Google Shape;428;p17"/>
          <p:cNvGrpSpPr/>
          <p:nvPr/>
        </p:nvGrpSpPr>
        <p:grpSpPr>
          <a:xfrm>
            <a:off x="8950124" y="3835186"/>
            <a:ext cx="860600" cy="300347"/>
            <a:chOff x="-1" y="0"/>
            <a:chExt cx="1260002" cy="360000"/>
          </a:xfrm>
          <a:solidFill>
            <a:schemeClr val="tx2">
              <a:lumMod val="40000"/>
              <a:lumOff val="60000"/>
            </a:schemeClr>
          </a:solidFill>
        </p:grpSpPr>
        <p:sp>
          <p:nvSpPr>
            <p:cNvPr id="218"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19" name="Traits"/>
            <p:cNvSpPr txBox="1"/>
            <p:nvPr/>
          </p:nvSpPr>
          <p:spPr>
            <a:xfrm>
              <a:off x="52074" y="14018"/>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환경 </a:t>
              </a:r>
              <a:endParaRPr lang="en-US" altLang="ko-KR" sz="600" dirty="0" smtClean="0">
                <a:solidFill>
                  <a:schemeClr val="tx1"/>
                </a:solidFill>
              </a:endParaRPr>
            </a:p>
            <a:p>
              <a:r>
                <a:rPr lang="ko-KR" altLang="en-US" sz="600" dirty="0" smtClean="0">
                  <a:solidFill>
                    <a:schemeClr val="tx1"/>
                  </a:solidFill>
                </a:rPr>
                <a:t>구성 가이드</a:t>
              </a:r>
              <a:endParaRPr sz="600" dirty="0">
                <a:solidFill>
                  <a:schemeClr val="tx1"/>
                </a:solidFill>
              </a:endParaRPr>
            </a:p>
          </p:txBody>
        </p:sp>
      </p:gr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7" name="Google Shape;419;p17"/>
          <p:cNvSpPr txBox="1">
            <a:spLocks noGrp="1"/>
          </p:cNvSpPr>
          <p:nvPr>
            <p:ph type="body" sz="quarter" idx="1"/>
          </p:nvPr>
        </p:nvSpPr>
        <p:spPr>
          <a:xfrm>
            <a:off x="205865" y="161064"/>
            <a:ext cx="8674797" cy="348379"/>
          </a:xfrm>
          <a:prstGeom prst="rect">
            <a:avLst/>
          </a:prstGeom>
        </p:spPr>
        <p:txBody>
          <a:bodyPr/>
          <a:lstStyle/>
          <a:p>
            <a:pPr marL="0" defTabSz="868680">
              <a:spcBef>
                <a:spcPts val="0"/>
              </a:spcBef>
              <a:defRPr sz="1615"/>
            </a:pPr>
            <a:r>
              <a:rPr lang="en-US" altLang="ko-KR" dirty="0"/>
              <a:t>2.</a:t>
            </a:r>
            <a:r>
              <a:rPr lang="ko-KR" altLang="en-US" dirty="0"/>
              <a:t>서비스 개발 관리 메뉴 구조도 </a:t>
            </a:r>
            <a:r>
              <a:rPr lang="en-US" altLang="ko-KR" dirty="0" smtClean="0"/>
              <a:t>– </a:t>
            </a:r>
            <a:r>
              <a:rPr lang="ko-KR" altLang="en-US" dirty="0" smtClean="0"/>
              <a:t>관리자 시스템</a:t>
            </a:r>
            <a:endParaRPr lang="ko-KR" altLang="en-US" dirty="0"/>
          </a:p>
        </p:txBody>
      </p:sp>
      <p:grpSp>
        <p:nvGrpSpPr>
          <p:cNvPr id="1730" name="Google Shape;422;p17"/>
          <p:cNvGrpSpPr/>
          <p:nvPr/>
        </p:nvGrpSpPr>
        <p:grpSpPr>
          <a:xfrm>
            <a:off x="5780888" y="901081"/>
            <a:ext cx="1260003" cy="360003"/>
            <a:chOff x="0" y="22546"/>
            <a:chExt cx="1260001" cy="360001"/>
          </a:xfrm>
        </p:grpSpPr>
        <p:sp>
          <p:nvSpPr>
            <p:cNvPr id="1728" name="직사각형"/>
            <p:cNvSpPr/>
            <p:nvPr/>
          </p:nvSpPr>
          <p:spPr>
            <a:xfrm>
              <a:off x="0" y="22546"/>
              <a:ext cx="1260001" cy="360001"/>
            </a:xfrm>
            <a:prstGeom prst="rect">
              <a:avLst/>
            </a:prstGeom>
            <a:solidFill>
              <a:srgbClr val="3F3F3F"/>
            </a:solidFill>
            <a:ln w="12700" cap="flat">
              <a:solidFill>
                <a:srgbClr val="3F3F3F"/>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a:p>
          </p:txBody>
        </p:sp>
        <p:sp>
          <p:nvSpPr>
            <p:cNvPr id="1729" name="U+ DMP 메인(Dash board)"/>
            <p:cNvSpPr txBox="1"/>
            <p:nvPr/>
          </p:nvSpPr>
          <p:spPr>
            <a:xfrm>
              <a:off x="52074" y="94847"/>
              <a:ext cx="1155852" cy="215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p>
              <a:pPr algn="ctr">
                <a:defRPr sz="1000" b="1">
                  <a:solidFill>
                    <a:srgbClr val="FFFFFF"/>
                  </a:solidFill>
                </a:defRPr>
              </a:pPr>
              <a:r>
                <a:rPr lang="ko-KR" altLang="en-US" sz="800" dirty="0" smtClean="0"/>
                <a:t>서비스 </a:t>
              </a:r>
              <a:r>
                <a:rPr lang="ko-KR" altLang="en-US" sz="800" dirty="0" err="1" smtClean="0"/>
                <a:t>개발관리</a:t>
              </a:r>
              <a:r>
                <a:rPr lang="ko-KR" altLang="en-US" sz="800" dirty="0" smtClean="0"/>
                <a:t> 메인</a:t>
              </a:r>
              <a:endParaRPr sz="800" dirty="0"/>
            </a:p>
          </p:txBody>
        </p:sp>
      </p:grpSp>
      <p:sp>
        <p:nvSpPr>
          <p:cNvPr id="1733" name="Google Shape;453;p17"/>
          <p:cNvSpPr txBox="1"/>
          <p:nvPr/>
        </p:nvSpPr>
        <p:spPr>
          <a:xfrm>
            <a:off x="244811" y="1874044"/>
            <a:ext cx="1124700" cy="322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900" b="1"/>
            </a:lvl1pPr>
          </a:lstStyle>
          <a:p>
            <a:r>
              <a:t>1 DEPTH</a:t>
            </a:r>
          </a:p>
        </p:txBody>
      </p:sp>
      <p:sp>
        <p:nvSpPr>
          <p:cNvPr id="1734" name="Google Shape;454;p17"/>
          <p:cNvSpPr txBox="1"/>
          <p:nvPr/>
        </p:nvSpPr>
        <p:spPr>
          <a:xfrm>
            <a:off x="244811" y="2413644"/>
            <a:ext cx="1124700" cy="322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900" b="1"/>
            </a:lvl1pPr>
          </a:lstStyle>
          <a:p>
            <a:r>
              <a:t>2 DEPTH</a:t>
            </a:r>
          </a:p>
        </p:txBody>
      </p:sp>
      <p:sp>
        <p:nvSpPr>
          <p:cNvPr id="1735" name="Google Shape;453;p17"/>
          <p:cNvSpPr txBox="1"/>
          <p:nvPr/>
        </p:nvSpPr>
        <p:spPr>
          <a:xfrm>
            <a:off x="244811" y="872143"/>
            <a:ext cx="1124700" cy="322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a:defRPr sz="900" b="1"/>
            </a:pPr>
            <a:r>
              <a:t>0 DEPTH</a:t>
            </a:r>
          </a:p>
        </p:txBody>
      </p:sp>
      <p:grpSp>
        <p:nvGrpSpPr>
          <p:cNvPr id="1742" name="Google Shape;428;p17"/>
          <p:cNvGrpSpPr/>
          <p:nvPr/>
        </p:nvGrpSpPr>
        <p:grpSpPr>
          <a:xfrm>
            <a:off x="1414548" y="1918806"/>
            <a:ext cx="860600" cy="270478"/>
            <a:chOff x="-1" y="0"/>
            <a:chExt cx="1260002" cy="360000"/>
          </a:xfrm>
        </p:grpSpPr>
        <p:sp>
          <p:nvSpPr>
            <p:cNvPr id="1740"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741" name="Traits"/>
            <p:cNvSpPr txBox="1"/>
            <p:nvPr/>
          </p:nvSpPr>
          <p:spPr>
            <a:xfrm>
              <a:off x="52074" y="46894"/>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로그인</a:t>
              </a:r>
              <a:endParaRPr sz="700" dirty="0"/>
            </a:p>
          </p:txBody>
        </p:sp>
      </p:grpSp>
      <p:grpSp>
        <p:nvGrpSpPr>
          <p:cNvPr id="1759" name="Google Shape;424;p17"/>
          <p:cNvGrpSpPr/>
          <p:nvPr/>
        </p:nvGrpSpPr>
        <p:grpSpPr>
          <a:xfrm>
            <a:off x="8064141" y="1921764"/>
            <a:ext cx="860599" cy="270478"/>
            <a:chOff x="-1" y="0"/>
            <a:chExt cx="1260002" cy="360000"/>
          </a:xfrm>
        </p:grpSpPr>
        <p:sp>
          <p:nvSpPr>
            <p:cNvPr id="1757"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758" name="관리자"/>
            <p:cNvSpPr txBox="1"/>
            <p:nvPr/>
          </p:nvSpPr>
          <p:spPr>
            <a:xfrm>
              <a:off x="52074" y="46896"/>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공지 관리</a:t>
              </a:r>
              <a:endParaRPr sz="700" dirty="0"/>
            </a:p>
          </p:txBody>
        </p:sp>
      </p:grpSp>
      <p:grpSp>
        <p:nvGrpSpPr>
          <p:cNvPr id="1771" name="Google Shape;443;p17"/>
          <p:cNvGrpSpPr/>
          <p:nvPr/>
        </p:nvGrpSpPr>
        <p:grpSpPr>
          <a:xfrm>
            <a:off x="2461448" y="1918809"/>
            <a:ext cx="860599" cy="270475"/>
            <a:chOff x="-1" y="0"/>
            <a:chExt cx="1260002" cy="360000"/>
          </a:xfrm>
        </p:grpSpPr>
        <p:sp>
          <p:nvSpPr>
            <p:cNvPr id="1769"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770" name="Audiences"/>
            <p:cNvSpPr txBox="1"/>
            <p:nvPr/>
          </p:nvSpPr>
          <p:spPr>
            <a:xfrm>
              <a:off x="52074" y="46894"/>
              <a:ext cx="1155852" cy="2662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관리자 권한 관리</a:t>
              </a:r>
              <a:endParaRPr sz="700" dirty="0"/>
            </a:p>
          </p:txBody>
        </p:sp>
      </p:grpSp>
      <p:grpSp>
        <p:nvGrpSpPr>
          <p:cNvPr id="1790" name="Google Shape;426;p17"/>
          <p:cNvGrpSpPr/>
          <p:nvPr/>
        </p:nvGrpSpPr>
        <p:grpSpPr>
          <a:xfrm>
            <a:off x="5812085" y="1903138"/>
            <a:ext cx="860599" cy="307734"/>
            <a:chOff x="-1" y="-24791"/>
            <a:chExt cx="1260002" cy="409587"/>
          </a:xfrm>
        </p:grpSpPr>
        <p:sp>
          <p:nvSpPr>
            <p:cNvPr id="1788"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789" name="Destination"/>
            <p:cNvSpPr txBox="1"/>
            <p:nvPr/>
          </p:nvSpPr>
          <p:spPr>
            <a:xfrm>
              <a:off x="52074" y="-24791"/>
              <a:ext cx="1155852" cy="4095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서비스 개발 신청</a:t>
              </a:r>
              <a:endParaRPr lang="en-US" altLang="ko-KR" sz="700" dirty="0" smtClean="0"/>
            </a:p>
            <a:p>
              <a:r>
                <a:rPr lang="ko-KR" altLang="en-US" sz="700" dirty="0" smtClean="0"/>
                <a:t>현황</a:t>
              </a:r>
              <a:endParaRPr sz="700" dirty="0"/>
            </a:p>
          </p:txBody>
        </p:sp>
      </p:grpSp>
      <p:grpSp>
        <p:nvGrpSpPr>
          <p:cNvPr id="84" name="Google Shape;424;p17"/>
          <p:cNvGrpSpPr/>
          <p:nvPr/>
        </p:nvGrpSpPr>
        <p:grpSpPr>
          <a:xfrm>
            <a:off x="10549314" y="1915342"/>
            <a:ext cx="860599" cy="270478"/>
            <a:chOff x="-1" y="0"/>
            <a:chExt cx="1260002" cy="360000"/>
          </a:xfrm>
        </p:grpSpPr>
        <p:sp>
          <p:nvSpPr>
            <p:cNvPr id="85"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86" name="관리자"/>
            <p:cNvSpPr txBox="1"/>
            <p:nvPr/>
          </p:nvSpPr>
          <p:spPr>
            <a:xfrm>
              <a:off x="52074" y="46897"/>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이용 가이드</a:t>
              </a:r>
              <a:endParaRPr sz="700" dirty="0"/>
            </a:p>
          </p:txBody>
        </p:sp>
      </p:grpSp>
      <p:cxnSp>
        <p:nvCxnSpPr>
          <p:cNvPr id="3" name="직선 연결선 2"/>
          <p:cNvCxnSpPr>
            <a:stCxn id="1741" idx="2"/>
            <a:endCxn id="96" idx="0"/>
          </p:cNvCxnSpPr>
          <p:nvPr/>
        </p:nvCxnSpPr>
        <p:spPr>
          <a:xfrm>
            <a:off x="1844848" y="2154051"/>
            <a:ext cx="0" cy="303803"/>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02" name="직선 연결선 101"/>
          <p:cNvCxnSpPr>
            <a:endCxn id="101" idx="0"/>
          </p:cNvCxnSpPr>
          <p:nvPr/>
        </p:nvCxnSpPr>
        <p:spPr>
          <a:xfrm flipH="1">
            <a:off x="2891747" y="2128522"/>
            <a:ext cx="4" cy="329332"/>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grpSp>
        <p:nvGrpSpPr>
          <p:cNvPr id="99" name="Google Shape;428;p17"/>
          <p:cNvGrpSpPr/>
          <p:nvPr/>
        </p:nvGrpSpPr>
        <p:grpSpPr>
          <a:xfrm>
            <a:off x="2461447" y="2399992"/>
            <a:ext cx="860600" cy="300347"/>
            <a:chOff x="-1" y="0"/>
            <a:chExt cx="1260002" cy="360000"/>
          </a:xfrm>
          <a:solidFill>
            <a:schemeClr val="tx2">
              <a:lumMod val="40000"/>
              <a:lumOff val="60000"/>
            </a:schemeClr>
          </a:solidFill>
        </p:grpSpPr>
        <p:sp>
          <p:nvSpPr>
            <p:cNvPr id="100"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01" name="Traits"/>
            <p:cNvSpPr txBox="1"/>
            <p:nvPr/>
          </p:nvSpPr>
          <p:spPr>
            <a:xfrm>
              <a:off x="52074" y="69354"/>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본사 등록 관리</a:t>
              </a:r>
              <a:endParaRPr sz="600" dirty="0">
                <a:solidFill>
                  <a:schemeClr val="tx1"/>
                </a:solidFill>
              </a:endParaRPr>
            </a:p>
          </p:txBody>
        </p:sp>
      </p:grpSp>
      <p:grpSp>
        <p:nvGrpSpPr>
          <p:cNvPr id="94" name="Google Shape;428;p17"/>
          <p:cNvGrpSpPr/>
          <p:nvPr/>
        </p:nvGrpSpPr>
        <p:grpSpPr>
          <a:xfrm>
            <a:off x="1414548" y="2399992"/>
            <a:ext cx="860600" cy="300347"/>
            <a:chOff x="-1" y="0"/>
            <a:chExt cx="1260002" cy="360000"/>
          </a:xfrm>
          <a:solidFill>
            <a:schemeClr val="tx2">
              <a:lumMod val="40000"/>
              <a:lumOff val="60000"/>
            </a:schemeClr>
          </a:solidFill>
        </p:grpSpPr>
        <p:sp>
          <p:nvSpPr>
            <p:cNvPr id="95"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solidFill>
                  <a:schemeClr val="tx1"/>
                </a:solidFill>
              </a:endParaRPr>
            </a:p>
          </p:txBody>
        </p:sp>
        <p:sp>
          <p:nvSpPr>
            <p:cNvPr id="96" name="Traits"/>
            <p:cNvSpPr txBox="1"/>
            <p:nvPr/>
          </p:nvSpPr>
          <p:spPr>
            <a:xfrm>
              <a:off x="52074" y="69354"/>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로그인</a:t>
              </a:r>
              <a:endParaRPr sz="600" dirty="0">
                <a:solidFill>
                  <a:schemeClr val="tx1"/>
                </a:solidFill>
              </a:endParaRPr>
            </a:p>
          </p:txBody>
        </p:sp>
      </p:grpSp>
      <p:grpSp>
        <p:nvGrpSpPr>
          <p:cNvPr id="103" name="Google Shape;428;p17"/>
          <p:cNvGrpSpPr/>
          <p:nvPr/>
        </p:nvGrpSpPr>
        <p:grpSpPr>
          <a:xfrm>
            <a:off x="2461447" y="2861904"/>
            <a:ext cx="860600" cy="300347"/>
            <a:chOff x="-1" y="0"/>
            <a:chExt cx="1260002" cy="360000"/>
          </a:xfrm>
          <a:solidFill>
            <a:schemeClr val="tx2">
              <a:lumMod val="40000"/>
              <a:lumOff val="60000"/>
            </a:schemeClr>
          </a:solidFill>
        </p:grpSpPr>
        <p:sp>
          <p:nvSpPr>
            <p:cNvPr id="104"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05" name="Traits"/>
            <p:cNvSpPr txBox="1"/>
            <p:nvPr/>
          </p:nvSpPr>
          <p:spPr>
            <a:xfrm>
              <a:off x="52074" y="69354"/>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관리자 등록 관리</a:t>
              </a:r>
              <a:endParaRPr sz="600" dirty="0">
                <a:solidFill>
                  <a:schemeClr val="tx1"/>
                </a:solidFill>
              </a:endParaRPr>
            </a:p>
          </p:txBody>
        </p:sp>
      </p:grpSp>
      <p:grpSp>
        <p:nvGrpSpPr>
          <p:cNvPr id="106" name="Google Shape;428;p17"/>
          <p:cNvGrpSpPr/>
          <p:nvPr/>
        </p:nvGrpSpPr>
        <p:grpSpPr>
          <a:xfrm>
            <a:off x="2461446" y="3819116"/>
            <a:ext cx="860600" cy="300347"/>
            <a:chOff x="-1" y="0"/>
            <a:chExt cx="1260002" cy="360000"/>
          </a:xfrm>
          <a:solidFill>
            <a:schemeClr val="tx2">
              <a:lumMod val="40000"/>
              <a:lumOff val="60000"/>
            </a:schemeClr>
          </a:solidFill>
        </p:grpSpPr>
        <p:sp>
          <p:nvSpPr>
            <p:cNvPr id="107"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08" name="Traits"/>
            <p:cNvSpPr txBox="1"/>
            <p:nvPr/>
          </p:nvSpPr>
          <p:spPr>
            <a:xfrm>
              <a:off x="52074" y="69354"/>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권한 등록 관리</a:t>
              </a:r>
              <a:endParaRPr sz="600" dirty="0">
                <a:solidFill>
                  <a:schemeClr val="tx1"/>
                </a:solidFill>
              </a:endParaRPr>
            </a:p>
          </p:txBody>
        </p:sp>
      </p:grpSp>
      <p:grpSp>
        <p:nvGrpSpPr>
          <p:cNvPr id="109" name="Google Shape;428;p17"/>
          <p:cNvGrpSpPr/>
          <p:nvPr/>
        </p:nvGrpSpPr>
        <p:grpSpPr>
          <a:xfrm>
            <a:off x="2468372" y="4280948"/>
            <a:ext cx="860600" cy="300347"/>
            <a:chOff x="-1" y="0"/>
            <a:chExt cx="1260002" cy="360000"/>
          </a:xfrm>
          <a:solidFill>
            <a:schemeClr val="tx2">
              <a:lumMod val="40000"/>
              <a:lumOff val="60000"/>
            </a:schemeClr>
          </a:solidFill>
        </p:grpSpPr>
        <p:sp>
          <p:nvSpPr>
            <p:cNvPr id="110"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11" name="Traits"/>
            <p:cNvSpPr txBox="1"/>
            <p:nvPr/>
          </p:nvSpPr>
          <p:spPr>
            <a:xfrm>
              <a:off x="52074" y="84424"/>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사용자 권한 관리</a:t>
              </a:r>
              <a:endParaRPr sz="600" dirty="0">
                <a:solidFill>
                  <a:schemeClr val="tx1"/>
                </a:solidFill>
              </a:endParaRPr>
            </a:p>
          </p:txBody>
        </p:sp>
      </p:grpSp>
      <p:cxnSp>
        <p:nvCxnSpPr>
          <p:cNvPr id="112" name="직선 연결선 111"/>
          <p:cNvCxnSpPr/>
          <p:nvPr/>
        </p:nvCxnSpPr>
        <p:spPr>
          <a:xfrm>
            <a:off x="6253051" y="2142451"/>
            <a:ext cx="0" cy="33967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grpSp>
        <p:nvGrpSpPr>
          <p:cNvPr id="113" name="Google Shape;428;p17"/>
          <p:cNvGrpSpPr/>
          <p:nvPr/>
        </p:nvGrpSpPr>
        <p:grpSpPr>
          <a:xfrm>
            <a:off x="5822750" y="2390717"/>
            <a:ext cx="860600" cy="300347"/>
            <a:chOff x="-1" y="0"/>
            <a:chExt cx="1260002" cy="360000"/>
          </a:xfrm>
          <a:solidFill>
            <a:schemeClr val="tx2">
              <a:lumMod val="40000"/>
              <a:lumOff val="60000"/>
            </a:schemeClr>
          </a:solidFill>
        </p:grpSpPr>
        <p:sp>
          <p:nvSpPr>
            <p:cNvPr id="114"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15"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개발 </a:t>
              </a:r>
              <a:endParaRPr lang="en-US" altLang="ko-KR" sz="600" dirty="0" smtClean="0">
                <a:solidFill>
                  <a:schemeClr val="tx1"/>
                </a:solidFill>
              </a:endParaRPr>
            </a:p>
            <a:p>
              <a:r>
                <a:rPr lang="ko-KR" altLang="en-US" sz="600" dirty="0" smtClean="0">
                  <a:solidFill>
                    <a:schemeClr val="tx1"/>
                  </a:solidFill>
                </a:rPr>
                <a:t>계획 현황</a:t>
              </a:r>
              <a:endParaRPr sz="600" dirty="0">
                <a:solidFill>
                  <a:schemeClr val="tx1"/>
                </a:solidFill>
              </a:endParaRPr>
            </a:p>
          </p:txBody>
        </p:sp>
      </p:grpSp>
      <p:grpSp>
        <p:nvGrpSpPr>
          <p:cNvPr id="116" name="Google Shape;428;p17"/>
          <p:cNvGrpSpPr/>
          <p:nvPr/>
        </p:nvGrpSpPr>
        <p:grpSpPr>
          <a:xfrm>
            <a:off x="5826532" y="2866187"/>
            <a:ext cx="860600" cy="300347"/>
            <a:chOff x="-1" y="0"/>
            <a:chExt cx="1260002" cy="360000"/>
          </a:xfrm>
          <a:solidFill>
            <a:schemeClr val="tx2">
              <a:lumMod val="40000"/>
              <a:lumOff val="60000"/>
            </a:schemeClr>
          </a:solidFill>
        </p:grpSpPr>
        <p:sp>
          <p:nvSpPr>
            <p:cNvPr id="117"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18"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테스트 </a:t>
              </a:r>
              <a:endParaRPr lang="en-US" altLang="ko-KR" sz="600" dirty="0" smtClean="0">
                <a:solidFill>
                  <a:schemeClr val="tx1"/>
                </a:solidFill>
              </a:endParaRPr>
            </a:p>
            <a:p>
              <a:r>
                <a:rPr lang="ko-KR" altLang="en-US" sz="600" dirty="0" smtClean="0">
                  <a:solidFill>
                    <a:schemeClr val="tx1"/>
                  </a:solidFill>
                </a:rPr>
                <a:t>배포 현황</a:t>
              </a:r>
              <a:endParaRPr sz="600" dirty="0">
                <a:solidFill>
                  <a:schemeClr val="tx1"/>
                </a:solidFill>
              </a:endParaRPr>
            </a:p>
          </p:txBody>
        </p:sp>
      </p:grpSp>
      <p:grpSp>
        <p:nvGrpSpPr>
          <p:cNvPr id="119" name="Google Shape;428;p17"/>
          <p:cNvGrpSpPr/>
          <p:nvPr/>
        </p:nvGrpSpPr>
        <p:grpSpPr>
          <a:xfrm>
            <a:off x="5822750" y="3328099"/>
            <a:ext cx="860600" cy="300347"/>
            <a:chOff x="-1" y="0"/>
            <a:chExt cx="1260002" cy="360000"/>
          </a:xfrm>
          <a:solidFill>
            <a:schemeClr val="tx2">
              <a:lumMod val="40000"/>
              <a:lumOff val="60000"/>
            </a:schemeClr>
          </a:solidFill>
        </p:grpSpPr>
        <p:sp>
          <p:nvSpPr>
            <p:cNvPr id="120"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21"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운영 </a:t>
              </a:r>
              <a:endParaRPr lang="en-US" altLang="ko-KR" sz="600" dirty="0" smtClean="0">
                <a:solidFill>
                  <a:schemeClr val="tx1"/>
                </a:solidFill>
              </a:endParaRPr>
            </a:p>
            <a:p>
              <a:r>
                <a:rPr lang="ko-KR" altLang="en-US" sz="600" dirty="0" smtClean="0">
                  <a:solidFill>
                    <a:schemeClr val="tx1"/>
                  </a:solidFill>
                </a:rPr>
                <a:t>배포 현황</a:t>
              </a:r>
              <a:endParaRPr sz="600" dirty="0">
                <a:solidFill>
                  <a:schemeClr val="tx1"/>
                </a:solidFill>
              </a:endParaRPr>
            </a:p>
          </p:txBody>
        </p:sp>
      </p:grpSp>
      <p:cxnSp>
        <p:nvCxnSpPr>
          <p:cNvPr id="122" name="직선 연결선 121"/>
          <p:cNvCxnSpPr/>
          <p:nvPr/>
        </p:nvCxnSpPr>
        <p:spPr>
          <a:xfrm flipH="1">
            <a:off x="8494753" y="2110097"/>
            <a:ext cx="4" cy="252388"/>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36" name="직선 연결선 135"/>
          <p:cNvCxnSpPr>
            <a:endCxn id="139" idx="0"/>
          </p:cNvCxnSpPr>
          <p:nvPr/>
        </p:nvCxnSpPr>
        <p:spPr>
          <a:xfrm flipH="1">
            <a:off x="10975445" y="2091398"/>
            <a:ext cx="4" cy="329332"/>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grpSp>
        <p:nvGrpSpPr>
          <p:cNvPr id="137" name="Google Shape;428;p17"/>
          <p:cNvGrpSpPr/>
          <p:nvPr/>
        </p:nvGrpSpPr>
        <p:grpSpPr>
          <a:xfrm>
            <a:off x="10545145" y="2362868"/>
            <a:ext cx="860600" cy="300347"/>
            <a:chOff x="-1" y="0"/>
            <a:chExt cx="1260002" cy="360000"/>
          </a:xfrm>
          <a:solidFill>
            <a:schemeClr val="tx2">
              <a:lumMod val="40000"/>
              <a:lumOff val="60000"/>
            </a:schemeClr>
          </a:solidFill>
        </p:grpSpPr>
        <p:sp>
          <p:nvSpPr>
            <p:cNvPr id="138"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39" name="Traits"/>
            <p:cNvSpPr txBox="1"/>
            <p:nvPr/>
          </p:nvSpPr>
          <p:spPr>
            <a:xfrm>
              <a:off x="52074" y="69354"/>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이용 가이드 관리</a:t>
              </a:r>
              <a:endParaRPr sz="600" dirty="0">
                <a:solidFill>
                  <a:schemeClr val="tx1"/>
                </a:solidFill>
              </a:endParaRPr>
            </a:p>
          </p:txBody>
        </p:sp>
      </p:grpSp>
      <p:grpSp>
        <p:nvGrpSpPr>
          <p:cNvPr id="146" name="Google Shape;428;p17"/>
          <p:cNvGrpSpPr/>
          <p:nvPr/>
        </p:nvGrpSpPr>
        <p:grpSpPr>
          <a:xfrm>
            <a:off x="2463967" y="3352590"/>
            <a:ext cx="860600" cy="300347"/>
            <a:chOff x="-1" y="0"/>
            <a:chExt cx="1260002" cy="360000"/>
          </a:xfrm>
          <a:solidFill>
            <a:schemeClr val="tx2">
              <a:lumMod val="40000"/>
              <a:lumOff val="60000"/>
            </a:schemeClr>
          </a:solidFill>
        </p:grpSpPr>
        <p:sp>
          <p:nvSpPr>
            <p:cNvPr id="147"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48" name="Traits"/>
            <p:cNvSpPr txBox="1"/>
            <p:nvPr/>
          </p:nvSpPr>
          <p:spPr>
            <a:xfrm>
              <a:off x="52074" y="69354"/>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조직 등록 관리</a:t>
              </a:r>
              <a:endParaRPr sz="600" dirty="0">
                <a:solidFill>
                  <a:schemeClr val="tx1"/>
                </a:solidFill>
              </a:endParaRPr>
            </a:p>
          </p:txBody>
        </p:sp>
      </p:grpSp>
      <p:grpSp>
        <p:nvGrpSpPr>
          <p:cNvPr id="153" name="Google Shape;426;p17"/>
          <p:cNvGrpSpPr/>
          <p:nvPr/>
        </p:nvGrpSpPr>
        <p:grpSpPr>
          <a:xfrm>
            <a:off x="9312780" y="1916693"/>
            <a:ext cx="860599" cy="270478"/>
            <a:chOff x="-1" y="0"/>
            <a:chExt cx="1260002" cy="360000"/>
          </a:xfrm>
        </p:grpSpPr>
        <p:sp>
          <p:nvSpPr>
            <p:cNvPr id="154"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55" name="Destination"/>
            <p:cNvSpPr txBox="1"/>
            <p:nvPr/>
          </p:nvSpPr>
          <p:spPr>
            <a:xfrm>
              <a:off x="52074" y="46896"/>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개발지원</a:t>
              </a:r>
              <a:endParaRPr sz="700" dirty="0"/>
            </a:p>
          </p:txBody>
        </p:sp>
      </p:grpSp>
      <p:grpSp>
        <p:nvGrpSpPr>
          <p:cNvPr id="157" name="Google Shape;426;p17"/>
          <p:cNvGrpSpPr/>
          <p:nvPr/>
        </p:nvGrpSpPr>
        <p:grpSpPr>
          <a:xfrm>
            <a:off x="4685385" y="1910424"/>
            <a:ext cx="860599" cy="270478"/>
            <a:chOff x="-1" y="0"/>
            <a:chExt cx="1260002" cy="360000"/>
          </a:xfrm>
        </p:grpSpPr>
        <p:sp>
          <p:nvSpPr>
            <p:cNvPr id="158"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59" name="Destination"/>
            <p:cNvSpPr txBox="1"/>
            <p:nvPr/>
          </p:nvSpPr>
          <p:spPr>
            <a:xfrm>
              <a:off x="52074" y="46896"/>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인프라 관리</a:t>
              </a:r>
              <a:endParaRPr sz="700" dirty="0"/>
            </a:p>
          </p:txBody>
        </p:sp>
      </p:grpSp>
      <p:cxnSp>
        <p:nvCxnSpPr>
          <p:cNvPr id="175" name="직선 연결선 174"/>
          <p:cNvCxnSpPr/>
          <p:nvPr/>
        </p:nvCxnSpPr>
        <p:spPr>
          <a:xfrm flipH="1">
            <a:off x="9745362" y="2108490"/>
            <a:ext cx="4" cy="313943"/>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79" name="직선 연결선 178"/>
          <p:cNvCxnSpPr/>
          <p:nvPr/>
        </p:nvCxnSpPr>
        <p:spPr>
          <a:xfrm flipH="1">
            <a:off x="5108340" y="2092589"/>
            <a:ext cx="4" cy="313943"/>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grpSp>
        <p:nvGrpSpPr>
          <p:cNvPr id="186" name="Google Shape;428;p17"/>
          <p:cNvGrpSpPr/>
          <p:nvPr/>
        </p:nvGrpSpPr>
        <p:grpSpPr>
          <a:xfrm>
            <a:off x="9311273" y="2366877"/>
            <a:ext cx="860600" cy="300347"/>
            <a:chOff x="-1" y="0"/>
            <a:chExt cx="1260002" cy="360000"/>
          </a:xfrm>
          <a:solidFill>
            <a:schemeClr val="tx2">
              <a:lumMod val="40000"/>
              <a:lumOff val="60000"/>
            </a:schemeClr>
          </a:solidFill>
        </p:grpSpPr>
        <p:sp>
          <p:nvSpPr>
            <p:cNvPr id="187"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88" name="Traits"/>
            <p:cNvSpPr txBox="1"/>
            <p:nvPr/>
          </p:nvSpPr>
          <p:spPr>
            <a:xfrm>
              <a:off x="52074" y="69353"/>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문의 관리</a:t>
              </a:r>
              <a:endParaRPr sz="600" dirty="0">
                <a:solidFill>
                  <a:schemeClr val="tx1"/>
                </a:solidFill>
              </a:endParaRPr>
            </a:p>
          </p:txBody>
        </p:sp>
      </p:grpSp>
      <p:grpSp>
        <p:nvGrpSpPr>
          <p:cNvPr id="190" name="Google Shape;428;p17"/>
          <p:cNvGrpSpPr/>
          <p:nvPr/>
        </p:nvGrpSpPr>
        <p:grpSpPr>
          <a:xfrm>
            <a:off x="4682975" y="2391807"/>
            <a:ext cx="860600" cy="300347"/>
            <a:chOff x="-1" y="0"/>
            <a:chExt cx="1260002" cy="360000"/>
          </a:xfrm>
          <a:solidFill>
            <a:schemeClr val="tx2">
              <a:lumMod val="40000"/>
              <a:lumOff val="60000"/>
            </a:schemeClr>
          </a:solidFill>
        </p:grpSpPr>
        <p:sp>
          <p:nvSpPr>
            <p:cNvPr id="191"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92"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인프라 신청</a:t>
              </a:r>
              <a:endParaRPr lang="en-US" altLang="ko-KR" sz="600" dirty="0" smtClean="0">
                <a:solidFill>
                  <a:schemeClr val="tx1"/>
                </a:solidFill>
              </a:endParaRPr>
            </a:p>
            <a:p>
              <a:r>
                <a:rPr lang="ko-KR" altLang="en-US" sz="600" dirty="0" smtClean="0">
                  <a:solidFill>
                    <a:schemeClr val="tx1"/>
                  </a:solidFill>
                </a:rPr>
                <a:t>현황</a:t>
              </a:r>
              <a:endParaRPr sz="600" dirty="0">
                <a:solidFill>
                  <a:schemeClr val="tx1"/>
                </a:solidFill>
              </a:endParaRPr>
            </a:p>
          </p:txBody>
        </p:sp>
      </p:grpSp>
      <p:grpSp>
        <p:nvGrpSpPr>
          <p:cNvPr id="196" name="Google Shape;428;p17"/>
          <p:cNvGrpSpPr/>
          <p:nvPr/>
        </p:nvGrpSpPr>
        <p:grpSpPr>
          <a:xfrm>
            <a:off x="8068236" y="2373972"/>
            <a:ext cx="860600" cy="298988"/>
            <a:chOff x="-1" y="0"/>
            <a:chExt cx="1260002" cy="360000"/>
          </a:xfrm>
          <a:solidFill>
            <a:schemeClr val="tx2">
              <a:lumMod val="40000"/>
              <a:lumOff val="60000"/>
            </a:schemeClr>
          </a:solidFill>
        </p:grpSpPr>
        <p:sp>
          <p:nvSpPr>
            <p:cNvPr id="197"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98" name="Traits"/>
            <p:cNvSpPr txBox="1"/>
            <p:nvPr/>
          </p:nvSpPr>
          <p:spPr>
            <a:xfrm>
              <a:off x="52074" y="13264"/>
              <a:ext cx="1155852" cy="333472"/>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공지사항</a:t>
              </a:r>
              <a:endParaRPr lang="en-US" altLang="ko-KR" sz="600" dirty="0" smtClean="0">
                <a:solidFill>
                  <a:schemeClr val="tx1"/>
                </a:solidFill>
              </a:endParaRPr>
            </a:p>
            <a:p>
              <a:r>
                <a:rPr lang="ko-KR" altLang="en-US" sz="600" dirty="0" smtClean="0">
                  <a:solidFill>
                    <a:schemeClr val="tx1"/>
                  </a:solidFill>
                </a:rPr>
                <a:t>관리</a:t>
              </a:r>
              <a:endParaRPr lang="en-US" altLang="ko-KR" sz="600" dirty="0" smtClean="0">
                <a:solidFill>
                  <a:schemeClr val="tx1"/>
                </a:solidFill>
              </a:endParaRPr>
            </a:p>
          </p:txBody>
        </p:sp>
      </p:grpSp>
      <p:grpSp>
        <p:nvGrpSpPr>
          <p:cNvPr id="199" name="Google Shape;428;p17"/>
          <p:cNvGrpSpPr/>
          <p:nvPr/>
        </p:nvGrpSpPr>
        <p:grpSpPr>
          <a:xfrm>
            <a:off x="8067710" y="2873312"/>
            <a:ext cx="860600" cy="298988"/>
            <a:chOff x="-1" y="0"/>
            <a:chExt cx="1260002" cy="360000"/>
          </a:xfrm>
          <a:solidFill>
            <a:schemeClr val="tx2">
              <a:lumMod val="40000"/>
              <a:lumOff val="60000"/>
            </a:schemeClr>
          </a:solidFill>
        </p:grpSpPr>
        <p:sp>
          <p:nvSpPr>
            <p:cNvPr id="200"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01" name="Traits"/>
            <p:cNvSpPr txBox="1"/>
            <p:nvPr/>
          </p:nvSpPr>
          <p:spPr>
            <a:xfrm>
              <a:off x="52074" y="68851"/>
              <a:ext cx="1155852" cy="222299"/>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자료실 관리</a:t>
              </a:r>
              <a:endParaRPr lang="en-US" altLang="ko-KR" sz="600" dirty="0" smtClean="0">
                <a:solidFill>
                  <a:schemeClr val="tx1"/>
                </a:solidFill>
              </a:endParaRPr>
            </a:p>
          </p:txBody>
        </p:sp>
      </p:grpSp>
      <p:grpSp>
        <p:nvGrpSpPr>
          <p:cNvPr id="202" name="Google Shape;428;p17"/>
          <p:cNvGrpSpPr/>
          <p:nvPr/>
        </p:nvGrpSpPr>
        <p:grpSpPr>
          <a:xfrm>
            <a:off x="8087294" y="3342691"/>
            <a:ext cx="860600" cy="298988"/>
            <a:chOff x="-1" y="0"/>
            <a:chExt cx="1260002" cy="360000"/>
          </a:xfrm>
          <a:solidFill>
            <a:schemeClr val="tx2">
              <a:lumMod val="40000"/>
              <a:lumOff val="60000"/>
            </a:schemeClr>
          </a:solidFill>
        </p:grpSpPr>
        <p:sp>
          <p:nvSpPr>
            <p:cNvPr id="203"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04" name="Traits"/>
            <p:cNvSpPr txBox="1"/>
            <p:nvPr/>
          </p:nvSpPr>
          <p:spPr>
            <a:xfrm>
              <a:off x="52074" y="68851"/>
              <a:ext cx="1155852" cy="222299"/>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en-US" altLang="ko-KR" sz="600" dirty="0" smtClean="0">
                  <a:solidFill>
                    <a:schemeClr val="tx1"/>
                  </a:solidFill>
                </a:rPr>
                <a:t>FAQ </a:t>
              </a:r>
              <a:r>
                <a:rPr lang="ko-KR" altLang="en-US" sz="600" dirty="0" smtClean="0">
                  <a:solidFill>
                    <a:schemeClr val="tx1"/>
                  </a:solidFill>
                </a:rPr>
                <a:t>관리</a:t>
              </a:r>
              <a:endParaRPr lang="en-US" altLang="ko-KR" sz="600" dirty="0" smtClean="0">
                <a:solidFill>
                  <a:schemeClr val="tx1"/>
                </a:solidFill>
              </a:endParaRPr>
            </a:p>
          </p:txBody>
        </p:sp>
      </p:grpSp>
      <p:grpSp>
        <p:nvGrpSpPr>
          <p:cNvPr id="205" name="Google Shape;428;p17"/>
          <p:cNvGrpSpPr/>
          <p:nvPr/>
        </p:nvGrpSpPr>
        <p:grpSpPr>
          <a:xfrm>
            <a:off x="9310613" y="2864865"/>
            <a:ext cx="860600" cy="300347"/>
            <a:chOff x="-1" y="0"/>
            <a:chExt cx="1260002" cy="360000"/>
          </a:xfrm>
          <a:solidFill>
            <a:schemeClr val="tx2">
              <a:lumMod val="40000"/>
              <a:lumOff val="60000"/>
            </a:schemeClr>
          </a:solidFill>
        </p:grpSpPr>
        <p:sp>
          <p:nvSpPr>
            <p:cNvPr id="206"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07" name="Traits"/>
            <p:cNvSpPr txBox="1"/>
            <p:nvPr/>
          </p:nvSpPr>
          <p:spPr>
            <a:xfrm>
              <a:off x="52074" y="69353"/>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가이드 관리</a:t>
              </a:r>
              <a:endParaRPr sz="600" dirty="0">
                <a:solidFill>
                  <a:schemeClr val="tx1"/>
                </a:solidFill>
              </a:endParaRPr>
            </a:p>
          </p:txBody>
        </p:sp>
      </p:grpSp>
      <p:grpSp>
        <p:nvGrpSpPr>
          <p:cNvPr id="208" name="Google Shape;428;p17"/>
          <p:cNvGrpSpPr/>
          <p:nvPr/>
        </p:nvGrpSpPr>
        <p:grpSpPr>
          <a:xfrm>
            <a:off x="9310613" y="3351562"/>
            <a:ext cx="860600" cy="300347"/>
            <a:chOff x="-1" y="0"/>
            <a:chExt cx="1260002" cy="360000"/>
          </a:xfrm>
          <a:solidFill>
            <a:schemeClr val="tx2">
              <a:lumMod val="40000"/>
              <a:lumOff val="60000"/>
            </a:schemeClr>
          </a:solidFill>
        </p:grpSpPr>
        <p:sp>
          <p:nvSpPr>
            <p:cNvPr id="209"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10" name="Traits"/>
            <p:cNvSpPr txBox="1"/>
            <p:nvPr/>
          </p:nvSpPr>
          <p:spPr>
            <a:xfrm>
              <a:off x="52074" y="14018"/>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인프라  이용</a:t>
              </a:r>
              <a:endParaRPr lang="en-US" altLang="ko-KR" sz="600" dirty="0" smtClean="0">
                <a:solidFill>
                  <a:schemeClr val="tx1"/>
                </a:solidFill>
              </a:endParaRPr>
            </a:p>
            <a:p>
              <a:r>
                <a:rPr lang="ko-KR" altLang="en-US" sz="600" dirty="0" smtClean="0">
                  <a:solidFill>
                    <a:schemeClr val="tx1"/>
                  </a:solidFill>
                </a:rPr>
                <a:t>가이드 관리</a:t>
              </a:r>
              <a:endParaRPr sz="600" dirty="0">
                <a:solidFill>
                  <a:schemeClr val="tx1"/>
                </a:solidFill>
              </a:endParaRPr>
            </a:p>
          </p:txBody>
        </p:sp>
      </p:grpSp>
      <p:grpSp>
        <p:nvGrpSpPr>
          <p:cNvPr id="214" name="Google Shape;428;p17"/>
          <p:cNvGrpSpPr/>
          <p:nvPr/>
        </p:nvGrpSpPr>
        <p:grpSpPr>
          <a:xfrm>
            <a:off x="4678040" y="2871953"/>
            <a:ext cx="860600" cy="300347"/>
            <a:chOff x="-1" y="0"/>
            <a:chExt cx="1260002" cy="360000"/>
          </a:xfrm>
          <a:solidFill>
            <a:schemeClr val="tx2">
              <a:lumMod val="40000"/>
              <a:lumOff val="60000"/>
            </a:schemeClr>
          </a:solidFill>
        </p:grpSpPr>
        <p:sp>
          <p:nvSpPr>
            <p:cNvPr id="215"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16" name="Traits"/>
            <p:cNvSpPr txBox="1"/>
            <p:nvPr/>
          </p:nvSpPr>
          <p:spPr>
            <a:xfrm>
              <a:off x="52074" y="14020"/>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인프라 운영</a:t>
              </a:r>
              <a:endParaRPr lang="en-US" altLang="ko-KR" sz="600" dirty="0" smtClean="0">
                <a:solidFill>
                  <a:schemeClr val="tx1"/>
                </a:solidFill>
              </a:endParaRPr>
            </a:p>
            <a:p>
              <a:r>
                <a:rPr lang="ko-KR" altLang="en-US" sz="600" dirty="0" smtClean="0">
                  <a:solidFill>
                    <a:schemeClr val="tx1"/>
                  </a:solidFill>
                </a:rPr>
                <a:t>현황</a:t>
              </a:r>
              <a:endParaRPr sz="600" dirty="0">
                <a:solidFill>
                  <a:schemeClr val="tx1"/>
                </a:solidFill>
              </a:endParaRPr>
            </a:p>
          </p:txBody>
        </p:sp>
      </p:grpSp>
      <p:grpSp>
        <p:nvGrpSpPr>
          <p:cNvPr id="217" name="Google Shape;428;p17"/>
          <p:cNvGrpSpPr/>
          <p:nvPr/>
        </p:nvGrpSpPr>
        <p:grpSpPr>
          <a:xfrm>
            <a:off x="9319765" y="3835186"/>
            <a:ext cx="860600" cy="300347"/>
            <a:chOff x="-1" y="0"/>
            <a:chExt cx="1260002" cy="360000"/>
          </a:xfrm>
          <a:solidFill>
            <a:schemeClr val="tx2">
              <a:lumMod val="40000"/>
              <a:lumOff val="60000"/>
            </a:schemeClr>
          </a:solidFill>
        </p:grpSpPr>
        <p:sp>
          <p:nvSpPr>
            <p:cNvPr id="218"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19" name="Traits"/>
            <p:cNvSpPr txBox="1"/>
            <p:nvPr/>
          </p:nvSpPr>
          <p:spPr>
            <a:xfrm>
              <a:off x="52074" y="14018"/>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환경 </a:t>
              </a:r>
              <a:endParaRPr lang="en-US" altLang="ko-KR" sz="600" dirty="0" smtClean="0">
                <a:solidFill>
                  <a:schemeClr val="tx1"/>
                </a:solidFill>
              </a:endParaRPr>
            </a:p>
            <a:p>
              <a:r>
                <a:rPr lang="ko-KR" altLang="en-US" sz="600" dirty="0" smtClean="0">
                  <a:solidFill>
                    <a:schemeClr val="tx1"/>
                  </a:solidFill>
                </a:rPr>
                <a:t>구성 가이드 관리</a:t>
              </a:r>
              <a:endParaRPr sz="600" dirty="0">
                <a:solidFill>
                  <a:schemeClr val="tx1"/>
                </a:solidFill>
              </a:endParaRPr>
            </a:p>
          </p:txBody>
        </p:sp>
      </p:grpSp>
      <p:grpSp>
        <p:nvGrpSpPr>
          <p:cNvPr id="176" name="Google Shape;443;p17"/>
          <p:cNvGrpSpPr/>
          <p:nvPr/>
        </p:nvGrpSpPr>
        <p:grpSpPr>
          <a:xfrm>
            <a:off x="3557435" y="1896108"/>
            <a:ext cx="860599" cy="270475"/>
            <a:chOff x="-1" y="0"/>
            <a:chExt cx="1260002" cy="360000"/>
          </a:xfrm>
        </p:grpSpPr>
        <p:sp>
          <p:nvSpPr>
            <p:cNvPr id="177"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78" name="Audiences"/>
            <p:cNvSpPr txBox="1"/>
            <p:nvPr/>
          </p:nvSpPr>
          <p:spPr>
            <a:xfrm>
              <a:off x="52074" y="46894"/>
              <a:ext cx="1155852" cy="2662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지자체 관리</a:t>
              </a:r>
              <a:endParaRPr sz="700" dirty="0"/>
            </a:p>
          </p:txBody>
        </p:sp>
      </p:grpSp>
      <p:cxnSp>
        <p:nvCxnSpPr>
          <p:cNvPr id="180" name="직선 연결선 179"/>
          <p:cNvCxnSpPr>
            <a:endCxn id="183" idx="0"/>
          </p:cNvCxnSpPr>
          <p:nvPr/>
        </p:nvCxnSpPr>
        <p:spPr>
          <a:xfrm flipH="1">
            <a:off x="3987734" y="2125277"/>
            <a:ext cx="4" cy="329332"/>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grpSp>
        <p:nvGrpSpPr>
          <p:cNvPr id="181" name="Google Shape;428;p17"/>
          <p:cNvGrpSpPr/>
          <p:nvPr/>
        </p:nvGrpSpPr>
        <p:grpSpPr>
          <a:xfrm>
            <a:off x="3557434" y="2396747"/>
            <a:ext cx="860600" cy="300347"/>
            <a:chOff x="-1" y="0"/>
            <a:chExt cx="1260002" cy="360000"/>
          </a:xfrm>
          <a:solidFill>
            <a:schemeClr val="tx2">
              <a:lumMod val="40000"/>
              <a:lumOff val="60000"/>
            </a:schemeClr>
          </a:solidFill>
        </p:grpSpPr>
        <p:sp>
          <p:nvSpPr>
            <p:cNvPr id="182"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83" name="Traits"/>
            <p:cNvSpPr txBox="1"/>
            <p:nvPr/>
          </p:nvSpPr>
          <p:spPr>
            <a:xfrm>
              <a:off x="52074" y="69354"/>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지자체 현황</a:t>
              </a:r>
              <a:endParaRPr sz="600" dirty="0">
                <a:solidFill>
                  <a:schemeClr val="tx1"/>
                </a:solidFill>
              </a:endParaRPr>
            </a:p>
          </p:txBody>
        </p:sp>
      </p:grpSp>
      <p:grpSp>
        <p:nvGrpSpPr>
          <p:cNvPr id="184" name="Google Shape;428;p17"/>
          <p:cNvGrpSpPr/>
          <p:nvPr/>
        </p:nvGrpSpPr>
        <p:grpSpPr>
          <a:xfrm>
            <a:off x="3557434" y="2858659"/>
            <a:ext cx="860600" cy="300347"/>
            <a:chOff x="-1" y="0"/>
            <a:chExt cx="1260002" cy="360000"/>
          </a:xfrm>
          <a:solidFill>
            <a:schemeClr val="tx2">
              <a:lumMod val="40000"/>
              <a:lumOff val="60000"/>
            </a:schemeClr>
          </a:solidFill>
        </p:grpSpPr>
        <p:sp>
          <p:nvSpPr>
            <p:cNvPr id="185"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89" name="Traits"/>
            <p:cNvSpPr txBox="1"/>
            <p:nvPr/>
          </p:nvSpPr>
          <p:spPr>
            <a:xfrm>
              <a:off x="52074" y="69354"/>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개발자 현황</a:t>
              </a:r>
              <a:endParaRPr sz="600" dirty="0">
                <a:solidFill>
                  <a:schemeClr val="tx1"/>
                </a:solidFill>
              </a:endParaRPr>
            </a:p>
          </p:txBody>
        </p:sp>
      </p:grpSp>
      <p:grpSp>
        <p:nvGrpSpPr>
          <p:cNvPr id="236" name="Google Shape;426;p17"/>
          <p:cNvGrpSpPr/>
          <p:nvPr/>
        </p:nvGrpSpPr>
        <p:grpSpPr>
          <a:xfrm>
            <a:off x="6921224" y="1926117"/>
            <a:ext cx="860599" cy="270478"/>
            <a:chOff x="-1" y="0"/>
            <a:chExt cx="1260002" cy="360000"/>
          </a:xfrm>
        </p:grpSpPr>
        <p:sp>
          <p:nvSpPr>
            <p:cNvPr id="237"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238" name="Destination"/>
            <p:cNvSpPr txBox="1"/>
            <p:nvPr/>
          </p:nvSpPr>
          <p:spPr>
            <a:xfrm>
              <a:off x="52074" y="46896"/>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배포 관리</a:t>
              </a:r>
              <a:endParaRPr sz="700" dirty="0"/>
            </a:p>
          </p:txBody>
        </p:sp>
      </p:grpSp>
      <p:cxnSp>
        <p:nvCxnSpPr>
          <p:cNvPr id="239" name="직선 연결선 238"/>
          <p:cNvCxnSpPr/>
          <p:nvPr/>
        </p:nvCxnSpPr>
        <p:spPr>
          <a:xfrm flipH="1">
            <a:off x="7344179" y="2108282"/>
            <a:ext cx="4" cy="313943"/>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grpSp>
        <p:nvGrpSpPr>
          <p:cNvPr id="240" name="Google Shape;428;p17"/>
          <p:cNvGrpSpPr/>
          <p:nvPr/>
        </p:nvGrpSpPr>
        <p:grpSpPr>
          <a:xfrm>
            <a:off x="6918814" y="2407500"/>
            <a:ext cx="860600" cy="300347"/>
            <a:chOff x="-1" y="0"/>
            <a:chExt cx="1260002" cy="360000"/>
          </a:xfrm>
          <a:solidFill>
            <a:schemeClr val="tx2">
              <a:lumMod val="40000"/>
              <a:lumOff val="60000"/>
            </a:schemeClr>
          </a:solidFill>
        </p:grpSpPr>
        <p:sp>
          <p:nvSpPr>
            <p:cNvPr id="241"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42" name="Traits"/>
            <p:cNvSpPr txBox="1"/>
            <p:nvPr/>
          </p:nvSpPr>
          <p:spPr>
            <a:xfrm>
              <a:off x="52074" y="69354"/>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err="1" smtClean="0">
                  <a:solidFill>
                    <a:schemeClr val="tx1"/>
                  </a:solidFill>
                </a:rPr>
                <a:t>대상별</a:t>
              </a:r>
              <a:r>
                <a:rPr lang="ko-KR" altLang="en-US" sz="600" dirty="0" smtClean="0">
                  <a:solidFill>
                    <a:schemeClr val="tx1"/>
                  </a:solidFill>
                </a:rPr>
                <a:t> 배포 현황</a:t>
              </a:r>
              <a:endParaRPr sz="600" dirty="0">
                <a:solidFill>
                  <a:schemeClr val="tx1"/>
                </a:solidFill>
              </a:endParaRPr>
            </a:p>
          </p:txBody>
        </p:sp>
      </p:grpSp>
      <p:grpSp>
        <p:nvGrpSpPr>
          <p:cNvPr id="243" name="Google Shape;428;p17"/>
          <p:cNvGrpSpPr/>
          <p:nvPr/>
        </p:nvGrpSpPr>
        <p:grpSpPr>
          <a:xfrm>
            <a:off x="6913879" y="2887646"/>
            <a:ext cx="860600" cy="300347"/>
            <a:chOff x="-1" y="0"/>
            <a:chExt cx="1260002" cy="360000"/>
          </a:xfrm>
          <a:solidFill>
            <a:schemeClr val="tx2">
              <a:lumMod val="40000"/>
              <a:lumOff val="60000"/>
            </a:schemeClr>
          </a:solidFill>
        </p:grpSpPr>
        <p:sp>
          <p:nvSpPr>
            <p:cNvPr id="244"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45" name="Traits"/>
            <p:cNvSpPr txBox="1"/>
            <p:nvPr/>
          </p:nvSpPr>
          <p:spPr>
            <a:xfrm>
              <a:off x="52074" y="69355"/>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업체별 배포 이력</a:t>
              </a:r>
              <a:endParaRPr sz="600" dirty="0">
                <a:solidFill>
                  <a:schemeClr val="tx1"/>
                </a:solidFill>
              </a:endParaRPr>
            </a:p>
          </p:txBody>
        </p:sp>
      </p:grpSp>
    </p:spTree>
    <p:extLst>
      <p:ext uri="{BB962C8B-B14F-4D97-AF65-F5344CB8AC3E}">
        <p14:creationId xmlns:p14="http://schemas.microsoft.com/office/powerpoint/2010/main" val="201704670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6" name="제목 1"/>
          <p:cNvSpPr txBox="1">
            <a:spLocks noGrp="1"/>
          </p:cNvSpPr>
          <p:nvPr>
            <p:ph type="title"/>
          </p:nvPr>
        </p:nvSpPr>
        <p:spPr>
          <a:xfrm>
            <a:off x="515104" y="2308193"/>
            <a:ext cx="11079396" cy="777354"/>
          </a:xfrm>
          <a:prstGeom prst="rect">
            <a:avLst/>
          </a:prstGeom>
        </p:spPr>
        <p:txBody>
          <a:bodyPr/>
          <a:lstStyle/>
          <a:p>
            <a:r>
              <a:rPr lang="en-US" dirty="0" smtClean="0"/>
              <a:t>IA </a:t>
            </a:r>
            <a:r>
              <a:rPr lang="ko-KR" altLang="en-US" dirty="0" smtClean="0"/>
              <a:t>설계</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텍스트 개체 틀 2"/>
          <p:cNvSpPr txBox="1">
            <a:spLocks noGrp="1"/>
          </p:cNvSpPr>
          <p:nvPr>
            <p:ph type="body" sz="quarter" idx="1"/>
          </p:nvPr>
        </p:nvSpPr>
        <p:spPr>
          <a:xfrm>
            <a:off x="952499" y="1181099"/>
            <a:ext cx="9955826" cy="556562"/>
          </a:xfrm>
          <a:prstGeom prst="rect">
            <a:avLst/>
          </a:prstGeom>
        </p:spPr>
        <p:txBody>
          <a:bodyPr>
            <a:normAutofit fontScale="77500" lnSpcReduction="20000"/>
          </a:bodyPr>
          <a:lstStyle/>
          <a:p>
            <a:pPr>
              <a:defRPr spc="-100"/>
            </a:pPr>
            <a:r>
              <a:rPr dirty="0" smtClean="0"/>
              <a:t>1. </a:t>
            </a:r>
            <a:r>
              <a:rPr dirty="0" err="1" smtClean="0"/>
              <a:t>규칙</a:t>
            </a:r>
            <a:endParaRPr dirty="0"/>
          </a:p>
        </p:txBody>
      </p:sp>
      <p:sp>
        <p:nvSpPr>
          <p:cNvPr id="263" name="제목 3"/>
          <p:cNvSpPr txBox="1">
            <a:spLocks noGrp="1"/>
          </p:cNvSpPr>
          <p:nvPr>
            <p:ph type="title"/>
          </p:nvPr>
        </p:nvSpPr>
        <p:spPr>
          <a:xfrm>
            <a:off x="952499" y="2401052"/>
            <a:ext cx="9955825" cy="3886978"/>
          </a:xfrm>
          <a:prstGeom prst="rect">
            <a:avLst/>
          </a:prstGeom>
        </p:spPr>
        <p:txBody>
          <a:bodyPr/>
          <a:lstStyle/>
          <a:p>
            <a:pPr>
              <a:defRPr spc="-100"/>
            </a:pPr>
            <a:r>
              <a:rPr dirty="0"/>
              <a:t>1. </a:t>
            </a:r>
            <a:r>
              <a:rPr dirty="0" err="1"/>
              <a:t>기본규칙</a:t>
            </a:r>
            <a:r>
              <a:rPr dirty="0"/>
              <a:t/>
            </a:r>
            <a:br>
              <a:rPr dirty="0"/>
            </a:br>
            <a:r>
              <a:rPr dirty="0"/>
              <a:t>2. </a:t>
            </a:r>
            <a:r>
              <a:rPr dirty="0" err="1"/>
              <a:t>게시판</a:t>
            </a:r>
            <a:r>
              <a:rPr dirty="0"/>
              <a:t> </a:t>
            </a:r>
            <a:r>
              <a:rPr dirty="0" err="1"/>
              <a:t>목록</a:t>
            </a:r>
            <a:r>
              <a:rPr dirty="0"/>
              <a:t> / </a:t>
            </a:r>
            <a:r>
              <a:rPr dirty="0" err="1"/>
              <a:t>상세</a:t>
            </a:r>
            <a:endParaRPr dirty="0"/>
          </a:p>
        </p:txBody>
      </p:sp>
    </p:spTree>
    <p:extLst>
      <p:ext uri="{BB962C8B-B14F-4D97-AF65-F5344CB8AC3E}">
        <p14:creationId xmlns:p14="http://schemas.microsoft.com/office/powerpoint/2010/main" val="2916997784"/>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8" name="텍스트 개체 틀 1"/>
          <p:cNvSpPr txBox="1">
            <a:spLocks noGrp="1"/>
          </p:cNvSpPr>
          <p:nvPr>
            <p:ph type="body" sz="quarter" idx="1"/>
          </p:nvPr>
        </p:nvSpPr>
        <p:spPr>
          <a:xfrm>
            <a:off x="205865" y="161064"/>
            <a:ext cx="8674797" cy="348379"/>
          </a:xfrm>
          <a:prstGeom prst="rect">
            <a:avLst/>
          </a:prstGeom>
        </p:spPr>
        <p:txBody>
          <a:bodyPr/>
          <a:lstStyle/>
          <a:p>
            <a:pPr defTabSz="868680">
              <a:spcBef>
                <a:spcPts val="900"/>
              </a:spcBef>
              <a:defRPr sz="1615" spc="-190"/>
            </a:pPr>
            <a:r>
              <a:rPr lang="en-US" altLang="ko-KR" dirty="0" smtClean="0"/>
              <a:t>1-1. </a:t>
            </a:r>
            <a:r>
              <a:rPr lang="ko-KR" altLang="en-US" dirty="0"/>
              <a:t>서비스 개발 관리 메뉴 구조도 </a:t>
            </a:r>
            <a:r>
              <a:rPr lang="en-US" altLang="ko-KR" dirty="0"/>
              <a:t>- </a:t>
            </a:r>
            <a:r>
              <a:rPr lang="ko-KR" altLang="en-US" dirty="0"/>
              <a:t>개발자</a:t>
            </a:r>
            <a:endParaRPr dirty="0"/>
          </a:p>
        </p:txBody>
      </p:sp>
      <p:graphicFrame>
        <p:nvGraphicFramePr>
          <p:cNvPr id="12" name="표 11"/>
          <p:cNvGraphicFramePr>
            <a:graphicFrameLocks noGrp="1"/>
          </p:cNvGraphicFramePr>
          <p:nvPr>
            <p:extLst>
              <p:ext uri="{D42A27DB-BD31-4B8C-83A1-F6EECF244321}">
                <p14:modId xmlns:p14="http://schemas.microsoft.com/office/powerpoint/2010/main" val="1819074531"/>
              </p:ext>
            </p:extLst>
          </p:nvPr>
        </p:nvGraphicFramePr>
        <p:xfrm>
          <a:off x="205864" y="663912"/>
          <a:ext cx="11738485" cy="5578769"/>
        </p:xfrm>
        <a:graphic>
          <a:graphicData uri="http://schemas.openxmlformats.org/drawingml/2006/table">
            <a:tbl>
              <a:tblPr>
                <a:tableStyleId>{5940675A-B579-460E-94D1-54222C63F5DA}</a:tableStyleId>
              </a:tblPr>
              <a:tblGrid>
                <a:gridCol w="1582331">
                  <a:extLst>
                    <a:ext uri="{9D8B030D-6E8A-4147-A177-3AD203B41FA5}">
                      <a16:colId xmlns:a16="http://schemas.microsoft.com/office/drawing/2014/main" val="2182286398"/>
                    </a:ext>
                  </a:extLst>
                </a:gridCol>
                <a:gridCol w="1582331">
                  <a:extLst>
                    <a:ext uri="{9D8B030D-6E8A-4147-A177-3AD203B41FA5}">
                      <a16:colId xmlns:a16="http://schemas.microsoft.com/office/drawing/2014/main" val="3812570990"/>
                    </a:ext>
                  </a:extLst>
                </a:gridCol>
                <a:gridCol w="1857519">
                  <a:extLst>
                    <a:ext uri="{9D8B030D-6E8A-4147-A177-3AD203B41FA5}">
                      <a16:colId xmlns:a16="http://schemas.microsoft.com/office/drawing/2014/main" val="142550112"/>
                    </a:ext>
                  </a:extLst>
                </a:gridCol>
                <a:gridCol w="1995110">
                  <a:extLst>
                    <a:ext uri="{9D8B030D-6E8A-4147-A177-3AD203B41FA5}">
                      <a16:colId xmlns:a16="http://schemas.microsoft.com/office/drawing/2014/main" val="2084675679"/>
                    </a:ext>
                  </a:extLst>
                </a:gridCol>
                <a:gridCol w="1689827">
                  <a:extLst>
                    <a:ext uri="{9D8B030D-6E8A-4147-A177-3AD203B41FA5}">
                      <a16:colId xmlns:a16="http://schemas.microsoft.com/office/drawing/2014/main" val="415892653"/>
                    </a:ext>
                  </a:extLst>
                </a:gridCol>
                <a:gridCol w="3031367">
                  <a:extLst>
                    <a:ext uri="{9D8B030D-6E8A-4147-A177-3AD203B41FA5}">
                      <a16:colId xmlns:a16="http://schemas.microsoft.com/office/drawing/2014/main" val="3001681323"/>
                    </a:ext>
                  </a:extLst>
                </a:gridCol>
              </a:tblGrid>
              <a:tr h="240963">
                <a:tc>
                  <a:txBody>
                    <a:bodyPr/>
                    <a:lstStyle/>
                    <a:p>
                      <a:pPr algn="ctr" fontAlgn="ctr"/>
                      <a:r>
                        <a:rPr lang="en-US" sz="700" u="none" strike="noStrike" dirty="0">
                          <a:effectLst/>
                        </a:rPr>
                        <a:t>1Depth</a:t>
                      </a:r>
                      <a:endParaRPr lang="en-US" sz="700" b="1" i="0" u="none" strike="noStrike" dirty="0">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ctr" fontAlgn="ctr"/>
                      <a:r>
                        <a:rPr lang="en-US" sz="700" u="none" strike="noStrike">
                          <a:effectLst/>
                        </a:rPr>
                        <a:t>2Depth</a:t>
                      </a:r>
                      <a:endParaRPr lang="en-US" sz="700" b="1"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ctr" fontAlgn="ctr"/>
                      <a:r>
                        <a:rPr lang="en-US" sz="700" u="none" strike="noStrike" dirty="0">
                          <a:effectLst/>
                        </a:rPr>
                        <a:t>3Depth</a:t>
                      </a:r>
                      <a:endParaRPr lang="en-US" sz="700" b="1" i="0" u="none" strike="noStrike" dirty="0">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ctr" fontAlgn="ctr"/>
                      <a:r>
                        <a:rPr lang="en-US" sz="700" u="none" strike="noStrike">
                          <a:effectLst/>
                        </a:rPr>
                        <a:t>Page</a:t>
                      </a:r>
                      <a:endParaRPr lang="en-US" sz="700" b="1"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ctr" fontAlgn="ctr"/>
                      <a:r>
                        <a:rPr lang="en-US" sz="700" u="none" strike="noStrike">
                          <a:effectLst/>
                        </a:rPr>
                        <a:t>Description</a:t>
                      </a:r>
                      <a:endParaRPr lang="en-US" sz="700" b="1"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ctr" fontAlgn="ctr"/>
                      <a:r>
                        <a:rPr lang="en-US" sz="700" u="none" strike="noStrike">
                          <a:effectLst/>
                        </a:rPr>
                        <a:t>Status</a:t>
                      </a:r>
                      <a:endParaRPr lang="en-US" sz="700" b="1" i="0" u="none" strike="noStrike">
                        <a:effectLst/>
                        <a:latin typeface="맑은 고딕" panose="020B0503020000020004" pitchFamily="50" charset="-127"/>
                        <a:ea typeface="맑은 고딕" panose="020B0503020000020004" pitchFamily="50" charset="-127"/>
                      </a:endParaRPr>
                    </a:p>
                  </a:txBody>
                  <a:tcPr marL="4324" marR="4324" marT="4324" marB="0" anchor="ctr"/>
                </a:tc>
                <a:extLst>
                  <a:ext uri="{0D108BD9-81ED-4DB2-BD59-A6C34878D82A}">
                    <a16:rowId xmlns:a16="http://schemas.microsoft.com/office/drawing/2014/main" val="3347140130"/>
                  </a:ext>
                </a:extLst>
              </a:tr>
              <a:tr h="162130">
                <a:tc>
                  <a:txBody>
                    <a:bodyPr/>
                    <a:lstStyle/>
                    <a:p>
                      <a:pPr algn="l" fontAlgn="ctr"/>
                      <a:r>
                        <a:rPr lang="ko-KR" altLang="en-US" sz="700" u="none" strike="noStrike">
                          <a:effectLst/>
                        </a:rPr>
                        <a:t>로그인</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dirty="0">
                          <a:effectLst/>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solidFill>
                          <a:srgbClr val="E26B0A"/>
                        </a:solidFill>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ctr"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extLst>
                  <a:ext uri="{0D108BD9-81ED-4DB2-BD59-A6C34878D82A}">
                    <a16:rowId xmlns:a16="http://schemas.microsoft.com/office/drawing/2014/main" val="561750783"/>
                  </a:ext>
                </a:extLst>
              </a:tr>
              <a:tr h="162130">
                <a:tc rowSpan="2">
                  <a:txBody>
                    <a:bodyPr/>
                    <a:lstStyle/>
                    <a:p>
                      <a:pPr algn="l" fontAlgn="t"/>
                      <a:r>
                        <a:rPr lang="ko-KR" altLang="en-US" sz="700" u="none" strike="noStrike">
                          <a:effectLst/>
                        </a:rPr>
                        <a:t>아이디</a:t>
                      </a:r>
                      <a:r>
                        <a:rPr lang="en-US" altLang="ko-KR" sz="700" u="none" strike="noStrike">
                          <a:effectLst/>
                        </a:rPr>
                        <a:t>|</a:t>
                      </a:r>
                      <a:r>
                        <a:rPr lang="ko-KR" altLang="en-US" sz="700" u="none" strike="noStrike">
                          <a:effectLst/>
                        </a:rPr>
                        <a:t>비밀번호 찾기</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4324" marR="4324" marT="4324" marB="0"/>
                </a:tc>
                <a:tc>
                  <a:txBody>
                    <a:bodyPr/>
                    <a:lstStyle/>
                    <a:p>
                      <a:pPr algn="l" fontAlgn="t"/>
                      <a:r>
                        <a:rPr lang="ko-KR" altLang="en-US" sz="700" u="none" strike="noStrike" dirty="0">
                          <a:effectLst/>
                        </a:rPr>
                        <a:t>　</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324" marR="4324" marT="4324" marB="0"/>
                </a:tc>
                <a:tc>
                  <a:txBody>
                    <a:bodyPr/>
                    <a:lstStyle/>
                    <a:p>
                      <a:pPr algn="l" fontAlgn="ctr"/>
                      <a:r>
                        <a:rPr lang="ko-KR" altLang="en-US" sz="700" u="none" strike="noStrike" dirty="0">
                          <a:effectLst/>
                        </a:rPr>
                        <a:t>　</a:t>
                      </a:r>
                      <a:endParaRPr lang="ko-KR" altLang="en-US" sz="700" b="0" i="0" u="none" strike="noStrike" dirty="0">
                        <a:solidFill>
                          <a:srgbClr val="E26B0A"/>
                        </a:solidFill>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아이디 찾기</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extLst>
                  <a:ext uri="{0D108BD9-81ED-4DB2-BD59-A6C34878D82A}">
                    <a16:rowId xmlns:a16="http://schemas.microsoft.com/office/drawing/2014/main" val="961329548"/>
                  </a:ext>
                </a:extLst>
              </a:tr>
              <a:tr h="162130">
                <a:tc vMerge="1">
                  <a:txBody>
                    <a:bodyPr/>
                    <a:lstStyle/>
                    <a:p>
                      <a:pPr latinLnBrk="1"/>
                      <a:endParaRPr lang="ko-KR" altLang="en-US"/>
                    </a:p>
                  </a:txBody>
                  <a:tcPr/>
                </a:tc>
                <a:tc>
                  <a:txBody>
                    <a:bodyPr/>
                    <a:lstStyle/>
                    <a:p>
                      <a:pPr algn="l" fontAlgn="t"/>
                      <a:r>
                        <a:rPr lang="ko-KR" altLang="en-US" sz="700" u="none" strike="noStrike">
                          <a:effectLst/>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4324" marR="4324" marT="4324" marB="0"/>
                </a:tc>
                <a:tc>
                  <a:txBody>
                    <a:bodyPr/>
                    <a:lstStyle/>
                    <a:p>
                      <a:pPr algn="l" fontAlgn="ctr"/>
                      <a:r>
                        <a:rPr lang="ko-KR" altLang="en-US" sz="700" u="none" strike="noStrike">
                          <a:effectLst/>
                        </a:rPr>
                        <a:t>　</a:t>
                      </a:r>
                      <a:endParaRPr lang="ko-KR" altLang="en-US" sz="700" b="0" i="0" u="none" strike="noStrike">
                        <a:solidFill>
                          <a:srgbClr val="E26B0A"/>
                        </a:solidFill>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비밀번호 찾기</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extLst>
                  <a:ext uri="{0D108BD9-81ED-4DB2-BD59-A6C34878D82A}">
                    <a16:rowId xmlns:a16="http://schemas.microsoft.com/office/drawing/2014/main" val="3666760595"/>
                  </a:ext>
                </a:extLst>
              </a:tr>
              <a:tr h="162130">
                <a:tc rowSpan="3">
                  <a:txBody>
                    <a:bodyPr/>
                    <a:lstStyle/>
                    <a:p>
                      <a:pPr algn="l" fontAlgn="t"/>
                      <a:r>
                        <a:rPr lang="ko-KR" altLang="en-US" sz="700" u="none" strike="noStrike">
                          <a:effectLst/>
                        </a:rPr>
                        <a:t>메인</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4324" marR="4324" marT="4324" marB="0"/>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4324" marR="4324" marT="4324" marB="0" anchor="b"/>
                </a:tc>
                <a:tc>
                  <a:txBody>
                    <a:bodyPr/>
                    <a:lstStyle/>
                    <a:p>
                      <a:pPr algn="l" fontAlgn="ctr"/>
                      <a:r>
                        <a:rPr lang="ko-KR" altLang="en-US" sz="700" u="none" strike="noStrike">
                          <a:effectLst/>
                        </a:rPr>
                        <a:t>　</a:t>
                      </a:r>
                      <a:endParaRPr lang="ko-KR" altLang="en-US" sz="700" b="0" i="0" u="none" strike="noStrike">
                        <a:solidFill>
                          <a:srgbClr val="E26B0A"/>
                        </a:solidFill>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서비스 개발 현황 관리</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extLst>
                  <a:ext uri="{0D108BD9-81ED-4DB2-BD59-A6C34878D82A}">
                    <a16:rowId xmlns:a16="http://schemas.microsoft.com/office/drawing/2014/main" val="1534674523"/>
                  </a:ext>
                </a:extLst>
              </a:tr>
              <a:tr h="162130">
                <a:tc vMerge="1">
                  <a:txBody>
                    <a:bodyPr/>
                    <a:lstStyle/>
                    <a:p>
                      <a:pPr latinLnBrk="1"/>
                      <a:endParaRPr lang="ko-KR" altLang="en-US"/>
                    </a:p>
                  </a:txBody>
                  <a:tcPr/>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4324" marR="4324" marT="4324" marB="0" anchor="b"/>
                </a:tc>
                <a:tc>
                  <a:txBody>
                    <a:bodyPr/>
                    <a:lstStyle/>
                    <a:p>
                      <a:pPr algn="l" fontAlgn="ctr"/>
                      <a:r>
                        <a:rPr lang="ko-KR" altLang="en-US" sz="700" u="none" strike="noStrike">
                          <a:effectLst/>
                        </a:rPr>
                        <a:t>　</a:t>
                      </a:r>
                      <a:endParaRPr lang="ko-KR" altLang="en-US" sz="700" b="0" i="0" u="none" strike="noStrike">
                        <a:solidFill>
                          <a:srgbClr val="E26B0A"/>
                        </a:solidFill>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서비스 배포 현황 관리</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extLst>
                  <a:ext uri="{0D108BD9-81ED-4DB2-BD59-A6C34878D82A}">
                    <a16:rowId xmlns:a16="http://schemas.microsoft.com/office/drawing/2014/main" val="690023144"/>
                  </a:ext>
                </a:extLst>
              </a:tr>
              <a:tr h="162130">
                <a:tc vMerge="1">
                  <a:txBody>
                    <a:bodyPr/>
                    <a:lstStyle/>
                    <a:p>
                      <a:pPr latinLnBrk="1"/>
                      <a:endParaRPr lang="ko-KR" altLang="en-US"/>
                    </a:p>
                  </a:txBody>
                  <a:tcPr/>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4324" marR="4324" marT="4324" marB="0" anchor="b"/>
                </a:tc>
                <a:tc>
                  <a:txBody>
                    <a:bodyPr/>
                    <a:lstStyle/>
                    <a:p>
                      <a:pPr algn="l" fontAlgn="ctr"/>
                      <a:r>
                        <a:rPr lang="ko-KR" altLang="en-US" sz="700" u="none" strike="noStrike">
                          <a:effectLst/>
                        </a:rPr>
                        <a:t>　</a:t>
                      </a:r>
                      <a:endParaRPr lang="ko-KR" altLang="en-US" sz="700" b="0" i="0" u="none" strike="noStrike">
                        <a:solidFill>
                          <a:srgbClr val="E26B0A"/>
                        </a:solidFill>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개발 문의 관리</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extLst>
                  <a:ext uri="{0D108BD9-81ED-4DB2-BD59-A6C34878D82A}">
                    <a16:rowId xmlns:a16="http://schemas.microsoft.com/office/drawing/2014/main" val="2360412222"/>
                  </a:ext>
                </a:extLst>
              </a:tr>
              <a:tr h="162130">
                <a:tc rowSpan="20">
                  <a:txBody>
                    <a:bodyPr/>
                    <a:lstStyle/>
                    <a:p>
                      <a:pPr algn="l" fontAlgn="t"/>
                      <a:r>
                        <a:rPr lang="ko-KR" altLang="en-US" sz="700" u="none" strike="noStrike" dirty="0">
                          <a:effectLst/>
                        </a:rPr>
                        <a:t>지자체 권한 관리</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4324" marR="4324" marT="4324" marB="0"/>
                </a:tc>
                <a:tc rowSpan="4">
                  <a:txBody>
                    <a:bodyPr/>
                    <a:lstStyle/>
                    <a:p>
                      <a:pPr algn="l" fontAlgn="t"/>
                      <a:r>
                        <a:rPr lang="ko-KR" altLang="en-US" sz="700" u="none" strike="noStrike">
                          <a:effectLst/>
                        </a:rPr>
                        <a:t>지자체 등록 관리</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4324" marR="4324" marT="4324" marB="0"/>
                </a:tc>
                <a:tc>
                  <a:txBody>
                    <a:bodyPr/>
                    <a:lstStyle/>
                    <a:p>
                      <a:pPr algn="ctr"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지자체 목록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extLst>
                  <a:ext uri="{0D108BD9-81ED-4DB2-BD59-A6C34878D82A}">
                    <a16:rowId xmlns:a16="http://schemas.microsoft.com/office/drawing/2014/main" val="708783693"/>
                  </a:ext>
                </a:extLst>
              </a:tr>
              <a:tr h="162130">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지자체 등록</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extLst>
                  <a:ext uri="{0D108BD9-81ED-4DB2-BD59-A6C34878D82A}">
                    <a16:rowId xmlns:a16="http://schemas.microsoft.com/office/drawing/2014/main" val="1772261074"/>
                  </a:ext>
                </a:extLst>
              </a:tr>
              <a:tr h="224487">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지자체 상세</a:t>
                      </a:r>
                      <a:r>
                        <a:rPr lang="en-US" altLang="ko-KR" sz="700" u="none" strike="noStrike">
                          <a:effectLst/>
                        </a:rPr>
                        <a:t>|</a:t>
                      </a:r>
                      <a:r>
                        <a:rPr lang="ko-KR" altLang="en-US" sz="700" u="none" strike="noStrike">
                          <a:effectLst/>
                        </a:rPr>
                        <a:t>수정</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extLst>
                  <a:ext uri="{0D108BD9-81ED-4DB2-BD59-A6C34878D82A}">
                    <a16:rowId xmlns:a16="http://schemas.microsoft.com/office/drawing/2014/main" val="1094744455"/>
                  </a:ext>
                </a:extLst>
              </a:tr>
              <a:tr h="224487">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지자체 삭제</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extLst>
                  <a:ext uri="{0D108BD9-81ED-4DB2-BD59-A6C34878D82A}">
                    <a16:rowId xmlns:a16="http://schemas.microsoft.com/office/drawing/2014/main" val="2698923509"/>
                  </a:ext>
                </a:extLst>
              </a:tr>
              <a:tr h="224487">
                <a:tc vMerge="1">
                  <a:txBody>
                    <a:bodyPr/>
                    <a:lstStyle/>
                    <a:p>
                      <a:pPr latinLnBrk="1"/>
                      <a:endParaRPr lang="ko-KR" altLang="en-US"/>
                    </a:p>
                  </a:txBody>
                  <a:tcPr/>
                </a:tc>
                <a:tc rowSpan="4">
                  <a:txBody>
                    <a:bodyPr/>
                    <a:lstStyle/>
                    <a:p>
                      <a:pPr algn="l" fontAlgn="t"/>
                      <a:r>
                        <a:rPr lang="ko-KR" altLang="en-US" sz="700" u="none" strike="noStrike">
                          <a:effectLst/>
                        </a:rPr>
                        <a:t>개발자 등록 관리</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4324" marR="4324" marT="4324" marB="0"/>
                </a:tc>
                <a:tc>
                  <a:txBody>
                    <a:bodyPr/>
                    <a:lstStyle/>
                    <a:p>
                      <a:pPr algn="ctr"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개발자 목록</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extLst>
                  <a:ext uri="{0D108BD9-81ED-4DB2-BD59-A6C34878D82A}">
                    <a16:rowId xmlns:a16="http://schemas.microsoft.com/office/drawing/2014/main" val="3581379483"/>
                  </a:ext>
                </a:extLst>
              </a:tr>
              <a:tr h="224487">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개발자 등록</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extLst>
                  <a:ext uri="{0D108BD9-81ED-4DB2-BD59-A6C34878D82A}">
                    <a16:rowId xmlns:a16="http://schemas.microsoft.com/office/drawing/2014/main" val="2225193045"/>
                  </a:ext>
                </a:extLst>
              </a:tr>
              <a:tr h="224487">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개발자 상세</a:t>
                      </a:r>
                      <a:r>
                        <a:rPr lang="en-US" altLang="ko-KR" sz="700" u="none" strike="noStrike">
                          <a:effectLst/>
                        </a:rPr>
                        <a:t>|</a:t>
                      </a:r>
                      <a:r>
                        <a:rPr lang="ko-KR" altLang="en-US" sz="700" u="none" strike="noStrike">
                          <a:effectLst/>
                        </a:rPr>
                        <a:t>수정</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extLst>
                  <a:ext uri="{0D108BD9-81ED-4DB2-BD59-A6C34878D82A}">
                    <a16:rowId xmlns:a16="http://schemas.microsoft.com/office/drawing/2014/main" val="1174318750"/>
                  </a:ext>
                </a:extLst>
              </a:tr>
              <a:tr h="224487">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dirty="0">
                          <a:effectLst/>
                        </a:rPr>
                        <a:t>개발자 삭제</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extLst>
                  <a:ext uri="{0D108BD9-81ED-4DB2-BD59-A6C34878D82A}">
                    <a16:rowId xmlns:a16="http://schemas.microsoft.com/office/drawing/2014/main" val="649300527"/>
                  </a:ext>
                </a:extLst>
              </a:tr>
              <a:tr h="224487">
                <a:tc vMerge="1">
                  <a:txBody>
                    <a:bodyPr/>
                    <a:lstStyle/>
                    <a:p>
                      <a:pPr latinLnBrk="1"/>
                      <a:endParaRPr lang="ko-KR" altLang="en-US"/>
                    </a:p>
                  </a:txBody>
                  <a:tcPr/>
                </a:tc>
                <a:tc rowSpan="4">
                  <a:txBody>
                    <a:bodyPr/>
                    <a:lstStyle/>
                    <a:p>
                      <a:pPr algn="l" fontAlgn="t"/>
                      <a:r>
                        <a:rPr lang="ko-KR" altLang="en-US" sz="700" u="none" strike="noStrike">
                          <a:effectLst/>
                        </a:rPr>
                        <a:t>조직 등록 관리</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4324" marR="4324" marT="4324" marB="0"/>
                </a:tc>
                <a:tc>
                  <a:txBody>
                    <a:bodyPr/>
                    <a:lstStyle/>
                    <a:p>
                      <a:pPr algn="ctr"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조직 목록</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extLst>
                  <a:ext uri="{0D108BD9-81ED-4DB2-BD59-A6C34878D82A}">
                    <a16:rowId xmlns:a16="http://schemas.microsoft.com/office/drawing/2014/main" val="1547832872"/>
                  </a:ext>
                </a:extLst>
              </a:tr>
              <a:tr h="224487">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조직 등록</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extLst>
                  <a:ext uri="{0D108BD9-81ED-4DB2-BD59-A6C34878D82A}">
                    <a16:rowId xmlns:a16="http://schemas.microsoft.com/office/drawing/2014/main" val="131733646"/>
                  </a:ext>
                </a:extLst>
              </a:tr>
              <a:tr h="224487">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dirty="0">
                          <a:effectLst/>
                        </a:rPr>
                        <a:t>조직 상세</a:t>
                      </a:r>
                      <a:r>
                        <a:rPr lang="en-US" altLang="ko-KR" sz="700" u="none" strike="noStrike" dirty="0">
                          <a:effectLst/>
                        </a:rPr>
                        <a:t>|</a:t>
                      </a:r>
                      <a:r>
                        <a:rPr lang="ko-KR" altLang="en-US" sz="700" u="none" strike="noStrike" dirty="0">
                          <a:effectLst/>
                        </a:rPr>
                        <a:t>수정</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extLst>
                  <a:ext uri="{0D108BD9-81ED-4DB2-BD59-A6C34878D82A}">
                    <a16:rowId xmlns:a16="http://schemas.microsoft.com/office/drawing/2014/main" val="4031506028"/>
                  </a:ext>
                </a:extLst>
              </a:tr>
              <a:tr h="224487">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조직 삭제</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extLst>
                  <a:ext uri="{0D108BD9-81ED-4DB2-BD59-A6C34878D82A}">
                    <a16:rowId xmlns:a16="http://schemas.microsoft.com/office/drawing/2014/main" val="4029957599"/>
                  </a:ext>
                </a:extLst>
              </a:tr>
              <a:tr h="224487">
                <a:tc vMerge="1">
                  <a:txBody>
                    <a:bodyPr/>
                    <a:lstStyle/>
                    <a:p>
                      <a:pPr latinLnBrk="1"/>
                      <a:endParaRPr lang="ko-KR" altLang="en-US"/>
                    </a:p>
                  </a:txBody>
                  <a:tcPr/>
                </a:tc>
                <a:tc rowSpan="4">
                  <a:txBody>
                    <a:bodyPr/>
                    <a:lstStyle/>
                    <a:p>
                      <a:pPr algn="l" fontAlgn="t"/>
                      <a:r>
                        <a:rPr lang="ko-KR" altLang="en-US" sz="700" u="none" strike="noStrike">
                          <a:effectLst/>
                        </a:rPr>
                        <a:t>권한 분류 관리</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tc>
                <a:tc>
                  <a:txBody>
                    <a:bodyPr/>
                    <a:lstStyle/>
                    <a:p>
                      <a:pPr algn="ctr"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권한 분류 목록</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extLst>
                  <a:ext uri="{0D108BD9-81ED-4DB2-BD59-A6C34878D82A}">
                    <a16:rowId xmlns:a16="http://schemas.microsoft.com/office/drawing/2014/main" val="1455869085"/>
                  </a:ext>
                </a:extLst>
              </a:tr>
              <a:tr h="224487">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권한 분류 등록</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extLst>
                  <a:ext uri="{0D108BD9-81ED-4DB2-BD59-A6C34878D82A}">
                    <a16:rowId xmlns:a16="http://schemas.microsoft.com/office/drawing/2014/main" val="276008173"/>
                  </a:ext>
                </a:extLst>
              </a:tr>
              <a:tr h="224487">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권한 상세</a:t>
                      </a:r>
                      <a:r>
                        <a:rPr lang="en-US" altLang="ko-KR" sz="700" u="none" strike="noStrike">
                          <a:effectLst/>
                        </a:rPr>
                        <a:t>|</a:t>
                      </a:r>
                      <a:r>
                        <a:rPr lang="ko-KR" altLang="en-US" sz="700" u="none" strike="noStrike">
                          <a:effectLst/>
                        </a:rPr>
                        <a:t>수정</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extLst>
                  <a:ext uri="{0D108BD9-81ED-4DB2-BD59-A6C34878D82A}">
                    <a16:rowId xmlns:a16="http://schemas.microsoft.com/office/drawing/2014/main" val="2955614259"/>
                  </a:ext>
                </a:extLst>
              </a:tr>
              <a:tr h="224487">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권한 분류 삭제</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extLst>
                  <a:ext uri="{0D108BD9-81ED-4DB2-BD59-A6C34878D82A}">
                    <a16:rowId xmlns:a16="http://schemas.microsoft.com/office/drawing/2014/main" val="859371324"/>
                  </a:ext>
                </a:extLst>
              </a:tr>
              <a:tr h="224487">
                <a:tc vMerge="1">
                  <a:txBody>
                    <a:bodyPr/>
                    <a:lstStyle/>
                    <a:p>
                      <a:pPr latinLnBrk="1"/>
                      <a:endParaRPr lang="ko-KR" altLang="en-US"/>
                    </a:p>
                  </a:txBody>
                  <a:tcPr/>
                </a:tc>
                <a:tc rowSpan="4">
                  <a:txBody>
                    <a:bodyPr/>
                    <a:lstStyle/>
                    <a:p>
                      <a:pPr algn="l" fontAlgn="t"/>
                      <a:r>
                        <a:rPr lang="ko-KR" altLang="en-US" sz="700" u="none" strike="noStrike">
                          <a:effectLst/>
                        </a:rPr>
                        <a:t>사용자 권한 관리</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tc>
                <a:tc>
                  <a:txBody>
                    <a:bodyPr/>
                    <a:lstStyle/>
                    <a:p>
                      <a:pPr algn="ctr"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사용자 권한 목록</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extLst>
                  <a:ext uri="{0D108BD9-81ED-4DB2-BD59-A6C34878D82A}">
                    <a16:rowId xmlns:a16="http://schemas.microsoft.com/office/drawing/2014/main" val="2383265739"/>
                  </a:ext>
                </a:extLst>
              </a:tr>
              <a:tr h="224487">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사용자 권한 등록</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extLst>
                  <a:ext uri="{0D108BD9-81ED-4DB2-BD59-A6C34878D82A}">
                    <a16:rowId xmlns:a16="http://schemas.microsoft.com/office/drawing/2014/main" val="2091181230"/>
                  </a:ext>
                </a:extLst>
              </a:tr>
              <a:tr h="224487">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사용자 권한 상세</a:t>
                      </a:r>
                      <a:r>
                        <a:rPr lang="en-US" altLang="ko-KR" sz="700" u="none" strike="noStrike">
                          <a:effectLst/>
                        </a:rPr>
                        <a:t>|</a:t>
                      </a:r>
                      <a:r>
                        <a:rPr lang="ko-KR" altLang="en-US" sz="700" u="none" strike="noStrike">
                          <a:effectLst/>
                        </a:rPr>
                        <a:t>수정</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extLst>
                  <a:ext uri="{0D108BD9-81ED-4DB2-BD59-A6C34878D82A}">
                    <a16:rowId xmlns:a16="http://schemas.microsoft.com/office/drawing/2014/main" val="1086642078"/>
                  </a:ext>
                </a:extLst>
              </a:tr>
              <a:tr h="224487">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사용자 권한 삭제</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324" marR="4324" marT="4324"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324" marR="4324" marT="4324" marB="0" anchor="ctr"/>
                </a:tc>
                <a:extLst>
                  <a:ext uri="{0D108BD9-81ED-4DB2-BD59-A6C34878D82A}">
                    <a16:rowId xmlns:a16="http://schemas.microsoft.com/office/drawing/2014/main" val="2504378337"/>
                  </a:ext>
                </a:extLst>
              </a:tr>
            </a:tbl>
          </a:graphicData>
        </a:graphic>
      </p:graphicFrame>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8" name="텍스트 개체 틀 1"/>
          <p:cNvSpPr txBox="1">
            <a:spLocks noGrp="1"/>
          </p:cNvSpPr>
          <p:nvPr>
            <p:ph type="body" sz="quarter" idx="1"/>
          </p:nvPr>
        </p:nvSpPr>
        <p:spPr>
          <a:xfrm>
            <a:off x="205865" y="161064"/>
            <a:ext cx="8674797" cy="348379"/>
          </a:xfrm>
          <a:prstGeom prst="rect">
            <a:avLst/>
          </a:prstGeom>
        </p:spPr>
        <p:txBody>
          <a:bodyPr/>
          <a:lstStyle/>
          <a:p>
            <a:pPr defTabSz="868680">
              <a:spcBef>
                <a:spcPts val="900"/>
              </a:spcBef>
              <a:defRPr sz="1615" spc="-190"/>
            </a:pPr>
            <a:r>
              <a:rPr lang="en-US" altLang="ko-KR" dirty="0" smtClean="0"/>
              <a:t>1-2. </a:t>
            </a:r>
            <a:r>
              <a:rPr lang="ko-KR" altLang="en-US" dirty="0"/>
              <a:t>서비스 개발 관리 메뉴 구조도 </a:t>
            </a:r>
            <a:r>
              <a:rPr lang="en-US" altLang="ko-KR" dirty="0"/>
              <a:t>- </a:t>
            </a:r>
            <a:r>
              <a:rPr lang="ko-KR" altLang="en-US" dirty="0"/>
              <a:t>개발자</a:t>
            </a:r>
            <a:endParaRPr dirty="0"/>
          </a:p>
        </p:txBody>
      </p:sp>
      <p:graphicFrame>
        <p:nvGraphicFramePr>
          <p:cNvPr id="7" name="표 6"/>
          <p:cNvGraphicFramePr>
            <a:graphicFrameLocks noGrp="1"/>
          </p:cNvGraphicFramePr>
          <p:nvPr>
            <p:extLst>
              <p:ext uri="{D42A27DB-BD31-4B8C-83A1-F6EECF244321}">
                <p14:modId xmlns:p14="http://schemas.microsoft.com/office/powerpoint/2010/main" val="3479433239"/>
              </p:ext>
            </p:extLst>
          </p:nvPr>
        </p:nvGraphicFramePr>
        <p:xfrm>
          <a:off x="205865" y="669925"/>
          <a:ext cx="11734498" cy="4156194"/>
        </p:xfrm>
        <a:graphic>
          <a:graphicData uri="http://schemas.openxmlformats.org/drawingml/2006/table">
            <a:tbl>
              <a:tblPr>
                <a:tableStyleId>{5940675A-B579-460E-94D1-54222C63F5DA}</a:tableStyleId>
              </a:tblPr>
              <a:tblGrid>
                <a:gridCol w="1581793">
                  <a:extLst>
                    <a:ext uri="{9D8B030D-6E8A-4147-A177-3AD203B41FA5}">
                      <a16:colId xmlns:a16="http://schemas.microsoft.com/office/drawing/2014/main" val="3907459761"/>
                    </a:ext>
                  </a:extLst>
                </a:gridCol>
                <a:gridCol w="1581793">
                  <a:extLst>
                    <a:ext uri="{9D8B030D-6E8A-4147-A177-3AD203B41FA5}">
                      <a16:colId xmlns:a16="http://schemas.microsoft.com/office/drawing/2014/main" val="630254149"/>
                    </a:ext>
                  </a:extLst>
                </a:gridCol>
                <a:gridCol w="1856888">
                  <a:extLst>
                    <a:ext uri="{9D8B030D-6E8A-4147-A177-3AD203B41FA5}">
                      <a16:colId xmlns:a16="http://schemas.microsoft.com/office/drawing/2014/main" val="1277907640"/>
                    </a:ext>
                  </a:extLst>
                </a:gridCol>
                <a:gridCol w="1994434">
                  <a:extLst>
                    <a:ext uri="{9D8B030D-6E8A-4147-A177-3AD203B41FA5}">
                      <a16:colId xmlns:a16="http://schemas.microsoft.com/office/drawing/2014/main" val="1397765215"/>
                    </a:ext>
                  </a:extLst>
                </a:gridCol>
                <a:gridCol w="1689252">
                  <a:extLst>
                    <a:ext uri="{9D8B030D-6E8A-4147-A177-3AD203B41FA5}">
                      <a16:colId xmlns:a16="http://schemas.microsoft.com/office/drawing/2014/main" val="3352201391"/>
                    </a:ext>
                  </a:extLst>
                </a:gridCol>
                <a:gridCol w="3030338">
                  <a:extLst>
                    <a:ext uri="{9D8B030D-6E8A-4147-A177-3AD203B41FA5}">
                      <a16:colId xmlns:a16="http://schemas.microsoft.com/office/drawing/2014/main" val="1531699634"/>
                    </a:ext>
                  </a:extLst>
                </a:gridCol>
              </a:tblGrid>
              <a:tr h="276373">
                <a:tc>
                  <a:txBody>
                    <a:bodyPr/>
                    <a:lstStyle/>
                    <a:p>
                      <a:pPr algn="ctr" fontAlgn="ctr"/>
                      <a:r>
                        <a:rPr lang="en-US" sz="700" u="none" strike="noStrike" dirty="0">
                          <a:effectLst/>
                        </a:rPr>
                        <a:t>1Depth</a:t>
                      </a:r>
                      <a:endParaRPr lang="en-US" sz="700" b="1" i="0" u="none" strike="noStrike" dirty="0">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ctr" fontAlgn="ctr"/>
                      <a:r>
                        <a:rPr lang="en-US" sz="700" u="none" strike="noStrike" dirty="0">
                          <a:effectLst/>
                        </a:rPr>
                        <a:t>2Depth</a:t>
                      </a:r>
                      <a:endParaRPr lang="en-US" sz="700" b="1" i="0" u="none" strike="noStrike" dirty="0">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ctr" fontAlgn="ctr"/>
                      <a:r>
                        <a:rPr lang="en-US" sz="700" u="none" strike="noStrike">
                          <a:effectLst/>
                        </a:rPr>
                        <a:t>3Depth</a:t>
                      </a:r>
                      <a:endParaRPr lang="en-US" sz="700" b="1" i="0" u="none" strike="noStrike">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ctr" fontAlgn="ctr"/>
                      <a:r>
                        <a:rPr lang="en-US" sz="700" u="none" strike="noStrike">
                          <a:effectLst/>
                        </a:rPr>
                        <a:t>Page</a:t>
                      </a:r>
                      <a:endParaRPr lang="en-US" sz="700" b="1" i="0" u="none" strike="noStrike">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ctr" fontAlgn="ctr"/>
                      <a:r>
                        <a:rPr lang="en-US" sz="700" u="none" strike="noStrike">
                          <a:effectLst/>
                        </a:rPr>
                        <a:t>Description</a:t>
                      </a:r>
                      <a:endParaRPr lang="en-US" sz="700" b="1" i="0" u="none" strike="noStrike">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ctr" fontAlgn="ctr"/>
                      <a:r>
                        <a:rPr lang="en-US" sz="700" u="none" strike="noStrike">
                          <a:effectLst/>
                        </a:rPr>
                        <a:t>Status</a:t>
                      </a:r>
                      <a:endParaRPr lang="en-US" sz="700" b="1" i="0" u="none" strike="noStrike">
                        <a:effectLst/>
                        <a:latin typeface="맑은 고딕" panose="020B0503020000020004" pitchFamily="50" charset="-127"/>
                        <a:ea typeface="맑은 고딕" panose="020B0503020000020004" pitchFamily="50" charset="-127"/>
                      </a:endParaRPr>
                    </a:p>
                  </a:txBody>
                  <a:tcPr marL="5778" marR="5778" marT="5778" marB="0" anchor="ctr"/>
                </a:tc>
                <a:extLst>
                  <a:ext uri="{0D108BD9-81ED-4DB2-BD59-A6C34878D82A}">
                    <a16:rowId xmlns:a16="http://schemas.microsoft.com/office/drawing/2014/main" val="844939849"/>
                  </a:ext>
                </a:extLst>
              </a:tr>
              <a:tr h="206227">
                <a:tc rowSpan="7">
                  <a:txBody>
                    <a:bodyPr/>
                    <a:lstStyle/>
                    <a:p>
                      <a:pPr algn="l" fontAlgn="t"/>
                      <a:r>
                        <a:rPr lang="ko-KR" altLang="en-US" sz="700" u="none" strike="noStrike" dirty="0">
                          <a:effectLst/>
                        </a:rPr>
                        <a:t>서비스 신청 관리</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5778" marR="5778" marT="5778" marB="0"/>
                </a:tc>
                <a:tc>
                  <a:txBody>
                    <a:bodyPr/>
                    <a:lstStyle/>
                    <a:p>
                      <a:pPr algn="l" fontAlgn="t"/>
                      <a:r>
                        <a:rPr lang="ko-KR" altLang="en-US" sz="700" b="0" i="0" u="none" strike="noStrike" dirty="0" smtClean="0">
                          <a:effectLst/>
                          <a:latin typeface="맑은 고딕" panose="020B0503020000020004" pitchFamily="50" charset="-127"/>
                          <a:ea typeface="맑은 고딕" panose="020B0503020000020004" pitchFamily="50" charset="-127"/>
                        </a:rPr>
                        <a:t>서비스 신청 현황 목록</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5778" marR="5778" marT="5778" marB="0"/>
                </a:tc>
                <a:tc>
                  <a:txBody>
                    <a:bodyPr/>
                    <a:lstStyle/>
                    <a:p>
                      <a:pPr algn="l" fontAlgn="ctr"/>
                      <a:endParaRPr lang="ko-KR" altLang="en-US" sz="700" b="0" i="0" u="none" strike="noStrike" dirty="0">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b="0" i="0" u="none" strike="noStrike" dirty="0" smtClean="0">
                          <a:effectLst/>
                          <a:latin typeface="맑은 고딕" panose="020B0503020000020004" pitchFamily="50" charset="-127"/>
                          <a:ea typeface="맑은 고딕" panose="020B0503020000020004" pitchFamily="50" charset="-127"/>
                        </a:rPr>
                        <a:t>서비스 신청 현황 목록</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5778" marR="5778" marT="5778" marB="0" anchor="ctr"/>
                </a:tc>
                <a:extLst>
                  <a:ext uri="{0D108BD9-81ED-4DB2-BD59-A6C34878D82A}">
                    <a16:rowId xmlns:a16="http://schemas.microsoft.com/office/drawing/2014/main" val="4139140504"/>
                  </a:ext>
                </a:extLst>
              </a:tr>
              <a:tr h="215083">
                <a:tc vMerge="1">
                  <a:txBody>
                    <a:bodyPr/>
                    <a:lstStyle/>
                    <a:p>
                      <a:pPr latinLnBrk="1"/>
                      <a:endParaRPr lang="ko-KR" altLang="en-US"/>
                    </a:p>
                  </a:txBody>
                  <a:tcPr/>
                </a:tc>
                <a:tc rowSpan="2">
                  <a:txBody>
                    <a:bodyPr/>
                    <a:lstStyle/>
                    <a:p>
                      <a:pPr algn="l" fontAlgn="t"/>
                      <a:r>
                        <a:rPr lang="ko-KR" altLang="en-US" sz="700" u="none" strike="noStrike" dirty="0">
                          <a:effectLst/>
                        </a:rPr>
                        <a:t>서비스 계획 관리</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5778" marR="5778" marT="5778" marB="0"/>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u="none" strike="noStrike" dirty="0">
                          <a:effectLst/>
                        </a:rPr>
                        <a:t>계획 신청 등록</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5778" marR="5778" marT="5778" marB="0" anchor="ctr"/>
                </a:tc>
                <a:extLst>
                  <a:ext uri="{0D108BD9-81ED-4DB2-BD59-A6C34878D82A}">
                    <a16:rowId xmlns:a16="http://schemas.microsoft.com/office/drawing/2014/main" val="3739479187"/>
                  </a:ext>
                </a:extLst>
              </a:tr>
              <a:tr h="216662">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u="none" strike="noStrike" dirty="0" smtClean="0">
                          <a:effectLst/>
                        </a:rPr>
                        <a:t>계획 신청 상세</a:t>
                      </a:r>
                      <a:r>
                        <a:rPr lang="en-US" altLang="ko-KR" sz="700" u="none" strike="noStrike" dirty="0" smtClean="0">
                          <a:effectLst/>
                        </a:rPr>
                        <a:t>|</a:t>
                      </a:r>
                      <a:r>
                        <a:rPr lang="ko-KR" altLang="en-US" sz="700" u="none" strike="noStrike" dirty="0" smtClean="0">
                          <a:effectLst/>
                        </a:rPr>
                        <a:t>수정</a:t>
                      </a:r>
                      <a:r>
                        <a:rPr lang="en-US" altLang="ko-KR" sz="700" u="none" strike="noStrike" dirty="0" smtClean="0">
                          <a:effectLst/>
                        </a:rPr>
                        <a:t>|</a:t>
                      </a:r>
                      <a:r>
                        <a:rPr lang="ko-KR" altLang="en-US" sz="700" u="none" strike="noStrike" dirty="0" smtClean="0">
                          <a:effectLst/>
                        </a:rPr>
                        <a:t>취소</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5778" marR="5778" marT="5778" marB="0" anchor="ctr"/>
                </a:tc>
                <a:extLst>
                  <a:ext uri="{0D108BD9-81ED-4DB2-BD59-A6C34878D82A}">
                    <a16:rowId xmlns:a16="http://schemas.microsoft.com/office/drawing/2014/main" val="1567943175"/>
                  </a:ext>
                </a:extLst>
              </a:tr>
              <a:tr h="215083">
                <a:tc vMerge="1">
                  <a:txBody>
                    <a:bodyPr/>
                    <a:lstStyle/>
                    <a:p>
                      <a:pPr latinLnBrk="1"/>
                      <a:endParaRPr lang="ko-KR" altLang="en-US"/>
                    </a:p>
                  </a:txBody>
                  <a:tcPr/>
                </a:tc>
                <a:tc rowSpan="2">
                  <a:txBody>
                    <a:bodyPr/>
                    <a:lstStyle/>
                    <a:p>
                      <a:pPr algn="l" fontAlgn="t"/>
                      <a:r>
                        <a:rPr lang="ko-KR" altLang="en-US" sz="700" b="0" i="0" u="none" strike="noStrike">
                          <a:effectLst/>
                          <a:latin typeface="맑은 고딕" panose="020B0503020000020004" pitchFamily="50" charset="-127"/>
                          <a:ea typeface="맑은 고딕" panose="020B0503020000020004" pitchFamily="50" charset="-127"/>
                        </a:rPr>
                        <a:t>서비스 테스트 배포 관리</a:t>
                      </a:r>
                    </a:p>
                  </a:txBody>
                  <a:tcPr marL="9525" marR="9525" marT="9525" marB="0"/>
                </a:tc>
                <a:tc>
                  <a:txBody>
                    <a:bodyPr/>
                    <a:lstStyle/>
                    <a:p>
                      <a:pPr algn="l" fontAlgn="t"/>
                      <a:endParaRPr lang="ko-KR" altLang="en-US" sz="700" b="0" i="0" u="none" strike="noStrike" dirty="0">
                        <a:effectLst/>
                        <a:latin typeface="맑은 고딕" panose="020B0503020000020004" pitchFamily="50" charset="-127"/>
                        <a:ea typeface="맑은 고딕" panose="020B0503020000020004" pitchFamily="50" charset="-127"/>
                      </a:endParaRPr>
                    </a:p>
                  </a:txBody>
                  <a:tcPr marL="9525" marR="9525" marT="9525" marB="0"/>
                </a:tc>
                <a:tc>
                  <a:txBody>
                    <a:bodyPr/>
                    <a:lstStyle/>
                    <a:p>
                      <a:pPr algn="l" fontAlgn="t"/>
                      <a:r>
                        <a:rPr lang="ko-KR" altLang="en-US" sz="700" b="0" i="0" u="none" strike="noStrike" dirty="0">
                          <a:effectLst/>
                          <a:latin typeface="맑은 고딕" panose="020B0503020000020004" pitchFamily="50" charset="-127"/>
                          <a:ea typeface="맑은 고딕" panose="020B0503020000020004" pitchFamily="50" charset="-127"/>
                        </a:rPr>
                        <a:t>테스트 배포 신청 상세</a:t>
                      </a:r>
                      <a:r>
                        <a:rPr lang="en-US" altLang="ko-KR" sz="700" b="0" i="0" u="none" strike="noStrike" dirty="0">
                          <a:effectLst/>
                          <a:latin typeface="맑은 고딕" panose="020B0503020000020004" pitchFamily="50" charset="-127"/>
                          <a:ea typeface="맑은 고딕" panose="020B0503020000020004" pitchFamily="50" charset="-127"/>
                        </a:rPr>
                        <a:t>|</a:t>
                      </a:r>
                      <a:r>
                        <a:rPr lang="ko-KR" altLang="en-US" sz="700" b="0" i="0" u="none" strike="noStrike" dirty="0">
                          <a:effectLst/>
                          <a:latin typeface="맑은 고딕" panose="020B0503020000020004" pitchFamily="50" charset="-127"/>
                          <a:ea typeface="맑은 고딕" panose="020B0503020000020004" pitchFamily="50" charset="-127"/>
                        </a:rPr>
                        <a:t>수정</a:t>
                      </a:r>
                      <a:r>
                        <a:rPr lang="en-US" altLang="ko-KR" sz="700" b="0" i="0" u="none" strike="noStrike" dirty="0">
                          <a:effectLst/>
                          <a:latin typeface="맑은 고딕" panose="020B0503020000020004" pitchFamily="50" charset="-127"/>
                          <a:ea typeface="맑은 고딕" panose="020B0503020000020004" pitchFamily="50" charset="-127"/>
                        </a:rPr>
                        <a:t>|</a:t>
                      </a:r>
                      <a:r>
                        <a:rPr lang="ko-KR" altLang="en-US" sz="700" b="0" i="0" u="none" strike="noStrike" dirty="0">
                          <a:effectLst/>
                          <a:latin typeface="맑은 고딕" panose="020B0503020000020004" pitchFamily="50" charset="-127"/>
                          <a:ea typeface="맑은 고딕" panose="020B0503020000020004" pitchFamily="50" charset="-127"/>
                        </a:rPr>
                        <a:t>취소</a:t>
                      </a:r>
                    </a:p>
                  </a:txBody>
                  <a:tcPr marL="9525" marR="9525" marT="9525" marB="0"/>
                </a:tc>
                <a:tc>
                  <a:txBody>
                    <a:bodyPr/>
                    <a:lstStyle/>
                    <a:p>
                      <a:pPr algn="l" fontAlgn="ctr"/>
                      <a:r>
                        <a:rPr lang="ko-KR" altLang="en-US" sz="700" b="0" i="0" u="none" strike="noStrike">
                          <a:effectLst/>
                          <a:latin typeface="맑은 고딕" panose="020B0503020000020004" pitchFamily="50" charset="-127"/>
                          <a:ea typeface="맑은 고딕" panose="020B0503020000020004" pitchFamily="50" charset="-127"/>
                        </a:rPr>
                        <a:t>　</a:t>
                      </a:r>
                    </a:p>
                  </a:txBody>
                  <a:tcPr marL="9525" marR="9525" marT="9525" marB="0" anchor="ctr"/>
                </a:tc>
                <a:tc>
                  <a:txBody>
                    <a:bodyPr/>
                    <a:lstStyle/>
                    <a:p>
                      <a:pPr algn="l" fontAlgn="ctr"/>
                      <a:r>
                        <a:rPr lang="ko-KR" altLang="en-US" sz="700" b="0" i="0" u="none" strike="noStrike">
                          <a:effectLst/>
                          <a:latin typeface="맑은 고딕" panose="020B0503020000020004" pitchFamily="50" charset="-127"/>
                          <a:ea typeface="맑은 고딕" panose="020B0503020000020004" pitchFamily="50" charset="-127"/>
                        </a:rPr>
                        <a:t>상태</a:t>
                      </a:r>
                      <a:r>
                        <a:rPr lang="en-US" altLang="ko-KR" sz="700" b="0" i="0" u="none" strike="noStrike">
                          <a:effectLst/>
                          <a:latin typeface="맑은 고딕" panose="020B0503020000020004" pitchFamily="50" charset="-127"/>
                          <a:ea typeface="맑은 고딕" panose="020B0503020000020004" pitchFamily="50" charset="-127"/>
                        </a:rPr>
                        <a:t>-</a:t>
                      </a:r>
                      <a:r>
                        <a:rPr lang="ko-KR" altLang="en-US" sz="700" b="0" i="0" u="none" strike="noStrike">
                          <a:effectLst/>
                          <a:latin typeface="맑은 고딕" panose="020B0503020000020004" pitchFamily="50" charset="-127"/>
                          <a:ea typeface="맑은 고딕" panose="020B0503020000020004" pitchFamily="50" charset="-127"/>
                        </a:rPr>
                        <a:t>대기</a:t>
                      </a:r>
                      <a:r>
                        <a:rPr lang="en-US" altLang="ko-KR" sz="700" b="0" i="0" u="none" strike="noStrike">
                          <a:effectLst/>
                          <a:latin typeface="맑은 고딕" panose="020B0503020000020004" pitchFamily="50" charset="-127"/>
                          <a:ea typeface="맑은 고딕" panose="020B0503020000020004" pitchFamily="50" charset="-127"/>
                        </a:rPr>
                        <a:t>||</a:t>
                      </a:r>
                      <a:r>
                        <a:rPr lang="ko-KR" altLang="en-US" sz="700" b="0" i="0" u="none" strike="noStrike">
                          <a:effectLst/>
                          <a:latin typeface="맑은 고딕" panose="020B0503020000020004" pitchFamily="50" charset="-127"/>
                          <a:ea typeface="맑은 고딕" panose="020B0503020000020004" pitchFamily="50" charset="-127"/>
                        </a:rPr>
                        <a:t>심사중</a:t>
                      </a:r>
                      <a:r>
                        <a:rPr lang="en-US" altLang="ko-KR" sz="700" b="0" i="0" u="none" strike="noStrike">
                          <a:effectLst/>
                          <a:latin typeface="맑은 고딕" panose="020B0503020000020004" pitchFamily="50" charset="-127"/>
                          <a:ea typeface="맑은 고딕" panose="020B0503020000020004" pitchFamily="50" charset="-127"/>
                        </a:rPr>
                        <a:t>|</a:t>
                      </a:r>
                      <a:r>
                        <a:rPr lang="ko-KR" altLang="en-US" sz="700" b="0" i="0" u="none" strike="noStrike">
                          <a:effectLst/>
                          <a:latin typeface="맑은 고딕" panose="020B0503020000020004" pitchFamily="50" charset="-127"/>
                          <a:ea typeface="맑은 고딕" panose="020B0503020000020004" pitchFamily="50" charset="-127"/>
                        </a:rPr>
                        <a:t>승인</a:t>
                      </a:r>
                      <a:r>
                        <a:rPr lang="en-US" altLang="ko-KR" sz="700" b="0" i="0" u="none" strike="noStrike">
                          <a:effectLst/>
                          <a:latin typeface="맑은 고딕" panose="020B0503020000020004" pitchFamily="50" charset="-127"/>
                          <a:ea typeface="맑은 고딕" panose="020B0503020000020004" pitchFamily="50" charset="-127"/>
                        </a:rPr>
                        <a:t>|</a:t>
                      </a:r>
                      <a:r>
                        <a:rPr lang="ko-KR" altLang="en-US" sz="700" b="0" i="0" u="none" strike="noStrike">
                          <a:effectLst/>
                          <a:latin typeface="맑은 고딕" panose="020B0503020000020004" pitchFamily="50" charset="-127"/>
                          <a:ea typeface="맑은 고딕" panose="020B0503020000020004" pitchFamily="50" charset="-127"/>
                        </a:rPr>
                        <a:t>검수중</a:t>
                      </a:r>
                      <a:r>
                        <a:rPr lang="en-US" altLang="ko-KR" sz="700" b="0" i="0" u="none" strike="noStrike">
                          <a:effectLst/>
                          <a:latin typeface="맑은 고딕" panose="020B0503020000020004" pitchFamily="50" charset="-127"/>
                          <a:ea typeface="맑은 고딕" panose="020B0503020000020004" pitchFamily="50" charset="-127"/>
                        </a:rPr>
                        <a:t>|</a:t>
                      </a:r>
                      <a:r>
                        <a:rPr lang="ko-KR" altLang="en-US" sz="700" b="0" i="0" u="none" strike="noStrike">
                          <a:effectLst/>
                          <a:latin typeface="맑은 고딕" panose="020B0503020000020004" pitchFamily="50" charset="-127"/>
                          <a:ea typeface="맑은 고딕" panose="020B0503020000020004" pitchFamily="50" charset="-127"/>
                        </a:rPr>
                        <a:t>완료</a:t>
                      </a:r>
                      <a:r>
                        <a:rPr lang="en-US" altLang="ko-KR" sz="700" b="0" i="0" u="none" strike="noStrike">
                          <a:effectLst/>
                          <a:latin typeface="맑은 고딕" panose="020B0503020000020004" pitchFamily="50" charset="-127"/>
                          <a:ea typeface="맑은 고딕" panose="020B0503020000020004" pitchFamily="50" charset="-127"/>
                        </a:rPr>
                        <a:t>|</a:t>
                      </a:r>
                      <a:r>
                        <a:rPr lang="ko-KR" altLang="en-US" sz="700" b="0" i="0" u="none" strike="noStrike">
                          <a:effectLst/>
                          <a:latin typeface="맑은 고딕" panose="020B0503020000020004" pitchFamily="50" charset="-127"/>
                          <a:ea typeface="맑은 고딕" panose="020B0503020000020004" pitchFamily="50" charset="-127"/>
                        </a:rPr>
                        <a:t>반려</a:t>
                      </a:r>
                      <a:r>
                        <a:rPr lang="en-US" altLang="ko-KR" sz="700" b="0" i="0" u="none" strike="noStrike">
                          <a:effectLst/>
                          <a:latin typeface="맑은 고딕" panose="020B0503020000020004" pitchFamily="50" charset="-127"/>
                          <a:ea typeface="맑은 고딕" panose="020B0503020000020004" pitchFamily="50" charset="-127"/>
                        </a:rPr>
                        <a:t>|</a:t>
                      </a:r>
                      <a:r>
                        <a:rPr lang="ko-KR" altLang="en-US" sz="700" b="0" i="0" u="none" strike="noStrike">
                          <a:effectLst/>
                          <a:latin typeface="맑은 고딕" panose="020B0503020000020004" pitchFamily="50" charset="-127"/>
                          <a:ea typeface="맑은 고딕" panose="020B0503020000020004" pitchFamily="50" charset="-127"/>
                        </a:rPr>
                        <a:t>취소</a:t>
                      </a:r>
                    </a:p>
                  </a:txBody>
                  <a:tcPr marL="9525" marR="9525" marT="9525" marB="0" anchor="ctr"/>
                </a:tc>
                <a:extLst>
                  <a:ext uri="{0D108BD9-81ED-4DB2-BD59-A6C34878D82A}">
                    <a16:rowId xmlns:a16="http://schemas.microsoft.com/office/drawing/2014/main" val="1374967900"/>
                  </a:ext>
                </a:extLst>
              </a:tr>
              <a:tr h="175442">
                <a:tc vMerge="1">
                  <a:txBody>
                    <a:bodyPr/>
                    <a:lstStyle/>
                    <a:p>
                      <a:pPr latinLnBrk="1"/>
                      <a:endParaRPr lang="ko-KR" altLang="en-US"/>
                    </a:p>
                  </a:txBody>
                  <a:tcPr/>
                </a:tc>
                <a:tc vMerge="1">
                  <a:txBody>
                    <a:bodyPr/>
                    <a:lstStyle/>
                    <a:p>
                      <a:pPr latinLnBrk="1"/>
                      <a:endParaRPr lang="ko-KR" altLang="en-US"/>
                    </a:p>
                  </a:txBody>
                  <a:tcPr/>
                </a:tc>
                <a:tc>
                  <a:txBody>
                    <a:bodyPr/>
                    <a:lstStyle/>
                    <a:p>
                      <a:pPr algn="l" fontAlgn="t"/>
                      <a:r>
                        <a:rPr lang="ko-KR" altLang="en-US" sz="700" b="0" i="0" u="none" strike="noStrike" dirty="0">
                          <a:effectLst/>
                          <a:latin typeface="맑은 고딕" panose="020B0503020000020004" pitchFamily="50" charset="-127"/>
                          <a:ea typeface="맑은 고딕" panose="020B0503020000020004" pitchFamily="50" charset="-127"/>
                        </a:rPr>
                        <a:t>　</a:t>
                      </a:r>
                    </a:p>
                    <a:p>
                      <a:pPr algn="l" fontAlgn="ctr"/>
                      <a:r>
                        <a:rPr lang="ko-KR" altLang="en-US" sz="700" b="0" i="0" u="none" strike="noStrike" dirty="0">
                          <a:effectLst/>
                          <a:latin typeface="맑은 고딕" panose="020B0503020000020004" pitchFamily="50" charset="-127"/>
                          <a:ea typeface="맑은 고딕" panose="020B0503020000020004" pitchFamily="50" charset="-127"/>
                        </a:rPr>
                        <a:t>　</a:t>
                      </a:r>
                    </a:p>
                  </a:txBody>
                  <a:tcPr marL="9525" marR="9525" marT="9525" marB="0"/>
                </a:tc>
                <a:tc>
                  <a:txBody>
                    <a:bodyPr/>
                    <a:lstStyle/>
                    <a:p>
                      <a:pPr algn="l" fontAlgn="ctr"/>
                      <a:r>
                        <a:rPr lang="ko-KR" altLang="en-US" sz="700" b="0" i="0" u="none" strike="noStrike" dirty="0">
                          <a:effectLst/>
                          <a:latin typeface="맑은 고딕" panose="020B0503020000020004" pitchFamily="50" charset="-127"/>
                          <a:ea typeface="맑은 고딕" panose="020B0503020000020004" pitchFamily="50" charset="-127"/>
                        </a:rPr>
                        <a:t>테스트 배포 신청 등록</a:t>
                      </a:r>
                    </a:p>
                  </a:txBody>
                  <a:tcPr marL="9525" marR="9525" marT="9525" marB="0" anchor="ctr"/>
                </a:tc>
                <a:tc>
                  <a:txBody>
                    <a:bodyPr/>
                    <a:lstStyle/>
                    <a:p>
                      <a:pPr algn="l" fontAlgn="ctr"/>
                      <a:r>
                        <a:rPr lang="ko-KR" altLang="en-US" sz="700" b="0" i="0" u="none" strike="noStrike" dirty="0">
                          <a:effectLst/>
                          <a:latin typeface="맑은 고딕" panose="020B0503020000020004" pitchFamily="50" charset="-127"/>
                          <a:ea typeface="맑은 고딕" panose="020B0503020000020004" pitchFamily="50" charset="-127"/>
                        </a:rPr>
                        <a:t>　</a:t>
                      </a:r>
                    </a:p>
                    <a:p>
                      <a:pPr algn="l" fontAlgn="ctr"/>
                      <a:r>
                        <a:rPr lang="ko-KR" altLang="en-US" sz="700" b="0" i="0" u="none" strike="noStrike" dirty="0">
                          <a:effectLst/>
                          <a:latin typeface="맑은 고딕" panose="020B0503020000020004" pitchFamily="50" charset="-127"/>
                          <a:ea typeface="맑은 고딕" panose="020B0503020000020004" pitchFamily="50" charset="-127"/>
                        </a:rPr>
                        <a:t>　</a:t>
                      </a:r>
                    </a:p>
                  </a:txBody>
                  <a:tcPr marL="9525" marR="9525" marT="9525" marB="0" anchor="ctr"/>
                </a:tc>
                <a:tc>
                  <a:txBody>
                    <a:bodyPr/>
                    <a:lstStyle/>
                    <a:p>
                      <a:pPr algn="l" fontAlgn="ctr"/>
                      <a:r>
                        <a:rPr lang="ko-KR" altLang="en-US" sz="700" b="0" i="0" u="none" strike="noStrike" dirty="0">
                          <a:effectLst/>
                          <a:latin typeface="맑은 고딕" panose="020B0503020000020004" pitchFamily="50" charset="-127"/>
                          <a:ea typeface="맑은 고딕" panose="020B0503020000020004" pitchFamily="50" charset="-127"/>
                        </a:rPr>
                        <a:t>사유</a:t>
                      </a:r>
                      <a:r>
                        <a:rPr lang="en-US" altLang="ko-KR" sz="700" b="0" i="0" u="none" strike="noStrike" dirty="0">
                          <a:effectLst/>
                          <a:latin typeface="맑은 고딕" panose="020B0503020000020004" pitchFamily="50" charset="-127"/>
                          <a:ea typeface="맑은 고딕" panose="020B0503020000020004" pitchFamily="50" charset="-127"/>
                        </a:rPr>
                        <a:t>-</a:t>
                      </a:r>
                      <a:r>
                        <a:rPr lang="ko-KR" altLang="en-US" sz="700" b="0" i="0" u="none" strike="noStrike" dirty="0">
                          <a:effectLst/>
                          <a:latin typeface="맑은 고딕" panose="020B0503020000020004" pitchFamily="50" charset="-127"/>
                          <a:ea typeface="맑은 고딕" panose="020B0503020000020004" pitchFamily="50" charset="-127"/>
                        </a:rPr>
                        <a:t>오류</a:t>
                      </a:r>
                      <a:r>
                        <a:rPr lang="en-US" altLang="ko-KR" sz="700" b="0" i="0" u="none" strike="noStrike" dirty="0">
                          <a:effectLst/>
                          <a:latin typeface="맑은 고딕" panose="020B0503020000020004" pitchFamily="50" charset="-127"/>
                          <a:ea typeface="맑은 고딕" panose="020B0503020000020004" pitchFamily="50" charset="-127"/>
                        </a:rPr>
                        <a:t>|</a:t>
                      </a:r>
                      <a:r>
                        <a:rPr lang="ko-KR" altLang="en-US" sz="700" b="0" i="0" u="none" strike="noStrike" dirty="0">
                          <a:effectLst/>
                          <a:latin typeface="맑은 고딕" panose="020B0503020000020004" pitchFamily="50" charset="-127"/>
                          <a:ea typeface="맑은 고딕" panose="020B0503020000020004" pitchFamily="50" charset="-127"/>
                        </a:rPr>
                        <a:t>보완</a:t>
                      </a:r>
                      <a:r>
                        <a:rPr lang="en-US" altLang="ko-KR" sz="700" b="0" i="0" u="none" strike="noStrike" dirty="0">
                          <a:effectLst/>
                          <a:latin typeface="맑은 고딕" panose="020B0503020000020004" pitchFamily="50" charset="-127"/>
                          <a:ea typeface="맑은 고딕" panose="020B0503020000020004" pitchFamily="50" charset="-127"/>
                        </a:rPr>
                        <a:t>|</a:t>
                      </a:r>
                      <a:r>
                        <a:rPr lang="ko-KR" altLang="en-US" sz="700" b="0" i="0" u="none" strike="noStrike" dirty="0">
                          <a:effectLst/>
                          <a:latin typeface="맑은 고딕" panose="020B0503020000020004" pitchFamily="50" charset="-127"/>
                          <a:ea typeface="맑은 고딕" panose="020B0503020000020004" pitchFamily="50" charset="-127"/>
                        </a:rPr>
                        <a:t>부적합</a:t>
                      </a:r>
                      <a:r>
                        <a:rPr lang="en-US" altLang="ko-KR" sz="700" b="0" i="0" u="none" strike="noStrike" dirty="0">
                          <a:effectLst/>
                          <a:latin typeface="맑은 고딕" panose="020B0503020000020004" pitchFamily="50" charset="-127"/>
                          <a:ea typeface="맑은 고딕" panose="020B0503020000020004" pitchFamily="50" charset="-127"/>
                        </a:rPr>
                        <a:t>|</a:t>
                      </a:r>
                      <a:r>
                        <a:rPr lang="ko-KR" altLang="en-US" sz="700" b="0" i="0" u="none" strike="noStrike" dirty="0">
                          <a:effectLst/>
                          <a:latin typeface="맑은 고딕" panose="020B0503020000020004" pitchFamily="50" charset="-127"/>
                          <a:ea typeface="맑은 고딕" panose="020B0503020000020004" pitchFamily="50" charset="-127"/>
                        </a:rPr>
                        <a:t>기타</a:t>
                      </a:r>
                    </a:p>
                    <a:p>
                      <a:pPr algn="l" fontAlgn="ctr"/>
                      <a:r>
                        <a:rPr lang="ko-KR" altLang="en-US" sz="700" b="0" i="0" u="none" strike="noStrike" dirty="0">
                          <a:effectLst/>
                          <a:latin typeface="맑은 고딕" panose="020B0503020000020004" pitchFamily="50" charset="-127"/>
                          <a:ea typeface="맑은 고딕" panose="020B0503020000020004" pitchFamily="50" charset="-127"/>
                        </a:rPr>
                        <a:t>　</a:t>
                      </a:r>
                    </a:p>
                  </a:txBody>
                  <a:tcPr marL="9525" marR="9525" marT="9525" marB="0" anchor="ctr"/>
                </a:tc>
                <a:extLst>
                  <a:ext uri="{0D108BD9-81ED-4DB2-BD59-A6C34878D82A}">
                    <a16:rowId xmlns:a16="http://schemas.microsoft.com/office/drawing/2014/main" val="2927460550"/>
                  </a:ext>
                </a:extLst>
              </a:tr>
              <a:tr h="215083">
                <a:tc vMerge="1">
                  <a:txBody>
                    <a:bodyPr/>
                    <a:lstStyle/>
                    <a:p>
                      <a:pPr latinLnBrk="1"/>
                      <a:endParaRPr lang="ko-KR" altLang="en-US"/>
                    </a:p>
                  </a:txBody>
                  <a:tcPr/>
                </a:tc>
                <a:tc rowSpan="2">
                  <a:txBody>
                    <a:bodyPr/>
                    <a:lstStyle/>
                    <a:p>
                      <a:pPr algn="l" fontAlgn="t"/>
                      <a:r>
                        <a:rPr lang="ko-KR" altLang="en-US" sz="700" b="0" i="0" u="none" strike="noStrike">
                          <a:effectLst/>
                          <a:latin typeface="맑은 고딕" panose="020B0503020000020004" pitchFamily="50" charset="-127"/>
                          <a:ea typeface="맑은 고딕" panose="020B0503020000020004" pitchFamily="50" charset="-127"/>
                        </a:rPr>
                        <a:t>서비스 운영 배포 관리</a:t>
                      </a:r>
                    </a:p>
                  </a:txBody>
                  <a:tcPr marL="9525" marR="9525" marT="9525" marB="0"/>
                </a:tc>
                <a:tc>
                  <a:txBody>
                    <a:bodyPr/>
                    <a:lstStyle/>
                    <a:p>
                      <a:pPr algn="l" fontAlgn="t"/>
                      <a:endParaRPr lang="ko-KR" altLang="en-US" sz="700" b="0" i="0" u="none" strike="noStrike" dirty="0">
                        <a:effectLst/>
                        <a:latin typeface="맑은 고딕" panose="020B0503020000020004" pitchFamily="50" charset="-127"/>
                        <a:ea typeface="맑은 고딕" panose="020B0503020000020004" pitchFamily="50" charset="-127"/>
                      </a:endParaRPr>
                    </a:p>
                  </a:txBody>
                  <a:tcPr marL="9525" marR="9525" marT="9525" marB="0"/>
                </a:tc>
                <a:tc>
                  <a:txBody>
                    <a:bodyPr/>
                    <a:lstStyle/>
                    <a:p>
                      <a:pPr algn="l" fontAlgn="t"/>
                      <a:r>
                        <a:rPr lang="ko-KR" altLang="en-US" sz="700" b="0" i="0" u="none" strike="noStrike" dirty="0">
                          <a:effectLst/>
                          <a:latin typeface="맑은 고딕" panose="020B0503020000020004" pitchFamily="50" charset="-127"/>
                          <a:ea typeface="맑은 고딕" panose="020B0503020000020004" pitchFamily="50" charset="-127"/>
                        </a:rPr>
                        <a:t>운영 배포 신청 상세</a:t>
                      </a:r>
                      <a:r>
                        <a:rPr lang="en-US" altLang="ko-KR" sz="700" b="0" i="0" u="none" strike="noStrike" dirty="0">
                          <a:effectLst/>
                          <a:latin typeface="맑은 고딕" panose="020B0503020000020004" pitchFamily="50" charset="-127"/>
                          <a:ea typeface="맑은 고딕" panose="020B0503020000020004" pitchFamily="50" charset="-127"/>
                        </a:rPr>
                        <a:t>|</a:t>
                      </a:r>
                      <a:r>
                        <a:rPr lang="ko-KR" altLang="en-US" sz="700" b="0" i="0" u="none" strike="noStrike" dirty="0">
                          <a:effectLst/>
                          <a:latin typeface="맑은 고딕" panose="020B0503020000020004" pitchFamily="50" charset="-127"/>
                          <a:ea typeface="맑은 고딕" panose="020B0503020000020004" pitchFamily="50" charset="-127"/>
                        </a:rPr>
                        <a:t>수정</a:t>
                      </a:r>
                      <a:r>
                        <a:rPr lang="en-US" altLang="ko-KR" sz="700" b="0" i="0" u="none" strike="noStrike" dirty="0">
                          <a:effectLst/>
                          <a:latin typeface="맑은 고딕" panose="020B0503020000020004" pitchFamily="50" charset="-127"/>
                          <a:ea typeface="맑은 고딕" panose="020B0503020000020004" pitchFamily="50" charset="-127"/>
                        </a:rPr>
                        <a:t>|</a:t>
                      </a:r>
                      <a:r>
                        <a:rPr lang="ko-KR" altLang="en-US" sz="700" b="0" i="0" u="none" strike="noStrike" dirty="0">
                          <a:effectLst/>
                          <a:latin typeface="맑은 고딕" panose="020B0503020000020004" pitchFamily="50" charset="-127"/>
                          <a:ea typeface="맑은 고딕" panose="020B0503020000020004" pitchFamily="50" charset="-127"/>
                        </a:rPr>
                        <a:t>취소</a:t>
                      </a:r>
                    </a:p>
                  </a:txBody>
                  <a:tcPr marL="9525" marR="9525" marT="9525" marB="0"/>
                </a:tc>
                <a:tc>
                  <a:txBody>
                    <a:bodyPr/>
                    <a:lstStyle/>
                    <a:p>
                      <a:pPr algn="l" fontAlgn="ctr"/>
                      <a:r>
                        <a:rPr lang="ko-KR" altLang="en-US" sz="700" b="0" i="0" u="none" strike="noStrike" dirty="0">
                          <a:effectLst/>
                          <a:latin typeface="맑은 고딕" panose="020B0503020000020004" pitchFamily="50" charset="-127"/>
                          <a:ea typeface="맑은 고딕" panose="020B0503020000020004" pitchFamily="50" charset="-127"/>
                        </a:rPr>
                        <a:t>　</a:t>
                      </a:r>
                    </a:p>
                  </a:txBody>
                  <a:tcPr marL="9525" marR="9525" marT="9525" marB="0" anchor="ctr"/>
                </a:tc>
                <a:tc>
                  <a:txBody>
                    <a:bodyPr/>
                    <a:lstStyle/>
                    <a:p>
                      <a:pPr algn="l" fontAlgn="ctr"/>
                      <a:r>
                        <a:rPr lang="ko-KR" altLang="en-US" sz="700" b="0" i="0" u="none" strike="noStrike" dirty="0">
                          <a:effectLst/>
                          <a:latin typeface="맑은 고딕" panose="020B0503020000020004" pitchFamily="50" charset="-127"/>
                          <a:ea typeface="맑은 고딕" panose="020B0503020000020004" pitchFamily="50" charset="-127"/>
                        </a:rPr>
                        <a:t>상태</a:t>
                      </a:r>
                      <a:r>
                        <a:rPr lang="en-US" altLang="ko-KR" sz="700" b="0" i="0" u="none" strike="noStrike" dirty="0">
                          <a:effectLst/>
                          <a:latin typeface="맑은 고딕" panose="020B0503020000020004" pitchFamily="50" charset="-127"/>
                          <a:ea typeface="맑은 고딕" panose="020B0503020000020004" pitchFamily="50" charset="-127"/>
                        </a:rPr>
                        <a:t>-</a:t>
                      </a:r>
                      <a:r>
                        <a:rPr lang="ko-KR" altLang="en-US" sz="700" b="0" i="0" u="none" strike="noStrike" dirty="0">
                          <a:effectLst/>
                          <a:latin typeface="맑은 고딕" panose="020B0503020000020004" pitchFamily="50" charset="-127"/>
                          <a:ea typeface="맑은 고딕" panose="020B0503020000020004" pitchFamily="50" charset="-127"/>
                        </a:rPr>
                        <a:t>대기</a:t>
                      </a:r>
                      <a:r>
                        <a:rPr lang="en-US" altLang="ko-KR" sz="700" b="0" i="0" u="none" strike="noStrike" dirty="0">
                          <a:effectLst/>
                          <a:latin typeface="맑은 고딕" panose="020B0503020000020004" pitchFamily="50" charset="-127"/>
                          <a:ea typeface="맑은 고딕" panose="020B0503020000020004" pitchFamily="50" charset="-127"/>
                        </a:rPr>
                        <a:t>||</a:t>
                      </a:r>
                      <a:r>
                        <a:rPr lang="ko-KR" altLang="en-US" sz="700" b="0" i="0" u="none" strike="noStrike" dirty="0" err="1">
                          <a:effectLst/>
                          <a:latin typeface="맑은 고딕" panose="020B0503020000020004" pitchFamily="50" charset="-127"/>
                          <a:ea typeface="맑은 고딕" panose="020B0503020000020004" pitchFamily="50" charset="-127"/>
                        </a:rPr>
                        <a:t>심사중</a:t>
                      </a:r>
                      <a:r>
                        <a:rPr lang="en-US" altLang="ko-KR" sz="700" b="0" i="0" u="none" strike="noStrike" dirty="0">
                          <a:effectLst/>
                          <a:latin typeface="맑은 고딕" panose="020B0503020000020004" pitchFamily="50" charset="-127"/>
                          <a:ea typeface="맑은 고딕" panose="020B0503020000020004" pitchFamily="50" charset="-127"/>
                        </a:rPr>
                        <a:t>|</a:t>
                      </a:r>
                      <a:r>
                        <a:rPr lang="ko-KR" altLang="en-US" sz="700" b="0" i="0" u="none" strike="noStrike" dirty="0">
                          <a:effectLst/>
                          <a:latin typeface="맑은 고딕" panose="020B0503020000020004" pitchFamily="50" charset="-127"/>
                          <a:ea typeface="맑은 고딕" panose="020B0503020000020004" pitchFamily="50" charset="-127"/>
                        </a:rPr>
                        <a:t>승인</a:t>
                      </a:r>
                      <a:r>
                        <a:rPr lang="en-US" altLang="ko-KR" sz="700" b="0" i="0" u="none" strike="noStrike" dirty="0">
                          <a:effectLst/>
                          <a:latin typeface="맑은 고딕" panose="020B0503020000020004" pitchFamily="50" charset="-127"/>
                          <a:ea typeface="맑은 고딕" panose="020B0503020000020004" pitchFamily="50" charset="-127"/>
                        </a:rPr>
                        <a:t>|</a:t>
                      </a:r>
                      <a:r>
                        <a:rPr lang="ko-KR" altLang="en-US" sz="700" b="0" i="0" u="none" strike="noStrike" dirty="0" err="1">
                          <a:effectLst/>
                          <a:latin typeface="맑은 고딕" panose="020B0503020000020004" pitchFamily="50" charset="-127"/>
                          <a:ea typeface="맑은 고딕" panose="020B0503020000020004" pitchFamily="50" charset="-127"/>
                        </a:rPr>
                        <a:t>검수중</a:t>
                      </a:r>
                      <a:r>
                        <a:rPr lang="en-US" altLang="ko-KR" sz="700" b="0" i="0" u="none" strike="noStrike" dirty="0">
                          <a:effectLst/>
                          <a:latin typeface="맑은 고딕" panose="020B0503020000020004" pitchFamily="50" charset="-127"/>
                          <a:ea typeface="맑은 고딕" panose="020B0503020000020004" pitchFamily="50" charset="-127"/>
                        </a:rPr>
                        <a:t>|</a:t>
                      </a:r>
                      <a:r>
                        <a:rPr lang="ko-KR" altLang="en-US" sz="700" b="0" i="0" u="none" strike="noStrike" dirty="0">
                          <a:effectLst/>
                          <a:latin typeface="맑은 고딕" panose="020B0503020000020004" pitchFamily="50" charset="-127"/>
                          <a:ea typeface="맑은 고딕" panose="020B0503020000020004" pitchFamily="50" charset="-127"/>
                        </a:rPr>
                        <a:t>완료</a:t>
                      </a:r>
                      <a:r>
                        <a:rPr lang="en-US" altLang="ko-KR" sz="700" b="0" i="0" u="none" strike="noStrike" dirty="0">
                          <a:effectLst/>
                          <a:latin typeface="맑은 고딕" panose="020B0503020000020004" pitchFamily="50" charset="-127"/>
                          <a:ea typeface="맑은 고딕" panose="020B0503020000020004" pitchFamily="50" charset="-127"/>
                        </a:rPr>
                        <a:t>|</a:t>
                      </a:r>
                      <a:r>
                        <a:rPr lang="ko-KR" altLang="en-US" sz="700" b="0" i="0" u="none" strike="noStrike" dirty="0">
                          <a:effectLst/>
                          <a:latin typeface="맑은 고딕" panose="020B0503020000020004" pitchFamily="50" charset="-127"/>
                          <a:ea typeface="맑은 고딕" panose="020B0503020000020004" pitchFamily="50" charset="-127"/>
                        </a:rPr>
                        <a:t>반려</a:t>
                      </a:r>
                      <a:r>
                        <a:rPr lang="en-US" altLang="ko-KR" sz="700" b="0" i="0" u="none" strike="noStrike" dirty="0">
                          <a:effectLst/>
                          <a:latin typeface="맑은 고딕" panose="020B0503020000020004" pitchFamily="50" charset="-127"/>
                          <a:ea typeface="맑은 고딕" panose="020B0503020000020004" pitchFamily="50" charset="-127"/>
                        </a:rPr>
                        <a:t>|</a:t>
                      </a:r>
                      <a:r>
                        <a:rPr lang="ko-KR" altLang="en-US" sz="700" b="0" i="0" u="none" strike="noStrike" dirty="0">
                          <a:effectLst/>
                          <a:latin typeface="맑은 고딕" panose="020B0503020000020004" pitchFamily="50" charset="-127"/>
                          <a:ea typeface="맑은 고딕" panose="020B0503020000020004" pitchFamily="50" charset="-127"/>
                        </a:rPr>
                        <a:t>취소</a:t>
                      </a:r>
                    </a:p>
                  </a:txBody>
                  <a:tcPr marL="9525" marR="9525" marT="9525" marB="0" anchor="ctr"/>
                </a:tc>
                <a:extLst>
                  <a:ext uri="{0D108BD9-81ED-4DB2-BD59-A6C34878D82A}">
                    <a16:rowId xmlns:a16="http://schemas.microsoft.com/office/drawing/2014/main" val="2531573723"/>
                  </a:ext>
                </a:extLst>
              </a:tr>
              <a:tr h="185149">
                <a:tc vMerge="1">
                  <a:txBody>
                    <a:bodyPr/>
                    <a:lstStyle/>
                    <a:p>
                      <a:pPr latinLnBrk="1"/>
                      <a:endParaRPr lang="ko-KR" altLang="en-US"/>
                    </a:p>
                  </a:txBody>
                  <a:tcPr/>
                </a:tc>
                <a:tc vMerge="1">
                  <a:txBody>
                    <a:bodyPr/>
                    <a:lstStyle/>
                    <a:p>
                      <a:pPr latinLnBrk="1"/>
                      <a:endParaRPr lang="ko-KR" altLang="en-US"/>
                    </a:p>
                  </a:txBody>
                  <a:tcPr/>
                </a:tc>
                <a:tc>
                  <a:txBody>
                    <a:bodyPr/>
                    <a:lstStyle/>
                    <a:p>
                      <a:pPr algn="l" fontAlgn="t"/>
                      <a:r>
                        <a:rPr lang="ko-KR" altLang="en-US" sz="700" b="0" i="0" u="none" strike="noStrike" dirty="0">
                          <a:effectLst/>
                          <a:latin typeface="맑은 고딕" panose="020B0503020000020004" pitchFamily="50" charset="-127"/>
                          <a:ea typeface="맑은 고딕" panose="020B0503020000020004" pitchFamily="50" charset="-127"/>
                        </a:rPr>
                        <a:t>　</a:t>
                      </a:r>
                    </a:p>
                    <a:p>
                      <a:pPr algn="l" fontAlgn="ctr"/>
                      <a:r>
                        <a:rPr lang="ko-KR" altLang="en-US" sz="700" b="0" i="0" u="none" strike="noStrike" dirty="0">
                          <a:effectLst/>
                          <a:latin typeface="맑은 고딕" panose="020B0503020000020004" pitchFamily="50" charset="-127"/>
                          <a:ea typeface="맑은 고딕" panose="020B0503020000020004" pitchFamily="50" charset="-127"/>
                        </a:rPr>
                        <a:t>　</a:t>
                      </a:r>
                    </a:p>
                  </a:txBody>
                  <a:tcPr marL="9525" marR="9525" marT="9525" marB="0"/>
                </a:tc>
                <a:tc>
                  <a:txBody>
                    <a:bodyPr/>
                    <a:lstStyle/>
                    <a:p>
                      <a:pPr algn="l" fontAlgn="ctr"/>
                      <a:r>
                        <a:rPr lang="ko-KR" altLang="en-US" sz="700" b="0" i="0" u="none" strike="noStrike" dirty="0">
                          <a:effectLst/>
                          <a:latin typeface="맑은 고딕" panose="020B0503020000020004" pitchFamily="50" charset="-127"/>
                          <a:ea typeface="맑은 고딕" panose="020B0503020000020004" pitchFamily="50" charset="-127"/>
                        </a:rPr>
                        <a:t>운영 배포 신청 등록</a:t>
                      </a:r>
                    </a:p>
                  </a:txBody>
                  <a:tcPr marL="9525" marR="9525" marT="9525" marB="0" anchor="ctr"/>
                </a:tc>
                <a:tc>
                  <a:txBody>
                    <a:bodyPr/>
                    <a:lstStyle/>
                    <a:p>
                      <a:pPr algn="l" fontAlgn="ctr"/>
                      <a:r>
                        <a:rPr lang="ko-KR" altLang="en-US" sz="700" b="0" i="0" u="none" strike="noStrike" dirty="0">
                          <a:effectLst/>
                          <a:latin typeface="맑은 고딕" panose="020B0503020000020004" pitchFamily="50" charset="-127"/>
                          <a:ea typeface="맑은 고딕" panose="020B0503020000020004" pitchFamily="50" charset="-127"/>
                        </a:rPr>
                        <a:t>　</a:t>
                      </a:r>
                    </a:p>
                    <a:p>
                      <a:pPr algn="l" fontAlgn="ctr"/>
                      <a:r>
                        <a:rPr lang="ko-KR" altLang="en-US" sz="700" b="0" i="0" u="none" strike="noStrike" dirty="0">
                          <a:effectLst/>
                          <a:latin typeface="맑은 고딕" panose="020B0503020000020004" pitchFamily="50" charset="-127"/>
                          <a:ea typeface="맑은 고딕" panose="020B0503020000020004" pitchFamily="50" charset="-127"/>
                        </a:rPr>
                        <a:t>　</a:t>
                      </a:r>
                    </a:p>
                  </a:txBody>
                  <a:tcPr marL="9525" marR="9525" marT="9525" marB="0" anchor="ctr"/>
                </a:tc>
                <a:tc>
                  <a:txBody>
                    <a:bodyPr/>
                    <a:lstStyle/>
                    <a:p>
                      <a:pPr algn="l" fontAlgn="ctr"/>
                      <a:r>
                        <a:rPr lang="ko-KR" altLang="en-US" sz="700" b="0" i="0" u="none" strike="noStrike" dirty="0">
                          <a:effectLst/>
                          <a:latin typeface="맑은 고딕" panose="020B0503020000020004" pitchFamily="50" charset="-127"/>
                          <a:ea typeface="맑은 고딕" panose="020B0503020000020004" pitchFamily="50" charset="-127"/>
                        </a:rPr>
                        <a:t>사유</a:t>
                      </a:r>
                      <a:r>
                        <a:rPr lang="en-US" altLang="ko-KR" sz="700" b="0" i="0" u="none" strike="noStrike" dirty="0">
                          <a:effectLst/>
                          <a:latin typeface="맑은 고딕" panose="020B0503020000020004" pitchFamily="50" charset="-127"/>
                          <a:ea typeface="맑은 고딕" panose="020B0503020000020004" pitchFamily="50" charset="-127"/>
                        </a:rPr>
                        <a:t>-</a:t>
                      </a:r>
                      <a:r>
                        <a:rPr lang="ko-KR" altLang="en-US" sz="700" b="0" i="0" u="none" strike="noStrike" dirty="0">
                          <a:effectLst/>
                          <a:latin typeface="맑은 고딕" panose="020B0503020000020004" pitchFamily="50" charset="-127"/>
                          <a:ea typeface="맑은 고딕" panose="020B0503020000020004" pitchFamily="50" charset="-127"/>
                        </a:rPr>
                        <a:t>오류</a:t>
                      </a:r>
                      <a:r>
                        <a:rPr lang="en-US" altLang="ko-KR" sz="700" b="0" i="0" u="none" strike="noStrike" dirty="0">
                          <a:effectLst/>
                          <a:latin typeface="맑은 고딕" panose="020B0503020000020004" pitchFamily="50" charset="-127"/>
                          <a:ea typeface="맑은 고딕" panose="020B0503020000020004" pitchFamily="50" charset="-127"/>
                        </a:rPr>
                        <a:t>|</a:t>
                      </a:r>
                      <a:r>
                        <a:rPr lang="ko-KR" altLang="en-US" sz="700" b="0" i="0" u="none" strike="noStrike" dirty="0">
                          <a:effectLst/>
                          <a:latin typeface="맑은 고딕" panose="020B0503020000020004" pitchFamily="50" charset="-127"/>
                          <a:ea typeface="맑은 고딕" panose="020B0503020000020004" pitchFamily="50" charset="-127"/>
                        </a:rPr>
                        <a:t>보완</a:t>
                      </a:r>
                      <a:r>
                        <a:rPr lang="en-US" altLang="ko-KR" sz="700" b="0" i="0" u="none" strike="noStrike" dirty="0">
                          <a:effectLst/>
                          <a:latin typeface="맑은 고딕" panose="020B0503020000020004" pitchFamily="50" charset="-127"/>
                          <a:ea typeface="맑은 고딕" panose="020B0503020000020004" pitchFamily="50" charset="-127"/>
                        </a:rPr>
                        <a:t>|</a:t>
                      </a:r>
                      <a:r>
                        <a:rPr lang="ko-KR" altLang="en-US" sz="700" b="0" i="0" u="none" strike="noStrike" dirty="0">
                          <a:effectLst/>
                          <a:latin typeface="맑은 고딕" panose="020B0503020000020004" pitchFamily="50" charset="-127"/>
                          <a:ea typeface="맑은 고딕" panose="020B0503020000020004" pitchFamily="50" charset="-127"/>
                        </a:rPr>
                        <a:t>부적합</a:t>
                      </a:r>
                      <a:r>
                        <a:rPr lang="en-US" altLang="ko-KR" sz="700" b="0" i="0" u="none" strike="noStrike" dirty="0">
                          <a:effectLst/>
                          <a:latin typeface="맑은 고딕" panose="020B0503020000020004" pitchFamily="50" charset="-127"/>
                          <a:ea typeface="맑은 고딕" panose="020B0503020000020004" pitchFamily="50" charset="-127"/>
                        </a:rPr>
                        <a:t>|</a:t>
                      </a:r>
                      <a:r>
                        <a:rPr lang="ko-KR" altLang="en-US" sz="700" b="0" i="0" u="none" strike="noStrike" dirty="0">
                          <a:effectLst/>
                          <a:latin typeface="맑은 고딕" panose="020B0503020000020004" pitchFamily="50" charset="-127"/>
                          <a:ea typeface="맑은 고딕" panose="020B0503020000020004" pitchFamily="50" charset="-127"/>
                        </a:rPr>
                        <a:t>기타</a:t>
                      </a:r>
                    </a:p>
                    <a:p>
                      <a:pPr algn="l" fontAlgn="ctr"/>
                      <a:r>
                        <a:rPr lang="ko-KR" altLang="en-US" sz="700" b="0" i="0" u="none" strike="noStrike" dirty="0">
                          <a:effectLst/>
                          <a:latin typeface="맑은 고딕" panose="020B0503020000020004" pitchFamily="50" charset="-127"/>
                          <a:ea typeface="맑은 고딕" panose="020B0503020000020004" pitchFamily="50" charset="-127"/>
                        </a:rPr>
                        <a:t>　</a:t>
                      </a:r>
                    </a:p>
                  </a:txBody>
                  <a:tcPr marL="9525" marR="9525" marT="9525" marB="0" anchor="ctr"/>
                </a:tc>
                <a:extLst>
                  <a:ext uri="{0D108BD9-81ED-4DB2-BD59-A6C34878D82A}">
                    <a16:rowId xmlns:a16="http://schemas.microsoft.com/office/drawing/2014/main" val="3594256126"/>
                  </a:ext>
                </a:extLst>
              </a:tr>
              <a:tr h="215083">
                <a:tc rowSpan="5">
                  <a:txBody>
                    <a:bodyPr/>
                    <a:lstStyle/>
                    <a:p>
                      <a:pPr algn="l" fontAlgn="t"/>
                      <a:r>
                        <a:rPr lang="ko-KR" altLang="en-US" sz="700" u="none" strike="noStrike">
                          <a:effectLst/>
                        </a:rPr>
                        <a:t>인프라 관리</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tc>
                <a:tc rowSpan="3">
                  <a:txBody>
                    <a:bodyPr/>
                    <a:lstStyle/>
                    <a:p>
                      <a:pPr algn="l" fontAlgn="t"/>
                      <a:r>
                        <a:rPr lang="ko-KR" altLang="en-US" sz="700" u="none" strike="noStrike">
                          <a:effectLst/>
                        </a:rPr>
                        <a:t>인프라 신청 관리</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5778" marR="5778" marT="5778" marB="0" anchor="b"/>
                </a:tc>
                <a:tc>
                  <a:txBody>
                    <a:bodyPr/>
                    <a:lstStyle/>
                    <a:p>
                      <a:pPr algn="l" fontAlgn="ctr"/>
                      <a:r>
                        <a:rPr lang="ko-KR" altLang="en-US" sz="700" u="none" strike="noStrike">
                          <a:effectLst/>
                        </a:rPr>
                        <a:t>인프라 신청 목록</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nchor="ctr"/>
                </a:tc>
                <a:extLst>
                  <a:ext uri="{0D108BD9-81ED-4DB2-BD59-A6C34878D82A}">
                    <a16:rowId xmlns:a16="http://schemas.microsoft.com/office/drawing/2014/main" val="3771892"/>
                  </a:ext>
                </a:extLst>
              </a:tr>
              <a:tr h="215083">
                <a:tc vMerge="1">
                  <a:txBody>
                    <a:bodyPr/>
                    <a:lstStyle/>
                    <a:p>
                      <a:pPr latinLnBrk="1"/>
                      <a:endParaRPr lang="ko-KR" altLang="en-US"/>
                    </a:p>
                  </a:txBody>
                  <a:tcPr/>
                </a:tc>
                <a:tc vMerge="1">
                  <a:txBody>
                    <a:bodyPr/>
                    <a:lstStyle/>
                    <a:p>
                      <a:pPr latinLnBrk="1"/>
                      <a:endParaRPr lang="ko-KR" altLang="en-US"/>
                    </a:p>
                  </a:txBody>
                  <a:tcPr/>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5778" marR="5778" marT="5778" marB="0" anchor="b"/>
                </a:tc>
                <a:tc>
                  <a:txBody>
                    <a:bodyPr/>
                    <a:lstStyle/>
                    <a:p>
                      <a:pPr algn="l" fontAlgn="ctr"/>
                      <a:r>
                        <a:rPr lang="ko-KR" altLang="en-US" sz="700" u="none" strike="noStrike">
                          <a:effectLst/>
                        </a:rPr>
                        <a:t>인프라 신청 등록</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nchor="ctr"/>
                </a:tc>
                <a:extLst>
                  <a:ext uri="{0D108BD9-81ED-4DB2-BD59-A6C34878D82A}">
                    <a16:rowId xmlns:a16="http://schemas.microsoft.com/office/drawing/2014/main" val="1154845634"/>
                  </a:ext>
                </a:extLst>
              </a:tr>
              <a:tr h="215083">
                <a:tc vMerge="1">
                  <a:txBody>
                    <a:bodyPr/>
                    <a:lstStyle/>
                    <a:p>
                      <a:pPr latinLnBrk="1"/>
                      <a:endParaRPr lang="ko-KR" altLang="en-US"/>
                    </a:p>
                  </a:txBody>
                  <a:tcPr/>
                </a:tc>
                <a:tc vMerge="1">
                  <a:txBody>
                    <a:bodyPr/>
                    <a:lstStyle/>
                    <a:p>
                      <a:pPr latinLnBrk="1"/>
                      <a:endParaRPr lang="ko-KR" altLang="en-US"/>
                    </a:p>
                  </a:txBody>
                  <a:tcPr/>
                </a:tc>
                <a:tc>
                  <a:txBody>
                    <a:bodyPr/>
                    <a:lstStyle/>
                    <a:p>
                      <a:pPr algn="l" fontAlgn="b"/>
                      <a:r>
                        <a:rPr lang="ko-KR" altLang="en-US" sz="700" u="none" strike="noStrike" dirty="0">
                          <a:effectLst/>
                        </a:rPr>
                        <a:t>　</a:t>
                      </a:r>
                      <a:endParaRPr lang="ko-KR" altLang="en-US" sz="700" b="0" i="0" u="none" strike="noStrike" dirty="0">
                        <a:effectLst/>
                        <a:latin typeface="돋움" panose="020B0600000101010101" pitchFamily="50" charset="-127"/>
                        <a:ea typeface="돋움" panose="020B0600000101010101" pitchFamily="50" charset="-127"/>
                      </a:endParaRPr>
                    </a:p>
                  </a:txBody>
                  <a:tcPr marL="5778" marR="5778" marT="5778" marB="0" anchor="b"/>
                </a:tc>
                <a:tc>
                  <a:txBody>
                    <a:bodyPr/>
                    <a:lstStyle/>
                    <a:p>
                      <a:pPr algn="l" fontAlgn="ctr"/>
                      <a:r>
                        <a:rPr lang="ko-KR" altLang="en-US" sz="700" u="none" strike="noStrike">
                          <a:effectLst/>
                        </a:rPr>
                        <a:t>인프라 신청 상세</a:t>
                      </a:r>
                      <a:r>
                        <a:rPr lang="en-US" altLang="ko-KR" sz="700" u="none" strike="noStrike">
                          <a:effectLst/>
                        </a:rPr>
                        <a:t>|</a:t>
                      </a:r>
                      <a:r>
                        <a:rPr lang="ko-KR" altLang="en-US" sz="700" u="none" strike="noStrike">
                          <a:effectLst/>
                        </a:rPr>
                        <a:t>수정</a:t>
                      </a:r>
                      <a:r>
                        <a:rPr lang="en-US" altLang="ko-KR" sz="700" u="none" strike="noStrike">
                          <a:effectLst/>
                        </a:rPr>
                        <a:t>|</a:t>
                      </a:r>
                      <a:r>
                        <a:rPr lang="ko-KR" altLang="en-US" sz="700" u="none" strike="noStrike">
                          <a:effectLst/>
                        </a:rPr>
                        <a:t>취소</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5778" marR="5778" marT="5778" marB="0" anchor="ctr"/>
                </a:tc>
                <a:extLst>
                  <a:ext uri="{0D108BD9-81ED-4DB2-BD59-A6C34878D82A}">
                    <a16:rowId xmlns:a16="http://schemas.microsoft.com/office/drawing/2014/main" val="4035153980"/>
                  </a:ext>
                </a:extLst>
              </a:tr>
              <a:tr h="215083">
                <a:tc vMerge="1">
                  <a:txBody>
                    <a:bodyPr/>
                    <a:lstStyle/>
                    <a:p>
                      <a:pPr latinLnBrk="1"/>
                      <a:endParaRPr lang="ko-KR" altLang="en-US"/>
                    </a:p>
                  </a:txBody>
                  <a:tcPr/>
                </a:tc>
                <a:tc rowSpan="2">
                  <a:txBody>
                    <a:bodyPr/>
                    <a:lstStyle/>
                    <a:p>
                      <a:pPr algn="l" fontAlgn="t"/>
                      <a:r>
                        <a:rPr lang="ko-KR" altLang="en-US" sz="700" u="none" strike="noStrike">
                          <a:effectLst/>
                        </a:rPr>
                        <a:t>인프라 운영관리</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5778" marR="5778" marT="5778" marB="0" anchor="b"/>
                </a:tc>
                <a:tc>
                  <a:txBody>
                    <a:bodyPr/>
                    <a:lstStyle/>
                    <a:p>
                      <a:pPr algn="l" fontAlgn="ctr"/>
                      <a:r>
                        <a:rPr lang="ko-KR" altLang="en-US" sz="700" u="none" strike="noStrike" dirty="0">
                          <a:effectLst/>
                        </a:rPr>
                        <a:t>인프라 운영 목록</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5778" marR="5778" marT="5778" marB="0" anchor="ctr"/>
                </a:tc>
                <a:extLst>
                  <a:ext uri="{0D108BD9-81ED-4DB2-BD59-A6C34878D82A}">
                    <a16:rowId xmlns:a16="http://schemas.microsoft.com/office/drawing/2014/main" val="1958882348"/>
                  </a:ext>
                </a:extLst>
              </a:tr>
              <a:tr h="215083">
                <a:tc vMerge="1">
                  <a:txBody>
                    <a:bodyPr/>
                    <a:lstStyle/>
                    <a:p>
                      <a:pPr latinLnBrk="1"/>
                      <a:endParaRPr lang="ko-KR" altLang="en-US"/>
                    </a:p>
                  </a:txBody>
                  <a:tcPr/>
                </a:tc>
                <a:tc vMerge="1">
                  <a:txBody>
                    <a:bodyPr/>
                    <a:lstStyle/>
                    <a:p>
                      <a:pPr latinLnBrk="1"/>
                      <a:endParaRPr lang="ko-KR" altLang="en-US"/>
                    </a:p>
                  </a:txBody>
                  <a:tcPr/>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5778" marR="5778" marT="5778" marB="0" anchor="b"/>
                </a:tc>
                <a:tc>
                  <a:txBody>
                    <a:bodyPr/>
                    <a:lstStyle/>
                    <a:p>
                      <a:pPr algn="l" fontAlgn="ctr"/>
                      <a:r>
                        <a:rPr lang="ko-KR" altLang="en-US" sz="700" u="none" strike="noStrike">
                          <a:effectLst/>
                        </a:rPr>
                        <a:t>인프라 운영 상세</a:t>
                      </a:r>
                      <a:r>
                        <a:rPr lang="en-US" altLang="ko-KR" sz="700" u="none" strike="noStrike">
                          <a:effectLst/>
                        </a:rPr>
                        <a:t>|</a:t>
                      </a:r>
                      <a:r>
                        <a:rPr lang="ko-KR" altLang="en-US" sz="700" u="none" strike="noStrike">
                          <a:effectLst/>
                        </a:rPr>
                        <a:t>변경</a:t>
                      </a:r>
                      <a:r>
                        <a:rPr lang="en-US" altLang="ko-KR" sz="700" u="none" strike="noStrike">
                          <a:effectLst/>
                        </a:rPr>
                        <a:t>|</a:t>
                      </a:r>
                      <a:r>
                        <a:rPr lang="ko-KR" altLang="en-US" sz="700" u="none" strike="noStrike">
                          <a:effectLst/>
                        </a:rPr>
                        <a:t>정지</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nchor="ctr"/>
                </a:tc>
                <a:extLst>
                  <a:ext uri="{0D108BD9-81ED-4DB2-BD59-A6C34878D82A}">
                    <a16:rowId xmlns:a16="http://schemas.microsoft.com/office/drawing/2014/main" val="718083907"/>
                  </a:ext>
                </a:extLst>
              </a:tr>
              <a:tr h="215083">
                <a:tc rowSpan="6">
                  <a:txBody>
                    <a:bodyPr/>
                    <a:lstStyle/>
                    <a:p>
                      <a:pPr algn="l" fontAlgn="t"/>
                      <a:r>
                        <a:rPr lang="ko-KR" altLang="en-US" sz="700" u="none" strike="noStrike">
                          <a:effectLst/>
                        </a:rPr>
                        <a:t>공지 관리</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tc>
                <a:tc rowSpan="2">
                  <a:txBody>
                    <a:bodyPr/>
                    <a:lstStyle/>
                    <a:p>
                      <a:pPr algn="l" fontAlgn="t"/>
                      <a:r>
                        <a:rPr lang="ko-KR" altLang="en-US" sz="700" u="none" strike="noStrike">
                          <a:effectLst/>
                        </a:rPr>
                        <a:t>공지사항</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5778" marR="5778" marT="5778" marB="0" anchor="b"/>
                </a:tc>
                <a:tc>
                  <a:txBody>
                    <a:bodyPr/>
                    <a:lstStyle/>
                    <a:p>
                      <a:pPr algn="l" fontAlgn="ctr"/>
                      <a:r>
                        <a:rPr lang="ko-KR" altLang="en-US" sz="700" u="none" strike="noStrike">
                          <a:effectLst/>
                        </a:rPr>
                        <a:t>공지 목록</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nchor="ctr"/>
                </a:tc>
                <a:extLst>
                  <a:ext uri="{0D108BD9-81ED-4DB2-BD59-A6C34878D82A}">
                    <a16:rowId xmlns:a16="http://schemas.microsoft.com/office/drawing/2014/main" val="3431775051"/>
                  </a:ext>
                </a:extLst>
              </a:tr>
              <a:tr h="215083">
                <a:tc vMerge="1">
                  <a:txBody>
                    <a:bodyPr/>
                    <a:lstStyle/>
                    <a:p>
                      <a:pPr latinLnBrk="1"/>
                      <a:endParaRPr lang="ko-KR" altLang="en-US"/>
                    </a:p>
                  </a:txBody>
                  <a:tcPr/>
                </a:tc>
                <a:tc vMerge="1">
                  <a:txBody>
                    <a:bodyPr/>
                    <a:lstStyle/>
                    <a:p>
                      <a:pPr latinLnBrk="1"/>
                      <a:endParaRPr lang="ko-KR" altLang="en-US"/>
                    </a:p>
                  </a:txBody>
                  <a:tcPr/>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5778" marR="5778" marT="5778" marB="0" anchor="b"/>
                </a:tc>
                <a:tc>
                  <a:txBody>
                    <a:bodyPr/>
                    <a:lstStyle/>
                    <a:p>
                      <a:pPr algn="l" fontAlgn="ctr"/>
                      <a:r>
                        <a:rPr lang="ko-KR" altLang="en-US" sz="700" u="none" strike="noStrike">
                          <a:effectLst/>
                        </a:rPr>
                        <a:t>공지 상세</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5778" marR="5778" marT="5778" marB="0" anchor="ctr"/>
                </a:tc>
                <a:extLst>
                  <a:ext uri="{0D108BD9-81ED-4DB2-BD59-A6C34878D82A}">
                    <a16:rowId xmlns:a16="http://schemas.microsoft.com/office/drawing/2014/main" val="3366490387"/>
                  </a:ext>
                </a:extLst>
              </a:tr>
              <a:tr h="215083">
                <a:tc vMerge="1">
                  <a:txBody>
                    <a:bodyPr/>
                    <a:lstStyle/>
                    <a:p>
                      <a:pPr latinLnBrk="1"/>
                      <a:endParaRPr lang="ko-KR" altLang="en-US"/>
                    </a:p>
                  </a:txBody>
                  <a:tcPr/>
                </a:tc>
                <a:tc rowSpan="2">
                  <a:txBody>
                    <a:bodyPr/>
                    <a:lstStyle/>
                    <a:p>
                      <a:pPr algn="l" fontAlgn="t"/>
                      <a:r>
                        <a:rPr lang="ko-KR" altLang="en-US" sz="700" u="none" strike="noStrike">
                          <a:effectLst/>
                        </a:rPr>
                        <a:t>자료실</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5778" marR="5778" marT="5778" marB="0" anchor="b"/>
                </a:tc>
                <a:tc>
                  <a:txBody>
                    <a:bodyPr/>
                    <a:lstStyle/>
                    <a:p>
                      <a:pPr algn="l" fontAlgn="ctr"/>
                      <a:r>
                        <a:rPr lang="ko-KR" altLang="en-US" sz="700" u="none" strike="noStrike">
                          <a:effectLst/>
                        </a:rPr>
                        <a:t>자료 목록</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5778" marR="5778" marT="5778" marB="0" anchor="ctr"/>
                </a:tc>
                <a:extLst>
                  <a:ext uri="{0D108BD9-81ED-4DB2-BD59-A6C34878D82A}">
                    <a16:rowId xmlns:a16="http://schemas.microsoft.com/office/drawing/2014/main" val="1501141089"/>
                  </a:ext>
                </a:extLst>
              </a:tr>
              <a:tr h="215083">
                <a:tc vMerge="1">
                  <a:txBody>
                    <a:bodyPr/>
                    <a:lstStyle/>
                    <a:p>
                      <a:pPr latinLnBrk="1"/>
                      <a:endParaRPr lang="ko-KR" altLang="en-US"/>
                    </a:p>
                  </a:txBody>
                  <a:tcPr/>
                </a:tc>
                <a:tc vMerge="1">
                  <a:txBody>
                    <a:bodyPr/>
                    <a:lstStyle/>
                    <a:p>
                      <a:pPr latinLnBrk="1"/>
                      <a:endParaRPr lang="ko-KR" altLang="en-US"/>
                    </a:p>
                  </a:txBody>
                  <a:tcPr/>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5778" marR="5778" marT="5778" marB="0" anchor="b"/>
                </a:tc>
                <a:tc>
                  <a:txBody>
                    <a:bodyPr/>
                    <a:lstStyle/>
                    <a:p>
                      <a:pPr algn="l" fontAlgn="ctr"/>
                      <a:r>
                        <a:rPr lang="ko-KR" altLang="en-US" sz="700" u="none" strike="noStrike">
                          <a:effectLst/>
                        </a:rPr>
                        <a:t>자료 상세</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5778" marR="5778" marT="5778" marB="0" anchor="ctr"/>
                </a:tc>
                <a:extLst>
                  <a:ext uri="{0D108BD9-81ED-4DB2-BD59-A6C34878D82A}">
                    <a16:rowId xmlns:a16="http://schemas.microsoft.com/office/drawing/2014/main" val="1591282667"/>
                  </a:ext>
                </a:extLst>
              </a:tr>
              <a:tr h="215083">
                <a:tc vMerge="1">
                  <a:txBody>
                    <a:bodyPr/>
                    <a:lstStyle/>
                    <a:p>
                      <a:pPr latinLnBrk="1"/>
                      <a:endParaRPr lang="ko-KR" altLang="en-US"/>
                    </a:p>
                  </a:txBody>
                  <a:tcPr/>
                </a:tc>
                <a:tc rowSpan="2">
                  <a:txBody>
                    <a:bodyPr/>
                    <a:lstStyle/>
                    <a:p>
                      <a:pPr algn="l" fontAlgn="t"/>
                      <a:r>
                        <a:rPr lang="en-US" sz="700" u="none" strike="noStrike">
                          <a:effectLst/>
                        </a:rPr>
                        <a:t>FAQ</a:t>
                      </a:r>
                      <a:endParaRPr lang="en-US" sz="700" b="0" i="0" u="none" strike="noStrike">
                        <a:effectLst/>
                        <a:latin typeface="맑은 고딕" panose="020B0503020000020004" pitchFamily="50" charset="-127"/>
                        <a:ea typeface="맑은 고딕" panose="020B0503020000020004" pitchFamily="50" charset="-127"/>
                      </a:endParaRPr>
                    </a:p>
                  </a:txBody>
                  <a:tcPr marL="5778" marR="5778" marT="5778" marB="0"/>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5778" marR="5778" marT="5778" marB="0" anchor="b"/>
                </a:tc>
                <a:tc>
                  <a:txBody>
                    <a:bodyPr/>
                    <a:lstStyle/>
                    <a:p>
                      <a:pPr algn="l" fontAlgn="ctr"/>
                      <a:r>
                        <a:rPr lang="en-US" sz="700" u="none" strike="noStrike">
                          <a:effectLst/>
                        </a:rPr>
                        <a:t>FAQ </a:t>
                      </a:r>
                      <a:r>
                        <a:rPr lang="ko-KR" altLang="en-US" sz="700" u="none" strike="noStrike">
                          <a:effectLst/>
                        </a:rPr>
                        <a:t>목록</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5778" marR="5778" marT="5778" marB="0" anchor="ctr"/>
                </a:tc>
                <a:extLst>
                  <a:ext uri="{0D108BD9-81ED-4DB2-BD59-A6C34878D82A}">
                    <a16:rowId xmlns:a16="http://schemas.microsoft.com/office/drawing/2014/main" val="189406827"/>
                  </a:ext>
                </a:extLst>
              </a:tr>
              <a:tr h="215083">
                <a:tc vMerge="1">
                  <a:txBody>
                    <a:bodyPr/>
                    <a:lstStyle/>
                    <a:p>
                      <a:pPr latinLnBrk="1"/>
                      <a:endParaRPr lang="ko-KR" altLang="en-US"/>
                    </a:p>
                  </a:txBody>
                  <a:tcPr/>
                </a:tc>
                <a:tc vMerge="1">
                  <a:txBody>
                    <a:bodyPr/>
                    <a:lstStyle/>
                    <a:p>
                      <a:pPr latinLnBrk="1"/>
                      <a:endParaRPr lang="ko-KR" altLang="en-US"/>
                    </a:p>
                  </a:txBody>
                  <a:tcPr/>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5778" marR="5778" marT="5778" marB="0" anchor="b"/>
                </a:tc>
                <a:tc>
                  <a:txBody>
                    <a:bodyPr/>
                    <a:lstStyle/>
                    <a:p>
                      <a:pPr algn="l" fontAlgn="ctr"/>
                      <a:r>
                        <a:rPr lang="en-US" sz="700" u="none" strike="noStrike">
                          <a:effectLst/>
                        </a:rPr>
                        <a:t>FAQ </a:t>
                      </a:r>
                      <a:r>
                        <a:rPr lang="ko-KR" altLang="en-US" sz="700" u="none" strike="noStrike">
                          <a:effectLst/>
                        </a:rPr>
                        <a:t>상세</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5778" marR="5778" marT="5778"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5778" marR="5778" marT="5778" marB="0" anchor="ctr"/>
                </a:tc>
                <a:extLst>
                  <a:ext uri="{0D108BD9-81ED-4DB2-BD59-A6C34878D82A}">
                    <a16:rowId xmlns:a16="http://schemas.microsoft.com/office/drawing/2014/main" val="3251502624"/>
                  </a:ext>
                </a:extLst>
              </a:tr>
            </a:tbl>
          </a:graphicData>
        </a:graphic>
      </p:graphicFrame>
    </p:spTree>
    <p:extLst>
      <p:ext uri="{BB962C8B-B14F-4D97-AF65-F5344CB8AC3E}">
        <p14:creationId xmlns:p14="http://schemas.microsoft.com/office/powerpoint/2010/main" val="73580064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8" name="텍스트 개체 틀 1"/>
          <p:cNvSpPr txBox="1">
            <a:spLocks noGrp="1"/>
          </p:cNvSpPr>
          <p:nvPr>
            <p:ph type="body" sz="quarter" idx="1"/>
          </p:nvPr>
        </p:nvSpPr>
        <p:spPr>
          <a:xfrm>
            <a:off x="205865" y="161064"/>
            <a:ext cx="8674797" cy="348379"/>
          </a:xfrm>
          <a:prstGeom prst="rect">
            <a:avLst/>
          </a:prstGeom>
        </p:spPr>
        <p:txBody>
          <a:bodyPr/>
          <a:lstStyle/>
          <a:p>
            <a:pPr defTabSz="868680">
              <a:spcBef>
                <a:spcPts val="900"/>
              </a:spcBef>
              <a:defRPr sz="1615" spc="-190"/>
            </a:pPr>
            <a:r>
              <a:rPr lang="en-US" altLang="ko-KR" dirty="0" smtClean="0"/>
              <a:t>1-3. </a:t>
            </a:r>
            <a:r>
              <a:rPr lang="ko-KR" altLang="en-US" dirty="0"/>
              <a:t>서비스 개발 관리 메뉴 구조도 </a:t>
            </a:r>
            <a:r>
              <a:rPr lang="en-US" altLang="ko-KR" dirty="0"/>
              <a:t>- </a:t>
            </a:r>
            <a:r>
              <a:rPr lang="ko-KR" altLang="en-US" dirty="0"/>
              <a:t>개발자</a:t>
            </a:r>
            <a:endParaRPr dirty="0"/>
          </a:p>
        </p:txBody>
      </p:sp>
      <p:graphicFrame>
        <p:nvGraphicFramePr>
          <p:cNvPr id="6" name="표 5"/>
          <p:cNvGraphicFramePr>
            <a:graphicFrameLocks noGrp="1"/>
          </p:cNvGraphicFramePr>
          <p:nvPr>
            <p:extLst>
              <p:ext uri="{D42A27DB-BD31-4B8C-83A1-F6EECF244321}">
                <p14:modId xmlns:p14="http://schemas.microsoft.com/office/powerpoint/2010/main" val="2359080483"/>
              </p:ext>
            </p:extLst>
          </p:nvPr>
        </p:nvGraphicFramePr>
        <p:xfrm>
          <a:off x="205863" y="672657"/>
          <a:ext cx="11755766" cy="2761288"/>
        </p:xfrm>
        <a:graphic>
          <a:graphicData uri="http://schemas.openxmlformats.org/drawingml/2006/table">
            <a:tbl>
              <a:tblPr>
                <a:tableStyleId>{5940675A-B579-460E-94D1-54222C63F5DA}</a:tableStyleId>
              </a:tblPr>
              <a:tblGrid>
                <a:gridCol w="1584660">
                  <a:extLst>
                    <a:ext uri="{9D8B030D-6E8A-4147-A177-3AD203B41FA5}">
                      <a16:colId xmlns:a16="http://schemas.microsoft.com/office/drawing/2014/main" val="1730566712"/>
                    </a:ext>
                  </a:extLst>
                </a:gridCol>
                <a:gridCol w="1584660">
                  <a:extLst>
                    <a:ext uri="{9D8B030D-6E8A-4147-A177-3AD203B41FA5}">
                      <a16:colId xmlns:a16="http://schemas.microsoft.com/office/drawing/2014/main" val="2395941982"/>
                    </a:ext>
                  </a:extLst>
                </a:gridCol>
                <a:gridCol w="1860254">
                  <a:extLst>
                    <a:ext uri="{9D8B030D-6E8A-4147-A177-3AD203B41FA5}">
                      <a16:colId xmlns:a16="http://schemas.microsoft.com/office/drawing/2014/main" val="2165564591"/>
                    </a:ext>
                  </a:extLst>
                </a:gridCol>
                <a:gridCol w="1998049">
                  <a:extLst>
                    <a:ext uri="{9D8B030D-6E8A-4147-A177-3AD203B41FA5}">
                      <a16:colId xmlns:a16="http://schemas.microsoft.com/office/drawing/2014/main" val="2134843244"/>
                    </a:ext>
                  </a:extLst>
                </a:gridCol>
                <a:gridCol w="1692313">
                  <a:extLst>
                    <a:ext uri="{9D8B030D-6E8A-4147-A177-3AD203B41FA5}">
                      <a16:colId xmlns:a16="http://schemas.microsoft.com/office/drawing/2014/main" val="2945374712"/>
                    </a:ext>
                  </a:extLst>
                </a:gridCol>
                <a:gridCol w="3035830">
                  <a:extLst>
                    <a:ext uri="{9D8B030D-6E8A-4147-A177-3AD203B41FA5}">
                      <a16:colId xmlns:a16="http://schemas.microsoft.com/office/drawing/2014/main" val="2449871202"/>
                    </a:ext>
                  </a:extLst>
                </a:gridCol>
              </a:tblGrid>
              <a:tr h="263008">
                <a:tc>
                  <a:txBody>
                    <a:bodyPr/>
                    <a:lstStyle/>
                    <a:p>
                      <a:pPr algn="ctr" fontAlgn="ctr"/>
                      <a:r>
                        <a:rPr lang="en-US" sz="700" u="none" strike="noStrike" dirty="0">
                          <a:effectLst/>
                        </a:rPr>
                        <a:t>1Depth</a:t>
                      </a:r>
                      <a:endParaRPr lang="en-US" sz="700" b="1" i="0" u="none" strike="noStrike" dirty="0">
                        <a:effectLst/>
                        <a:latin typeface="맑은 고딕" panose="020B0503020000020004" pitchFamily="50" charset="-127"/>
                        <a:ea typeface="맑은 고딕" panose="020B0503020000020004" pitchFamily="50" charset="-127"/>
                      </a:endParaRPr>
                    </a:p>
                  </a:txBody>
                  <a:tcPr marL="4824" marR="4824" marT="4824" marB="0" anchor="ctr"/>
                </a:tc>
                <a:tc>
                  <a:txBody>
                    <a:bodyPr/>
                    <a:lstStyle/>
                    <a:p>
                      <a:pPr algn="ctr" fontAlgn="ctr"/>
                      <a:r>
                        <a:rPr lang="en-US" sz="700" u="none" strike="noStrike" dirty="0">
                          <a:effectLst/>
                        </a:rPr>
                        <a:t>2Depth</a:t>
                      </a:r>
                      <a:endParaRPr lang="en-US" sz="700" b="1" i="0" u="none" strike="noStrike" dirty="0">
                        <a:effectLst/>
                        <a:latin typeface="맑은 고딕" panose="020B0503020000020004" pitchFamily="50" charset="-127"/>
                        <a:ea typeface="맑은 고딕" panose="020B0503020000020004" pitchFamily="50" charset="-127"/>
                      </a:endParaRPr>
                    </a:p>
                  </a:txBody>
                  <a:tcPr marL="4824" marR="4824" marT="4824" marB="0" anchor="ctr"/>
                </a:tc>
                <a:tc>
                  <a:txBody>
                    <a:bodyPr/>
                    <a:lstStyle/>
                    <a:p>
                      <a:pPr algn="ctr" fontAlgn="ctr"/>
                      <a:r>
                        <a:rPr lang="en-US" sz="700" u="none" strike="noStrike" dirty="0">
                          <a:effectLst/>
                        </a:rPr>
                        <a:t>3Depth</a:t>
                      </a:r>
                      <a:endParaRPr lang="en-US" sz="700" b="1" i="0" u="none" strike="noStrike" dirty="0">
                        <a:effectLst/>
                        <a:latin typeface="맑은 고딕" panose="020B0503020000020004" pitchFamily="50" charset="-127"/>
                        <a:ea typeface="맑은 고딕" panose="020B0503020000020004" pitchFamily="50" charset="-127"/>
                      </a:endParaRPr>
                    </a:p>
                  </a:txBody>
                  <a:tcPr marL="4824" marR="4824" marT="4824" marB="0" anchor="ctr"/>
                </a:tc>
                <a:tc>
                  <a:txBody>
                    <a:bodyPr/>
                    <a:lstStyle/>
                    <a:p>
                      <a:pPr algn="ctr" fontAlgn="ctr"/>
                      <a:r>
                        <a:rPr lang="en-US" sz="700" u="none" strike="noStrike">
                          <a:effectLst/>
                        </a:rPr>
                        <a:t>Page</a:t>
                      </a:r>
                      <a:endParaRPr lang="en-US" sz="700" b="1" i="0" u="none" strike="noStrike">
                        <a:effectLst/>
                        <a:latin typeface="맑은 고딕" panose="020B0503020000020004" pitchFamily="50" charset="-127"/>
                        <a:ea typeface="맑은 고딕" panose="020B0503020000020004" pitchFamily="50" charset="-127"/>
                      </a:endParaRPr>
                    </a:p>
                  </a:txBody>
                  <a:tcPr marL="4824" marR="4824" marT="4824" marB="0" anchor="ctr"/>
                </a:tc>
                <a:tc>
                  <a:txBody>
                    <a:bodyPr/>
                    <a:lstStyle/>
                    <a:p>
                      <a:pPr algn="ctr" fontAlgn="ctr"/>
                      <a:r>
                        <a:rPr lang="en-US" sz="700" u="none" strike="noStrike">
                          <a:effectLst/>
                        </a:rPr>
                        <a:t>Description</a:t>
                      </a:r>
                      <a:endParaRPr lang="en-US" sz="700" b="1" i="0" u="none" strike="noStrike">
                        <a:effectLst/>
                        <a:latin typeface="맑은 고딕" panose="020B0503020000020004" pitchFamily="50" charset="-127"/>
                        <a:ea typeface="맑은 고딕" panose="020B0503020000020004" pitchFamily="50" charset="-127"/>
                      </a:endParaRPr>
                    </a:p>
                  </a:txBody>
                  <a:tcPr marL="4824" marR="4824" marT="4824" marB="0" anchor="ctr"/>
                </a:tc>
                <a:tc>
                  <a:txBody>
                    <a:bodyPr/>
                    <a:lstStyle/>
                    <a:p>
                      <a:pPr algn="ctr" fontAlgn="ctr"/>
                      <a:r>
                        <a:rPr lang="en-US" sz="700" u="none" strike="noStrike">
                          <a:effectLst/>
                        </a:rPr>
                        <a:t>Status</a:t>
                      </a:r>
                      <a:endParaRPr lang="en-US" sz="700" b="1" i="0" u="none" strike="noStrike">
                        <a:effectLst/>
                        <a:latin typeface="맑은 고딕" panose="020B0503020000020004" pitchFamily="50" charset="-127"/>
                        <a:ea typeface="맑은 고딕" panose="020B0503020000020004" pitchFamily="50" charset="-127"/>
                      </a:endParaRPr>
                    </a:p>
                  </a:txBody>
                  <a:tcPr marL="4824" marR="4824" marT="4824" marB="0" anchor="ctr"/>
                </a:tc>
                <a:extLst>
                  <a:ext uri="{0D108BD9-81ED-4DB2-BD59-A6C34878D82A}">
                    <a16:rowId xmlns:a16="http://schemas.microsoft.com/office/drawing/2014/main" val="583520689"/>
                  </a:ext>
                </a:extLst>
              </a:tr>
              <a:tr h="249828">
                <a:tc rowSpan="9">
                  <a:txBody>
                    <a:bodyPr/>
                    <a:lstStyle/>
                    <a:p>
                      <a:pPr algn="l" fontAlgn="t"/>
                      <a:r>
                        <a:rPr lang="ko-KR" altLang="en-US" sz="700" u="none" strike="noStrike" dirty="0">
                          <a:effectLst/>
                        </a:rPr>
                        <a:t>개발지원</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824" marR="4824" marT="4824" marB="0"/>
                </a:tc>
                <a:tc rowSpan="3">
                  <a:txBody>
                    <a:bodyPr/>
                    <a:lstStyle/>
                    <a:p>
                      <a:pPr algn="l" fontAlgn="t"/>
                      <a:r>
                        <a:rPr lang="ko-KR" altLang="en-US" sz="700" u="none" strike="noStrike">
                          <a:effectLst/>
                        </a:rPr>
                        <a:t>개발 문의 </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4824" marR="4824" marT="4824" marB="0" anchor="b"/>
                </a:tc>
                <a:tc>
                  <a:txBody>
                    <a:bodyPr/>
                    <a:lstStyle/>
                    <a:p>
                      <a:pPr algn="l" fontAlgn="ctr"/>
                      <a:r>
                        <a:rPr lang="ko-KR" altLang="en-US" sz="700" u="none" strike="noStrike" dirty="0">
                          <a:effectLst/>
                        </a:rPr>
                        <a:t>개발 문의 목록</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824" marR="4824" marT="4824"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824" marR="4824" marT="48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nchor="ctr"/>
                </a:tc>
                <a:extLst>
                  <a:ext uri="{0D108BD9-81ED-4DB2-BD59-A6C34878D82A}">
                    <a16:rowId xmlns:a16="http://schemas.microsoft.com/office/drawing/2014/main" val="1042405191"/>
                  </a:ext>
                </a:extLst>
              </a:tr>
              <a:tr h="249828">
                <a:tc vMerge="1">
                  <a:txBody>
                    <a:bodyPr/>
                    <a:lstStyle/>
                    <a:p>
                      <a:pPr latinLnBrk="1"/>
                      <a:endParaRPr lang="ko-KR" altLang="en-US"/>
                    </a:p>
                  </a:txBody>
                  <a:tcPr/>
                </a:tc>
                <a:tc vMerge="1">
                  <a:txBody>
                    <a:bodyPr/>
                    <a:lstStyle/>
                    <a:p>
                      <a:pPr latinLnBrk="1"/>
                      <a:endParaRPr lang="ko-KR" altLang="en-US"/>
                    </a:p>
                  </a:txBody>
                  <a:tcPr/>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4824" marR="4824" marT="4824" marB="0" anchor="b"/>
                </a:tc>
                <a:tc>
                  <a:txBody>
                    <a:bodyPr/>
                    <a:lstStyle/>
                    <a:p>
                      <a:pPr algn="l" fontAlgn="ctr"/>
                      <a:r>
                        <a:rPr lang="ko-KR" altLang="en-US" sz="700" u="none" strike="noStrike">
                          <a:effectLst/>
                        </a:rPr>
                        <a:t>개발 문의 상세</a:t>
                      </a:r>
                      <a:r>
                        <a:rPr lang="en-US" altLang="ko-KR" sz="700" u="none" strike="noStrike">
                          <a:effectLst/>
                        </a:rPr>
                        <a:t>|</a:t>
                      </a:r>
                      <a:r>
                        <a:rPr lang="ko-KR" altLang="en-US" sz="700" u="none" strike="noStrike">
                          <a:effectLst/>
                        </a:rPr>
                        <a:t>수정</a:t>
                      </a:r>
                      <a:r>
                        <a:rPr lang="en-US" altLang="ko-KR" sz="700" u="none" strike="noStrike">
                          <a:effectLst/>
                        </a:rPr>
                        <a:t>|</a:t>
                      </a:r>
                      <a:r>
                        <a:rPr lang="ko-KR" altLang="en-US" sz="700" u="none" strike="noStrike">
                          <a:effectLst/>
                        </a:rPr>
                        <a:t>삭제</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824" marR="4824" marT="48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nchor="ctr"/>
                </a:tc>
                <a:extLst>
                  <a:ext uri="{0D108BD9-81ED-4DB2-BD59-A6C34878D82A}">
                    <a16:rowId xmlns:a16="http://schemas.microsoft.com/office/drawing/2014/main" val="3320098299"/>
                  </a:ext>
                </a:extLst>
              </a:tr>
              <a:tr h="249828">
                <a:tc vMerge="1">
                  <a:txBody>
                    <a:bodyPr/>
                    <a:lstStyle/>
                    <a:p>
                      <a:pPr latinLnBrk="1"/>
                      <a:endParaRPr lang="ko-KR" altLang="en-US"/>
                    </a:p>
                  </a:txBody>
                  <a:tcPr/>
                </a:tc>
                <a:tc vMerge="1">
                  <a:txBody>
                    <a:bodyPr/>
                    <a:lstStyle/>
                    <a:p>
                      <a:pPr latinLnBrk="1"/>
                      <a:endParaRPr lang="ko-KR" altLang="en-US"/>
                    </a:p>
                  </a:txBody>
                  <a:tcPr/>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4824" marR="4824" marT="4824" marB="0" anchor="b"/>
                </a:tc>
                <a:tc>
                  <a:txBody>
                    <a:bodyPr/>
                    <a:lstStyle/>
                    <a:p>
                      <a:pPr algn="l" fontAlgn="ctr"/>
                      <a:r>
                        <a:rPr lang="ko-KR" altLang="en-US" sz="700" u="none" strike="noStrike">
                          <a:effectLst/>
                        </a:rPr>
                        <a:t>개발 문의 등록</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824" marR="4824" marT="48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nchor="ctr"/>
                </a:tc>
                <a:extLst>
                  <a:ext uri="{0D108BD9-81ED-4DB2-BD59-A6C34878D82A}">
                    <a16:rowId xmlns:a16="http://schemas.microsoft.com/office/drawing/2014/main" val="945284832"/>
                  </a:ext>
                </a:extLst>
              </a:tr>
              <a:tr h="249828">
                <a:tc vMerge="1">
                  <a:txBody>
                    <a:bodyPr/>
                    <a:lstStyle/>
                    <a:p>
                      <a:pPr latinLnBrk="1"/>
                      <a:endParaRPr lang="ko-KR" altLang="en-US"/>
                    </a:p>
                  </a:txBody>
                  <a:tcPr/>
                </a:tc>
                <a:tc rowSpan="2">
                  <a:txBody>
                    <a:bodyPr/>
                    <a:lstStyle/>
                    <a:p>
                      <a:pPr algn="l" fontAlgn="t"/>
                      <a:r>
                        <a:rPr lang="ko-KR" altLang="en-US" sz="700" u="none" strike="noStrike">
                          <a:effectLst/>
                        </a:rPr>
                        <a:t>개발 가이드</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nchor="ctr"/>
                </a:tc>
                <a:tc>
                  <a:txBody>
                    <a:bodyPr/>
                    <a:lstStyle/>
                    <a:p>
                      <a:pPr algn="l" fontAlgn="ctr"/>
                      <a:r>
                        <a:rPr lang="ko-KR" altLang="en-US" sz="700" u="none" strike="noStrike">
                          <a:effectLst/>
                        </a:rPr>
                        <a:t>마이크로앱 개발 가이드</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824" marR="4824" marT="4824" marB="0" anchor="ctr"/>
                </a:tc>
                <a:extLst>
                  <a:ext uri="{0D108BD9-81ED-4DB2-BD59-A6C34878D82A}">
                    <a16:rowId xmlns:a16="http://schemas.microsoft.com/office/drawing/2014/main" val="3267328589"/>
                  </a:ext>
                </a:extLst>
              </a:tr>
              <a:tr h="249828">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nchor="ctr"/>
                </a:tc>
                <a:tc>
                  <a:txBody>
                    <a:bodyPr/>
                    <a:lstStyle/>
                    <a:p>
                      <a:pPr algn="l" fontAlgn="ctr"/>
                      <a:r>
                        <a:rPr lang="en-US" altLang="ko-KR" sz="700" u="none" strike="noStrike">
                          <a:effectLst/>
                        </a:rPr>
                        <a:t>API </a:t>
                      </a:r>
                      <a:r>
                        <a:rPr lang="ko-KR" altLang="en-US" sz="700" u="none" strike="noStrike">
                          <a:effectLst/>
                        </a:rPr>
                        <a:t>개발 연동 가이드</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824" marR="4824" marT="4824" marB="0" anchor="ctr"/>
                </a:tc>
                <a:extLst>
                  <a:ext uri="{0D108BD9-81ED-4DB2-BD59-A6C34878D82A}">
                    <a16:rowId xmlns:a16="http://schemas.microsoft.com/office/drawing/2014/main" val="1721630686"/>
                  </a:ext>
                </a:extLst>
              </a:tr>
              <a:tr h="249828">
                <a:tc vMerge="1">
                  <a:txBody>
                    <a:bodyPr/>
                    <a:lstStyle/>
                    <a:p>
                      <a:pPr latinLnBrk="1"/>
                      <a:endParaRPr lang="ko-KR" altLang="en-US"/>
                    </a:p>
                  </a:txBody>
                  <a:tcPr/>
                </a:tc>
                <a:tc rowSpan="2">
                  <a:txBody>
                    <a:bodyPr/>
                    <a:lstStyle/>
                    <a:p>
                      <a:pPr algn="l" fontAlgn="t"/>
                      <a:r>
                        <a:rPr lang="ko-KR" altLang="en-US" sz="700" u="none" strike="noStrike" dirty="0">
                          <a:effectLst/>
                        </a:rPr>
                        <a:t>인프라 이용 가이드</a:t>
                      </a:r>
                      <a:endParaRPr lang="ko-KR" altLang="en-US" sz="700" b="0" i="0" u="none" strike="noStrike" dirty="0">
                        <a:effectLst/>
                        <a:latin typeface="맑은 고딕" panose="020B0503020000020004" pitchFamily="50" charset="-127"/>
                        <a:ea typeface="맑은 고딕" panose="020B0503020000020004" pitchFamily="50" charset="-127"/>
                      </a:endParaRPr>
                    </a:p>
                    <a:p>
                      <a:pPr algn="l" fontAlgn="t"/>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824" marR="4824" marT="4824" marB="0"/>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nchor="ctr"/>
                </a:tc>
                <a:tc>
                  <a:txBody>
                    <a:bodyPr/>
                    <a:lstStyle/>
                    <a:p>
                      <a:pPr algn="l" fontAlgn="ctr"/>
                      <a:r>
                        <a:rPr lang="ko-KR" altLang="en-US" sz="700" u="none" strike="noStrike">
                          <a:effectLst/>
                        </a:rPr>
                        <a:t>인프라 신청 가이드</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824" marR="4824" marT="4824" marB="0" anchor="ctr"/>
                </a:tc>
                <a:extLst>
                  <a:ext uri="{0D108BD9-81ED-4DB2-BD59-A6C34878D82A}">
                    <a16:rowId xmlns:a16="http://schemas.microsoft.com/office/drawing/2014/main" val="363053779"/>
                  </a:ext>
                </a:extLst>
              </a:tr>
              <a:tr h="249828">
                <a:tc vMerge="1">
                  <a:txBody>
                    <a:bodyPr/>
                    <a:lstStyle/>
                    <a:p>
                      <a:pPr latinLnBrk="1"/>
                      <a:endParaRPr lang="ko-KR" altLang="en-US"/>
                    </a:p>
                  </a:txBody>
                  <a:tcPr/>
                </a:tc>
                <a:tc vMerge="1">
                  <a:txBody>
                    <a:bodyPr/>
                    <a:lstStyle/>
                    <a:p>
                      <a:pPr algn="l" fontAlgn="t"/>
                      <a:endParaRPr lang="ko-KR" altLang="en-US" sz="700" b="0" i="0" u="none" strike="noStrike" dirty="0">
                        <a:effectLst/>
                        <a:latin typeface="맑은 고딕" panose="020B0503020000020004" pitchFamily="50" charset="-127"/>
                        <a:ea typeface="맑은 고딕" panose="020B0503020000020004" pitchFamily="50" charset="-127"/>
                      </a:endParaRPr>
                    </a:p>
                  </a:txBody>
                  <a:tcPr marL="4824" marR="4824" marT="4824" marB="0"/>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nchor="ctr"/>
                </a:tc>
                <a:tc>
                  <a:txBody>
                    <a:bodyPr/>
                    <a:lstStyle/>
                    <a:p>
                      <a:pPr algn="l" fontAlgn="ctr"/>
                      <a:r>
                        <a:rPr lang="ko-KR" altLang="en-US" sz="700" u="none" strike="noStrike">
                          <a:effectLst/>
                        </a:rPr>
                        <a:t>인프라 운영 가이드</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824" marR="4824" marT="4824" marB="0" anchor="ctr"/>
                </a:tc>
                <a:extLst>
                  <a:ext uri="{0D108BD9-81ED-4DB2-BD59-A6C34878D82A}">
                    <a16:rowId xmlns:a16="http://schemas.microsoft.com/office/drawing/2014/main" val="3813703849"/>
                  </a:ext>
                </a:extLst>
              </a:tr>
              <a:tr h="249828">
                <a:tc vMerge="1">
                  <a:txBody>
                    <a:bodyPr/>
                    <a:lstStyle/>
                    <a:p>
                      <a:pPr latinLnBrk="1"/>
                      <a:endParaRPr lang="ko-KR" altLang="en-US"/>
                    </a:p>
                  </a:txBody>
                  <a:tcPr/>
                </a:tc>
                <a:tc rowSpan="2">
                  <a:txBody>
                    <a:bodyPr/>
                    <a:lstStyle/>
                    <a:p>
                      <a:pPr algn="l" fontAlgn="t"/>
                      <a:r>
                        <a:rPr lang="ko-KR" altLang="en-US" sz="700" u="none" strike="noStrike">
                          <a:effectLst/>
                        </a:rPr>
                        <a:t>개발환경 구성 가이드</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nchor="ctr"/>
                </a:tc>
                <a:tc>
                  <a:txBody>
                    <a:bodyPr/>
                    <a:lstStyle/>
                    <a:p>
                      <a:pPr algn="l" fontAlgn="ctr"/>
                      <a:r>
                        <a:rPr lang="ko-KR" altLang="en-US" sz="700" u="none" strike="noStrike">
                          <a:effectLst/>
                        </a:rPr>
                        <a:t>테스트 환경 구성 가이드</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824" marR="4824" marT="4824" marB="0" anchor="ctr"/>
                </a:tc>
                <a:extLst>
                  <a:ext uri="{0D108BD9-81ED-4DB2-BD59-A6C34878D82A}">
                    <a16:rowId xmlns:a16="http://schemas.microsoft.com/office/drawing/2014/main" val="1327260302"/>
                  </a:ext>
                </a:extLst>
              </a:tr>
              <a:tr h="249828">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nchor="ctr"/>
                </a:tc>
                <a:tc>
                  <a:txBody>
                    <a:bodyPr/>
                    <a:lstStyle/>
                    <a:p>
                      <a:pPr algn="l" fontAlgn="ctr"/>
                      <a:r>
                        <a:rPr lang="ko-KR" altLang="en-US" sz="700" u="none" strike="noStrike">
                          <a:effectLst/>
                        </a:rPr>
                        <a:t>운영 환경 구성 가이드</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824" marR="4824" marT="4824" marB="0" anchor="ctr"/>
                </a:tc>
                <a:extLst>
                  <a:ext uri="{0D108BD9-81ED-4DB2-BD59-A6C34878D82A}">
                    <a16:rowId xmlns:a16="http://schemas.microsoft.com/office/drawing/2014/main" val="2732296136"/>
                  </a:ext>
                </a:extLst>
              </a:tr>
              <a:tr h="249828">
                <a:tc>
                  <a:txBody>
                    <a:bodyPr/>
                    <a:lstStyle/>
                    <a:p>
                      <a:pPr algn="l" fontAlgn="t"/>
                      <a:r>
                        <a:rPr lang="ko-KR" altLang="en-US" sz="700" u="none" strike="noStrike">
                          <a:effectLst/>
                        </a:rPr>
                        <a:t>이용 가이드</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tc>
                <a:tc>
                  <a:txBody>
                    <a:bodyPr/>
                    <a:lstStyle/>
                    <a:p>
                      <a:pPr algn="l" fontAlgn="t"/>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tc>
                <a:tc>
                  <a:txBody>
                    <a:bodyPr/>
                    <a:lstStyle/>
                    <a:p>
                      <a:pPr algn="l" fontAlgn="t"/>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tc>
                <a:tc>
                  <a:txBody>
                    <a:bodyPr/>
                    <a:lstStyle/>
                    <a:p>
                      <a:pPr algn="l" fontAlgn="t"/>
                      <a:r>
                        <a:rPr lang="ko-KR" altLang="en-US" sz="700" u="none" strike="noStrike">
                          <a:effectLst/>
                        </a:rPr>
                        <a:t>이용 가이드</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24" marR="4824" marT="4824"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824" marR="4824" marT="4824" marB="0" anchor="ctr"/>
                </a:tc>
                <a:extLst>
                  <a:ext uri="{0D108BD9-81ED-4DB2-BD59-A6C34878D82A}">
                    <a16:rowId xmlns:a16="http://schemas.microsoft.com/office/drawing/2014/main" val="1015393184"/>
                  </a:ext>
                </a:extLst>
              </a:tr>
            </a:tbl>
          </a:graphicData>
        </a:graphic>
      </p:graphicFrame>
    </p:spTree>
    <p:extLst>
      <p:ext uri="{BB962C8B-B14F-4D97-AF65-F5344CB8AC3E}">
        <p14:creationId xmlns:p14="http://schemas.microsoft.com/office/powerpoint/2010/main" val="187940920"/>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8" name="텍스트 개체 틀 1"/>
          <p:cNvSpPr txBox="1">
            <a:spLocks noGrp="1"/>
          </p:cNvSpPr>
          <p:nvPr>
            <p:ph type="body" sz="quarter" idx="1"/>
          </p:nvPr>
        </p:nvSpPr>
        <p:spPr>
          <a:xfrm>
            <a:off x="205865" y="161064"/>
            <a:ext cx="8674797" cy="348379"/>
          </a:xfrm>
          <a:prstGeom prst="rect">
            <a:avLst/>
          </a:prstGeom>
        </p:spPr>
        <p:txBody>
          <a:bodyPr/>
          <a:lstStyle/>
          <a:p>
            <a:pPr defTabSz="868680">
              <a:spcBef>
                <a:spcPts val="900"/>
              </a:spcBef>
              <a:defRPr sz="1615" spc="-190"/>
            </a:pPr>
            <a:r>
              <a:rPr lang="en-US" altLang="ko-KR" dirty="0" smtClean="0"/>
              <a:t>2-1. </a:t>
            </a:r>
            <a:r>
              <a:rPr lang="ko-KR" altLang="en-US" dirty="0"/>
              <a:t>서비스 개발 관리 메뉴 구조도 </a:t>
            </a:r>
            <a:r>
              <a:rPr lang="en-US" altLang="ko-KR" dirty="0"/>
              <a:t>- </a:t>
            </a:r>
            <a:r>
              <a:rPr lang="ko-KR" altLang="en-US" dirty="0"/>
              <a:t>관리자</a:t>
            </a:r>
          </a:p>
        </p:txBody>
      </p:sp>
      <p:graphicFrame>
        <p:nvGraphicFramePr>
          <p:cNvPr id="4" name="표 3"/>
          <p:cNvGraphicFramePr>
            <a:graphicFrameLocks noGrp="1"/>
          </p:cNvGraphicFramePr>
          <p:nvPr>
            <p:extLst>
              <p:ext uri="{D42A27DB-BD31-4B8C-83A1-F6EECF244321}">
                <p14:modId xmlns:p14="http://schemas.microsoft.com/office/powerpoint/2010/main" val="2814076021"/>
              </p:ext>
            </p:extLst>
          </p:nvPr>
        </p:nvGraphicFramePr>
        <p:xfrm>
          <a:off x="205865" y="709613"/>
          <a:ext cx="11709910" cy="5357799"/>
        </p:xfrm>
        <a:graphic>
          <a:graphicData uri="http://schemas.openxmlformats.org/drawingml/2006/table">
            <a:tbl>
              <a:tblPr>
                <a:tableStyleId>{5940675A-B579-460E-94D1-54222C63F5DA}</a:tableStyleId>
              </a:tblPr>
              <a:tblGrid>
                <a:gridCol w="1561048">
                  <a:extLst>
                    <a:ext uri="{9D8B030D-6E8A-4147-A177-3AD203B41FA5}">
                      <a16:colId xmlns:a16="http://schemas.microsoft.com/office/drawing/2014/main" val="750978542"/>
                    </a:ext>
                  </a:extLst>
                </a:gridCol>
                <a:gridCol w="1856050">
                  <a:extLst>
                    <a:ext uri="{9D8B030D-6E8A-4147-A177-3AD203B41FA5}">
                      <a16:colId xmlns:a16="http://schemas.microsoft.com/office/drawing/2014/main" val="3668833946"/>
                    </a:ext>
                  </a:extLst>
                </a:gridCol>
                <a:gridCol w="1393062">
                  <a:extLst>
                    <a:ext uri="{9D8B030D-6E8A-4147-A177-3AD203B41FA5}">
                      <a16:colId xmlns:a16="http://schemas.microsoft.com/office/drawing/2014/main" val="1038106089"/>
                    </a:ext>
                  </a:extLst>
                </a:gridCol>
                <a:gridCol w="2392787">
                  <a:extLst>
                    <a:ext uri="{9D8B030D-6E8A-4147-A177-3AD203B41FA5}">
                      <a16:colId xmlns:a16="http://schemas.microsoft.com/office/drawing/2014/main" val="2270727602"/>
                    </a:ext>
                  </a:extLst>
                </a:gridCol>
                <a:gridCol w="1688063">
                  <a:extLst>
                    <a:ext uri="{9D8B030D-6E8A-4147-A177-3AD203B41FA5}">
                      <a16:colId xmlns:a16="http://schemas.microsoft.com/office/drawing/2014/main" val="4011301829"/>
                    </a:ext>
                  </a:extLst>
                </a:gridCol>
                <a:gridCol w="2818900">
                  <a:extLst>
                    <a:ext uri="{9D8B030D-6E8A-4147-A177-3AD203B41FA5}">
                      <a16:colId xmlns:a16="http://schemas.microsoft.com/office/drawing/2014/main" val="2823608688"/>
                    </a:ext>
                  </a:extLst>
                </a:gridCol>
              </a:tblGrid>
              <a:tr h="198437">
                <a:tc>
                  <a:txBody>
                    <a:bodyPr/>
                    <a:lstStyle/>
                    <a:p>
                      <a:pPr algn="ctr" fontAlgn="ctr"/>
                      <a:r>
                        <a:rPr lang="en-US" sz="700" u="none" strike="noStrike">
                          <a:effectLst/>
                        </a:rPr>
                        <a:t>1Depth</a:t>
                      </a:r>
                      <a:endParaRPr lang="en-US" sz="700" b="1"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sz="700" u="none" strike="noStrike">
                          <a:effectLst/>
                        </a:rPr>
                        <a:t>2Depth</a:t>
                      </a:r>
                      <a:endParaRPr lang="en-US" sz="700" b="1"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sz="700" u="none" strike="noStrike">
                          <a:effectLst/>
                        </a:rPr>
                        <a:t>3Depth</a:t>
                      </a:r>
                      <a:endParaRPr lang="en-US" sz="700" b="1"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sz="700" u="none" strike="noStrike">
                          <a:effectLst/>
                        </a:rPr>
                        <a:t>Page</a:t>
                      </a:r>
                      <a:endParaRPr lang="en-US" sz="700" b="1"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sz="700" u="none" strike="noStrike">
                          <a:effectLst/>
                        </a:rPr>
                        <a:t>Description</a:t>
                      </a:r>
                      <a:endParaRPr lang="en-US" sz="700" b="1"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sz="700" u="none" strike="noStrike">
                          <a:effectLst/>
                        </a:rPr>
                        <a:t>Status</a:t>
                      </a:r>
                      <a:endParaRPr lang="en-US" sz="700" b="1" i="0" u="none" strike="noStrike">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296929159"/>
                  </a:ext>
                </a:extLst>
              </a:tr>
              <a:tr h="198437">
                <a:tc>
                  <a:txBody>
                    <a:bodyPr/>
                    <a:lstStyle/>
                    <a:p>
                      <a:pPr algn="l" fontAlgn="ctr"/>
                      <a:r>
                        <a:rPr lang="ko-KR" altLang="en-US" sz="700" u="none" strike="noStrike">
                          <a:effectLst/>
                        </a:rPr>
                        <a:t>로그인</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solidFill>
                          <a:srgbClr val="E26B0A"/>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5146900"/>
                  </a:ext>
                </a:extLst>
              </a:tr>
              <a:tr h="198437">
                <a:tc rowSpan="2">
                  <a:txBody>
                    <a:bodyPr/>
                    <a:lstStyle/>
                    <a:p>
                      <a:pPr algn="l" fontAlgn="t"/>
                      <a:r>
                        <a:rPr lang="ko-KR" altLang="en-US" sz="700" u="none" strike="noStrike">
                          <a:effectLst/>
                        </a:rPr>
                        <a:t>아이디</a:t>
                      </a:r>
                      <a:r>
                        <a:rPr lang="en-US" altLang="ko-KR" sz="700" u="none" strike="noStrike">
                          <a:effectLst/>
                        </a:rPr>
                        <a:t>|</a:t>
                      </a:r>
                      <a:r>
                        <a:rPr lang="ko-KR" altLang="en-US" sz="700" u="none" strike="noStrike">
                          <a:effectLst/>
                        </a:rPr>
                        <a:t>비밀번호 찾기</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tc>
                <a:tc>
                  <a:txBody>
                    <a:bodyPr/>
                    <a:lstStyle/>
                    <a:p>
                      <a:pPr algn="l" fontAlgn="t"/>
                      <a:r>
                        <a:rPr lang="ko-KR" altLang="en-US" sz="700" u="none" strike="noStrike">
                          <a:effectLst/>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tc>
                <a:tc>
                  <a:txBody>
                    <a:bodyPr/>
                    <a:lstStyle/>
                    <a:p>
                      <a:pPr algn="l" fontAlgn="ctr"/>
                      <a:r>
                        <a:rPr lang="ko-KR" altLang="en-US" sz="700" u="none" strike="noStrike">
                          <a:effectLst/>
                        </a:rPr>
                        <a:t>　</a:t>
                      </a:r>
                      <a:endParaRPr lang="ko-KR" altLang="en-US" sz="700" b="0" i="0" u="none" strike="noStrike">
                        <a:solidFill>
                          <a:srgbClr val="E26B0A"/>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아이디 찾기</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392510796"/>
                  </a:ext>
                </a:extLst>
              </a:tr>
              <a:tr h="198437">
                <a:tc vMerge="1">
                  <a:txBody>
                    <a:bodyPr/>
                    <a:lstStyle/>
                    <a:p>
                      <a:pPr latinLnBrk="1"/>
                      <a:endParaRPr lang="ko-KR" altLang="en-US"/>
                    </a:p>
                  </a:txBody>
                  <a:tcPr/>
                </a:tc>
                <a:tc>
                  <a:txBody>
                    <a:bodyPr/>
                    <a:lstStyle/>
                    <a:p>
                      <a:pPr algn="l" fontAlgn="t"/>
                      <a:r>
                        <a:rPr lang="ko-KR" altLang="en-US" sz="700" u="none" strike="noStrike">
                          <a:effectLst/>
                        </a:rPr>
                        <a:t>　</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tc>
                <a:tc>
                  <a:txBody>
                    <a:bodyPr/>
                    <a:lstStyle/>
                    <a:p>
                      <a:pPr algn="l" fontAlgn="ctr"/>
                      <a:r>
                        <a:rPr lang="ko-KR" altLang="en-US" sz="700" u="none" strike="noStrike">
                          <a:effectLst/>
                        </a:rPr>
                        <a:t>　</a:t>
                      </a:r>
                      <a:endParaRPr lang="ko-KR" altLang="en-US" sz="700" b="0" i="0" u="none" strike="noStrike">
                        <a:solidFill>
                          <a:srgbClr val="E26B0A"/>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비밀번호 찾기</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043913476"/>
                  </a:ext>
                </a:extLst>
              </a:tr>
              <a:tr h="198437">
                <a:tc rowSpan="3">
                  <a:txBody>
                    <a:bodyPr/>
                    <a:lstStyle/>
                    <a:p>
                      <a:pPr algn="l" fontAlgn="t"/>
                      <a:r>
                        <a:rPr lang="ko-KR" altLang="en-US" sz="700" u="none" strike="noStrike">
                          <a:effectLst/>
                        </a:rPr>
                        <a:t>메인</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9525" marR="9525" marT="9525" marB="0" anchor="b"/>
                </a:tc>
                <a:tc>
                  <a:txBody>
                    <a:bodyPr/>
                    <a:lstStyle/>
                    <a:p>
                      <a:pPr algn="l" fontAlgn="ctr"/>
                      <a:r>
                        <a:rPr lang="ko-KR" altLang="en-US" sz="700" u="none" strike="noStrike">
                          <a:effectLst/>
                        </a:rPr>
                        <a:t>　</a:t>
                      </a:r>
                      <a:endParaRPr lang="ko-KR" altLang="en-US" sz="700" b="0" i="0" u="none" strike="noStrike">
                        <a:solidFill>
                          <a:srgbClr val="E26B0A"/>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서비스 개발 현황 관리</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055406571"/>
                  </a:ext>
                </a:extLst>
              </a:tr>
              <a:tr h="198437">
                <a:tc vMerge="1">
                  <a:txBody>
                    <a:bodyPr/>
                    <a:lstStyle/>
                    <a:p>
                      <a:pPr latinLnBrk="1"/>
                      <a:endParaRPr lang="ko-KR" altLang="en-US"/>
                    </a:p>
                  </a:txBody>
                  <a:tcPr/>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9525" marR="9525" marT="9525" marB="0" anchor="b"/>
                </a:tc>
                <a:tc>
                  <a:txBody>
                    <a:bodyPr/>
                    <a:lstStyle/>
                    <a:p>
                      <a:pPr algn="l" fontAlgn="ctr"/>
                      <a:r>
                        <a:rPr lang="ko-KR" altLang="en-US" sz="700" u="none" strike="noStrike">
                          <a:effectLst/>
                        </a:rPr>
                        <a:t>　</a:t>
                      </a:r>
                      <a:endParaRPr lang="ko-KR" altLang="en-US" sz="700" b="0" i="0" u="none" strike="noStrike">
                        <a:solidFill>
                          <a:srgbClr val="E26B0A"/>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서비스 배포 현황 관리</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4019050609"/>
                  </a:ext>
                </a:extLst>
              </a:tr>
              <a:tr h="198437">
                <a:tc vMerge="1">
                  <a:txBody>
                    <a:bodyPr/>
                    <a:lstStyle/>
                    <a:p>
                      <a:pPr latinLnBrk="1"/>
                      <a:endParaRPr lang="ko-KR" altLang="en-US"/>
                    </a:p>
                  </a:txBody>
                  <a:tcPr/>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9525" marR="9525" marT="9525" marB="0" anchor="b"/>
                </a:tc>
                <a:tc>
                  <a:txBody>
                    <a:bodyPr/>
                    <a:lstStyle/>
                    <a:p>
                      <a:pPr algn="l" fontAlgn="ctr"/>
                      <a:r>
                        <a:rPr lang="ko-KR" altLang="en-US" sz="700" u="none" strike="noStrike">
                          <a:effectLst/>
                        </a:rPr>
                        <a:t>　</a:t>
                      </a:r>
                      <a:endParaRPr lang="ko-KR" altLang="en-US" sz="700" b="0" i="0" u="none" strike="noStrike">
                        <a:solidFill>
                          <a:srgbClr val="E26B0A"/>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개발 문의 관리</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313090032"/>
                  </a:ext>
                </a:extLst>
              </a:tr>
              <a:tr h="198437">
                <a:tc rowSpan="20">
                  <a:txBody>
                    <a:bodyPr/>
                    <a:lstStyle/>
                    <a:p>
                      <a:pPr algn="l" fontAlgn="t"/>
                      <a:r>
                        <a:rPr lang="ko-KR" altLang="en-US" sz="700" u="none" strike="noStrike" dirty="0">
                          <a:effectLst/>
                        </a:rPr>
                        <a:t>관리자 현황 관리</a:t>
                      </a:r>
                      <a:endParaRPr lang="ko-KR" alt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tc>
                <a:tc rowSpan="4">
                  <a:txBody>
                    <a:bodyPr/>
                    <a:lstStyle/>
                    <a:p>
                      <a:pPr algn="l" fontAlgn="t"/>
                      <a:r>
                        <a:rPr lang="ko-KR" altLang="en-US" sz="700" u="none" strike="noStrike">
                          <a:effectLst/>
                        </a:rPr>
                        <a:t>본사 정보 관리</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tc>
                <a:tc>
                  <a:txBody>
                    <a:bodyPr/>
                    <a:lstStyle/>
                    <a:p>
                      <a:pPr algn="ctr"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본사 정보 목록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28878524"/>
                  </a:ext>
                </a:extLst>
              </a:tr>
              <a:tr h="198437">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본사 정보 등록</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709193103"/>
                  </a:ext>
                </a:extLst>
              </a:tr>
              <a:tr h="198437">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본사 정보 상세</a:t>
                      </a:r>
                      <a:r>
                        <a:rPr lang="en-US" altLang="ko-KR" sz="700" u="none" strike="noStrike">
                          <a:effectLst/>
                        </a:rPr>
                        <a:t>|</a:t>
                      </a:r>
                      <a:r>
                        <a:rPr lang="ko-KR" altLang="en-US" sz="700" u="none" strike="noStrike">
                          <a:effectLst/>
                        </a:rPr>
                        <a:t>수정</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895318059"/>
                  </a:ext>
                </a:extLst>
              </a:tr>
              <a:tr h="198437">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본사 정보 삭제</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434949175"/>
                  </a:ext>
                </a:extLst>
              </a:tr>
              <a:tr h="198437">
                <a:tc vMerge="1">
                  <a:txBody>
                    <a:bodyPr/>
                    <a:lstStyle/>
                    <a:p>
                      <a:pPr latinLnBrk="1"/>
                      <a:endParaRPr lang="ko-KR" altLang="en-US"/>
                    </a:p>
                  </a:txBody>
                  <a:tcPr/>
                </a:tc>
                <a:tc rowSpan="4">
                  <a:txBody>
                    <a:bodyPr/>
                    <a:lstStyle/>
                    <a:p>
                      <a:pPr algn="l" fontAlgn="t"/>
                      <a:r>
                        <a:rPr lang="ko-KR" altLang="en-US" sz="700" u="none" strike="noStrike">
                          <a:effectLst/>
                        </a:rPr>
                        <a:t>관리자 등록 관리</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tc>
                <a:tc>
                  <a:txBody>
                    <a:bodyPr/>
                    <a:lstStyle/>
                    <a:p>
                      <a:pPr algn="ctr"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관리자 목록</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259371780"/>
                  </a:ext>
                </a:extLst>
              </a:tr>
              <a:tr h="198437">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관리자 등록</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112868096"/>
                  </a:ext>
                </a:extLst>
              </a:tr>
              <a:tr h="198437">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관리자 상세</a:t>
                      </a:r>
                      <a:r>
                        <a:rPr lang="en-US" altLang="ko-KR" sz="700" u="none" strike="noStrike">
                          <a:effectLst/>
                        </a:rPr>
                        <a:t>|</a:t>
                      </a:r>
                      <a:r>
                        <a:rPr lang="ko-KR" altLang="en-US" sz="700" u="none" strike="noStrike">
                          <a:effectLst/>
                        </a:rPr>
                        <a:t>수정</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33591883"/>
                  </a:ext>
                </a:extLst>
              </a:tr>
              <a:tr h="198437">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관리자 삭제</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388212250"/>
                  </a:ext>
                </a:extLst>
              </a:tr>
              <a:tr h="198437">
                <a:tc vMerge="1">
                  <a:txBody>
                    <a:bodyPr/>
                    <a:lstStyle/>
                    <a:p>
                      <a:pPr latinLnBrk="1"/>
                      <a:endParaRPr lang="ko-KR" altLang="en-US"/>
                    </a:p>
                  </a:txBody>
                  <a:tcPr/>
                </a:tc>
                <a:tc rowSpan="4">
                  <a:txBody>
                    <a:bodyPr/>
                    <a:lstStyle/>
                    <a:p>
                      <a:pPr algn="l" fontAlgn="t"/>
                      <a:r>
                        <a:rPr lang="ko-KR" altLang="en-US" sz="700" u="none" strike="noStrike">
                          <a:effectLst/>
                        </a:rPr>
                        <a:t>조직 등록 관리</a:t>
                      </a:r>
                      <a:endParaRPr lang="ko-KR" alt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tc>
                <a:tc>
                  <a:txBody>
                    <a:bodyPr/>
                    <a:lstStyle/>
                    <a:p>
                      <a:pPr algn="ctr"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조직 목록</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838538041"/>
                  </a:ext>
                </a:extLst>
              </a:tr>
              <a:tr h="198437">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조직 등록</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526860746"/>
                  </a:ext>
                </a:extLst>
              </a:tr>
              <a:tr h="198437">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조직 상세</a:t>
                      </a:r>
                      <a:r>
                        <a:rPr lang="en-US" altLang="ko-KR" sz="700" u="none" strike="noStrike">
                          <a:effectLst/>
                        </a:rPr>
                        <a:t>|</a:t>
                      </a:r>
                      <a:r>
                        <a:rPr lang="ko-KR" altLang="en-US" sz="700" u="none" strike="noStrike">
                          <a:effectLst/>
                        </a:rPr>
                        <a:t>수정</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419195746"/>
                  </a:ext>
                </a:extLst>
              </a:tr>
              <a:tr h="198437">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조직 삭제</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418005927"/>
                  </a:ext>
                </a:extLst>
              </a:tr>
              <a:tr h="198437">
                <a:tc vMerge="1">
                  <a:txBody>
                    <a:bodyPr/>
                    <a:lstStyle/>
                    <a:p>
                      <a:pPr latinLnBrk="1"/>
                      <a:endParaRPr lang="ko-KR" altLang="en-US"/>
                    </a:p>
                  </a:txBody>
                  <a:tcPr/>
                </a:tc>
                <a:tc rowSpan="4">
                  <a:txBody>
                    <a:bodyPr/>
                    <a:lstStyle/>
                    <a:p>
                      <a:pPr algn="l" fontAlgn="t"/>
                      <a:r>
                        <a:rPr lang="ko-KR" altLang="en-US" sz="700" u="none" strike="noStrike">
                          <a:effectLst/>
                        </a:rPr>
                        <a:t>권한 분류 관리</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tc>
                <a:tc>
                  <a:txBody>
                    <a:bodyPr/>
                    <a:lstStyle/>
                    <a:p>
                      <a:pPr algn="ctr"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권한 분류 목록</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026522238"/>
                  </a:ext>
                </a:extLst>
              </a:tr>
              <a:tr h="198437">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권한 분류 등록</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805300976"/>
                  </a:ext>
                </a:extLst>
              </a:tr>
              <a:tr h="198437">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권한 상세</a:t>
                      </a:r>
                      <a:r>
                        <a:rPr lang="en-US" altLang="ko-KR" sz="700" u="none" strike="noStrike">
                          <a:effectLst/>
                        </a:rPr>
                        <a:t>|</a:t>
                      </a:r>
                      <a:r>
                        <a:rPr lang="ko-KR" altLang="en-US" sz="700" u="none" strike="noStrike">
                          <a:effectLst/>
                        </a:rPr>
                        <a:t>수정</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844659188"/>
                  </a:ext>
                </a:extLst>
              </a:tr>
              <a:tr h="198437">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권한 분류 삭제</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447598837"/>
                  </a:ext>
                </a:extLst>
              </a:tr>
              <a:tr h="198437">
                <a:tc vMerge="1">
                  <a:txBody>
                    <a:bodyPr/>
                    <a:lstStyle/>
                    <a:p>
                      <a:pPr latinLnBrk="1"/>
                      <a:endParaRPr lang="ko-KR" altLang="en-US"/>
                    </a:p>
                  </a:txBody>
                  <a:tcPr/>
                </a:tc>
                <a:tc rowSpan="4">
                  <a:txBody>
                    <a:bodyPr/>
                    <a:lstStyle/>
                    <a:p>
                      <a:pPr algn="l" fontAlgn="t"/>
                      <a:r>
                        <a:rPr lang="ko-KR" altLang="en-US" sz="700" u="none" strike="noStrike">
                          <a:effectLst/>
                        </a:rPr>
                        <a:t>사용자 권한 관리</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tc>
                <a:tc>
                  <a:txBody>
                    <a:bodyPr/>
                    <a:lstStyle/>
                    <a:p>
                      <a:pPr algn="ctr"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사용자 권한 목록</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932002864"/>
                  </a:ext>
                </a:extLst>
              </a:tr>
              <a:tr h="198437">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사용자 권한 등록</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340509437"/>
                  </a:ext>
                </a:extLst>
              </a:tr>
              <a:tr h="198437">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사용자 권한 상세</a:t>
                      </a:r>
                      <a:r>
                        <a:rPr lang="en-US" altLang="ko-KR" sz="700" u="none" strike="noStrike">
                          <a:effectLst/>
                        </a:rPr>
                        <a:t>|</a:t>
                      </a:r>
                      <a:r>
                        <a:rPr lang="ko-KR" altLang="en-US" sz="700" u="none" strike="noStrike">
                          <a:effectLst/>
                        </a:rPr>
                        <a:t>수정</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809051212"/>
                  </a:ext>
                </a:extLst>
              </a:tr>
              <a:tr h="198437">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사용자 권한 삭제</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512033559"/>
                  </a:ext>
                </a:extLst>
              </a:tr>
            </a:tbl>
          </a:graphicData>
        </a:graphic>
      </p:graphicFrame>
    </p:spTree>
    <p:extLst>
      <p:ext uri="{BB962C8B-B14F-4D97-AF65-F5344CB8AC3E}">
        <p14:creationId xmlns:p14="http://schemas.microsoft.com/office/powerpoint/2010/main" val="199127373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8" name="텍스트 개체 틀 1"/>
          <p:cNvSpPr txBox="1">
            <a:spLocks noGrp="1"/>
          </p:cNvSpPr>
          <p:nvPr>
            <p:ph type="body" sz="quarter" idx="1"/>
          </p:nvPr>
        </p:nvSpPr>
        <p:spPr>
          <a:xfrm>
            <a:off x="205865" y="161064"/>
            <a:ext cx="8674797" cy="348379"/>
          </a:xfrm>
          <a:prstGeom prst="rect">
            <a:avLst/>
          </a:prstGeom>
        </p:spPr>
        <p:txBody>
          <a:bodyPr/>
          <a:lstStyle/>
          <a:p>
            <a:pPr defTabSz="868680">
              <a:spcBef>
                <a:spcPts val="900"/>
              </a:spcBef>
              <a:defRPr sz="1615" spc="-190"/>
            </a:pPr>
            <a:r>
              <a:rPr lang="en-US" altLang="ko-KR" dirty="0" smtClean="0"/>
              <a:t>2-2. </a:t>
            </a:r>
            <a:r>
              <a:rPr lang="ko-KR" altLang="en-US" dirty="0"/>
              <a:t>서비스 개발 관리 메뉴 구조도 </a:t>
            </a:r>
            <a:r>
              <a:rPr lang="en-US" altLang="ko-KR" dirty="0"/>
              <a:t>- </a:t>
            </a:r>
            <a:r>
              <a:rPr lang="ko-KR" altLang="en-US" dirty="0" smtClean="0"/>
              <a:t>관리자</a:t>
            </a:r>
            <a:endParaRPr dirty="0"/>
          </a:p>
        </p:txBody>
      </p:sp>
      <p:graphicFrame>
        <p:nvGraphicFramePr>
          <p:cNvPr id="4" name="표 3"/>
          <p:cNvGraphicFramePr>
            <a:graphicFrameLocks noGrp="1"/>
          </p:cNvGraphicFramePr>
          <p:nvPr>
            <p:extLst>
              <p:ext uri="{D42A27DB-BD31-4B8C-83A1-F6EECF244321}">
                <p14:modId xmlns:p14="http://schemas.microsoft.com/office/powerpoint/2010/main" val="2107790418"/>
              </p:ext>
            </p:extLst>
          </p:nvPr>
        </p:nvGraphicFramePr>
        <p:xfrm>
          <a:off x="205865" y="695325"/>
          <a:ext cx="11805161" cy="5304240"/>
        </p:xfrm>
        <a:graphic>
          <a:graphicData uri="http://schemas.openxmlformats.org/drawingml/2006/table">
            <a:tbl>
              <a:tblPr>
                <a:tableStyleId>{5940675A-B579-460E-94D1-54222C63F5DA}</a:tableStyleId>
              </a:tblPr>
              <a:tblGrid>
                <a:gridCol w="1367838">
                  <a:extLst>
                    <a:ext uri="{9D8B030D-6E8A-4147-A177-3AD203B41FA5}">
                      <a16:colId xmlns:a16="http://schemas.microsoft.com/office/drawing/2014/main" val="187120228"/>
                    </a:ext>
                  </a:extLst>
                </a:gridCol>
                <a:gridCol w="1367838">
                  <a:extLst>
                    <a:ext uri="{9D8B030D-6E8A-4147-A177-3AD203B41FA5}">
                      <a16:colId xmlns:a16="http://schemas.microsoft.com/office/drawing/2014/main" val="3550866459"/>
                    </a:ext>
                  </a:extLst>
                </a:gridCol>
                <a:gridCol w="1370863">
                  <a:extLst>
                    <a:ext uri="{9D8B030D-6E8A-4147-A177-3AD203B41FA5}">
                      <a16:colId xmlns:a16="http://schemas.microsoft.com/office/drawing/2014/main" val="2724433948"/>
                    </a:ext>
                  </a:extLst>
                </a:gridCol>
                <a:gridCol w="1767293">
                  <a:extLst>
                    <a:ext uri="{9D8B030D-6E8A-4147-A177-3AD203B41FA5}">
                      <a16:colId xmlns:a16="http://schemas.microsoft.com/office/drawing/2014/main" val="4006270889"/>
                    </a:ext>
                  </a:extLst>
                </a:gridCol>
                <a:gridCol w="1767293">
                  <a:extLst>
                    <a:ext uri="{9D8B030D-6E8A-4147-A177-3AD203B41FA5}">
                      <a16:colId xmlns:a16="http://schemas.microsoft.com/office/drawing/2014/main" val="1467550101"/>
                    </a:ext>
                  </a:extLst>
                </a:gridCol>
                <a:gridCol w="2082018">
                  <a:extLst>
                    <a:ext uri="{9D8B030D-6E8A-4147-A177-3AD203B41FA5}">
                      <a16:colId xmlns:a16="http://schemas.microsoft.com/office/drawing/2014/main" val="1341229788"/>
                    </a:ext>
                  </a:extLst>
                </a:gridCol>
                <a:gridCol w="2082018">
                  <a:extLst>
                    <a:ext uri="{9D8B030D-6E8A-4147-A177-3AD203B41FA5}">
                      <a16:colId xmlns:a16="http://schemas.microsoft.com/office/drawing/2014/main" val="4066124348"/>
                    </a:ext>
                  </a:extLst>
                </a:gridCol>
              </a:tblGrid>
              <a:tr h="176808">
                <a:tc>
                  <a:txBody>
                    <a:bodyPr/>
                    <a:lstStyle/>
                    <a:p>
                      <a:pPr algn="ctr" fontAlgn="ctr"/>
                      <a:r>
                        <a:rPr lang="en-US" sz="700" u="none" strike="noStrike" dirty="0">
                          <a:effectLst/>
                        </a:rPr>
                        <a:t>1Depth</a:t>
                      </a:r>
                      <a:endParaRPr lang="en-US" sz="700" b="1" i="0" u="none" strike="noStrike" dirty="0">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ctr" fontAlgn="ctr"/>
                      <a:endParaRPr lang="en-US" sz="700" b="1" i="0" u="none" strike="noStrike" dirty="0">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ctr" fontAlgn="ctr"/>
                      <a:r>
                        <a:rPr lang="en-US" sz="700" u="none" strike="noStrike">
                          <a:effectLst/>
                        </a:rPr>
                        <a:t>2Depth</a:t>
                      </a:r>
                      <a:endParaRPr lang="en-US" sz="700" b="1"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ctr" fontAlgn="ctr"/>
                      <a:r>
                        <a:rPr lang="en-US" sz="700" u="none" strike="noStrike">
                          <a:effectLst/>
                        </a:rPr>
                        <a:t>3Depth</a:t>
                      </a:r>
                      <a:endParaRPr lang="en-US" sz="700" b="1"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ctr" fontAlgn="ctr"/>
                      <a:r>
                        <a:rPr lang="en-US" sz="700" u="none" strike="noStrike">
                          <a:effectLst/>
                        </a:rPr>
                        <a:t>Page</a:t>
                      </a:r>
                      <a:endParaRPr lang="en-US" sz="700" b="1"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ctr" fontAlgn="ctr"/>
                      <a:r>
                        <a:rPr lang="en-US" sz="700" u="none" strike="noStrike">
                          <a:effectLst/>
                        </a:rPr>
                        <a:t>Description</a:t>
                      </a:r>
                      <a:endParaRPr lang="en-US" sz="700" b="1"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ctr" fontAlgn="ctr"/>
                      <a:r>
                        <a:rPr lang="en-US" sz="700" u="none" strike="noStrike">
                          <a:effectLst/>
                        </a:rPr>
                        <a:t>Status</a:t>
                      </a:r>
                      <a:endParaRPr lang="en-US" sz="700" b="1" i="0" u="none" strike="noStrike">
                        <a:effectLst/>
                        <a:latin typeface="맑은 고딕" panose="020B0503020000020004" pitchFamily="50" charset="-127"/>
                        <a:ea typeface="맑은 고딕" panose="020B0503020000020004" pitchFamily="50" charset="-127"/>
                      </a:endParaRPr>
                    </a:p>
                  </a:txBody>
                  <a:tcPr marL="6973" marR="6973" marT="6973" marB="0" anchor="ctr"/>
                </a:tc>
                <a:extLst>
                  <a:ext uri="{0D108BD9-81ED-4DB2-BD59-A6C34878D82A}">
                    <a16:rowId xmlns:a16="http://schemas.microsoft.com/office/drawing/2014/main" val="2194035941"/>
                  </a:ext>
                </a:extLst>
              </a:tr>
              <a:tr h="176808">
                <a:tc rowSpan="12">
                  <a:txBody>
                    <a:bodyPr/>
                    <a:lstStyle/>
                    <a:p>
                      <a:pPr algn="l" rtl="0" fontAlgn="t"/>
                      <a:r>
                        <a:rPr lang="ko-KR" altLang="en-US" sz="700" b="0" i="0" u="none" strike="noStrike" dirty="0">
                          <a:solidFill>
                            <a:srgbClr val="000000"/>
                          </a:solidFill>
                          <a:effectLst/>
                          <a:latin typeface="맑은 고딕" panose="020B0503020000020004" pitchFamily="50" charset="-127"/>
                          <a:ea typeface="맑은 고딕" panose="020B0503020000020004" pitchFamily="50" charset="-127"/>
                        </a:rPr>
                        <a:t>서비스 신청 현황 관리</a:t>
                      </a:r>
                    </a:p>
                  </a:txBody>
                  <a:tcPr marL="9525" marR="9525" marT="9525" marB="0"/>
                </a:tc>
                <a:tc rowSpan="4">
                  <a:txBody>
                    <a:bodyPr/>
                    <a:lstStyle/>
                    <a:p>
                      <a:pPr algn="l" rtl="0" fontAlgn="t"/>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서비스 계획 현황</a:t>
                      </a:r>
                    </a:p>
                  </a:txBody>
                  <a:tcPr marL="9525" marR="9525" marT="9525" marB="0"/>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계획 심사 현황 관리</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계획 심사 현황 목록</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상태</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대기</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심사중</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승인</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검수중</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완료</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반려</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취소</a:t>
                      </a:r>
                    </a:p>
                  </a:txBody>
                  <a:tcPr marL="9525" marR="9525" marT="9525" marB="0" anchor="ctr"/>
                </a:tc>
                <a:tc>
                  <a:txBody>
                    <a:bodyPr/>
                    <a:lstStyle/>
                    <a:p>
                      <a:pPr algn="ctr" rtl="0" fontAlgn="ctr"/>
                      <a:endParaRPr 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89298986"/>
                  </a:ext>
                </a:extLst>
              </a:tr>
              <a:tr h="176808">
                <a:tc vMerge="1">
                  <a:txBody>
                    <a:bodyPr/>
                    <a:lstStyle/>
                    <a:p>
                      <a:pPr latinLnBrk="1"/>
                      <a:endParaRPr lang="ko-KR" altLang="en-US"/>
                    </a:p>
                  </a:txBody>
                  <a:tcPr/>
                </a:tc>
                <a:tc vMerge="1">
                  <a:txBody>
                    <a:bodyPr/>
                    <a:lstStyle/>
                    <a:p>
                      <a:pPr latinLnBrk="1"/>
                      <a:endParaRPr lang="ko-KR" altLang="en-US"/>
                    </a:p>
                  </a:txBody>
                  <a:tcP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계획 심사 현황 상세</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설정</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9525" marR="9525" marT="9525" marB="0" anchor="ctr"/>
                </a:tc>
                <a:tc>
                  <a:txBody>
                    <a:bodyPr/>
                    <a:lstStyle/>
                    <a:p>
                      <a:pPr algn="ctr" rtl="0" fontAlgn="ctr"/>
                      <a:endParaRPr 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404018000"/>
                  </a:ext>
                </a:extLst>
              </a:tr>
              <a:tr h="176808">
                <a:tc vMerge="1">
                  <a:txBody>
                    <a:bodyPr/>
                    <a:lstStyle/>
                    <a:p>
                      <a:pPr latinLnBrk="1"/>
                      <a:endParaRPr lang="ko-KR" altLang="en-US"/>
                    </a:p>
                  </a:txBody>
                  <a:tcPr/>
                </a:tc>
                <a:tc vMerge="1">
                  <a:txBody>
                    <a:bodyPr/>
                    <a:lstStyle/>
                    <a:p>
                      <a:pPr latinLnBrk="1"/>
                      <a:endParaRPr lang="ko-KR" altLang="en-US"/>
                    </a:p>
                  </a:txBody>
                  <a:tcP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계획 반려 현황 관리</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계획 반려 현황 목록</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상태</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반려</a:t>
                      </a:r>
                    </a:p>
                  </a:txBody>
                  <a:tcPr marL="9525" marR="9525" marT="9525" marB="0" anchor="ctr"/>
                </a:tc>
                <a:tc>
                  <a:txBody>
                    <a:bodyPr/>
                    <a:lstStyle/>
                    <a:p>
                      <a:pPr algn="ctr" rtl="0" fontAlgn="ctr"/>
                      <a:endParaRPr 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348883578"/>
                  </a:ext>
                </a:extLst>
              </a:tr>
              <a:tr h="176808">
                <a:tc vMerge="1">
                  <a:txBody>
                    <a:bodyPr/>
                    <a:lstStyle/>
                    <a:p>
                      <a:pPr latinLnBrk="1"/>
                      <a:endParaRPr lang="ko-KR" altLang="en-US"/>
                    </a:p>
                  </a:txBody>
                  <a:tcPr/>
                </a:tc>
                <a:tc vMerge="1">
                  <a:txBody>
                    <a:bodyPr/>
                    <a:lstStyle/>
                    <a:p>
                      <a:pPr latinLnBrk="1"/>
                      <a:endParaRPr lang="ko-KR" altLang="en-US"/>
                    </a:p>
                  </a:txBody>
                  <a:tcP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계획 반려 현황 상세</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설정</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9525" marR="9525" marT="9525" marB="0" anchor="ctr"/>
                </a:tc>
                <a:tc>
                  <a:txBody>
                    <a:bodyPr/>
                    <a:lstStyle/>
                    <a:p>
                      <a:pPr algn="ctr" rtl="0" fontAlgn="ctr"/>
                      <a:endParaRPr 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501390665"/>
                  </a:ext>
                </a:extLst>
              </a:tr>
              <a:tr h="176808">
                <a:tc vMerge="1">
                  <a:txBody>
                    <a:bodyPr/>
                    <a:lstStyle/>
                    <a:p>
                      <a:pPr latinLnBrk="1"/>
                      <a:endParaRPr lang="ko-KR" altLang="en-US"/>
                    </a:p>
                  </a:txBody>
                  <a:tcPr/>
                </a:tc>
                <a:tc rowSpan="4">
                  <a:txBody>
                    <a:bodyPr/>
                    <a:lstStyle/>
                    <a:p>
                      <a:pPr algn="l" rtl="0" fontAlgn="t"/>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서비스 테스트 배포 현황</a:t>
                      </a:r>
                    </a:p>
                  </a:txBody>
                  <a:tcPr marL="9525" marR="9525" marT="9525" marB="0"/>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테스트 배포 신청 현황</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테스트 배포 신청 현황 목록</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상태</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대기</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심사중</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승인</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검수중</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완료</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반려</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취소</a:t>
                      </a:r>
                    </a:p>
                  </a:txBody>
                  <a:tcPr marL="9525" marR="9525" marT="9525" marB="0" anchor="ctr"/>
                </a:tc>
                <a:tc>
                  <a:txBody>
                    <a:bodyPr/>
                    <a:lstStyle/>
                    <a:p>
                      <a:pPr algn="ctr" rtl="0" fontAlgn="ctr"/>
                      <a:endParaRPr 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472706451"/>
                  </a:ext>
                </a:extLst>
              </a:tr>
              <a:tr h="176808">
                <a:tc vMerge="1">
                  <a:txBody>
                    <a:bodyPr/>
                    <a:lstStyle/>
                    <a:p>
                      <a:pPr latinLnBrk="1"/>
                      <a:endParaRPr lang="ko-KR" altLang="en-US"/>
                    </a:p>
                  </a:txBody>
                  <a:tcPr/>
                </a:tc>
                <a:tc vMerge="1">
                  <a:txBody>
                    <a:bodyPr/>
                    <a:lstStyle/>
                    <a:p>
                      <a:pPr latinLnBrk="1"/>
                      <a:endParaRPr lang="ko-KR" altLang="en-US"/>
                    </a:p>
                  </a:txBody>
                  <a:tcP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테스트 배포 신청 현황 상세</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설정</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9525" marR="9525" marT="9525" marB="0" anchor="ctr"/>
                </a:tc>
                <a:tc>
                  <a:txBody>
                    <a:bodyPr/>
                    <a:lstStyle/>
                    <a:p>
                      <a:pPr algn="ctr" rtl="0" fontAlgn="ctr"/>
                      <a:endParaRPr 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260183039"/>
                  </a:ext>
                </a:extLst>
              </a:tr>
              <a:tr h="176808">
                <a:tc vMerge="1">
                  <a:txBody>
                    <a:bodyPr/>
                    <a:lstStyle/>
                    <a:p>
                      <a:pPr latinLnBrk="1"/>
                      <a:endParaRPr lang="ko-KR" altLang="en-US"/>
                    </a:p>
                  </a:txBody>
                  <a:tcPr/>
                </a:tc>
                <a:tc vMerge="1">
                  <a:txBody>
                    <a:bodyPr/>
                    <a:lstStyle/>
                    <a:p>
                      <a:pPr latinLnBrk="1"/>
                      <a:endParaRPr lang="ko-KR" altLang="en-US"/>
                    </a:p>
                  </a:txBody>
                  <a:tcP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테스트 배포 반려 현황</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테스트 배포 반려 현황 목록</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상태</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반려</a:t>
                      </a:r>
                    </a:p>
                  </a:txBody>
                  <a:tcPr marL="9525" marR="9525" marT="9525" marB="0" anchor="ctr"/>
                </a:tc>
                <a:tc>
                  <a:txBody>
                    <a:bodyPr/>
                    <a:lstStyle/>
                    <a:p>
                      <a:pPr algn="ctr" rtl="0" fontAlgn="ctr"/>
                      <a:endParaRPr 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417182349"/>
                  </a:ext>
                </a:extLst>
              </a:tr>
              <a:tr h="176808">
                <a:tc vMerge="1">
                  <a:txBody>
                    <a:bodyPr/>
                    <a:lstStyle/>
                    <a:p>
                      <a:pPr latinLnBrk="1"/>
                      <a:endParaRPr lang="ko-KR" altLang="en-US"/>
                    </a:p>
                  </a:txBody>
                  <a:tcPr/>
                </a:tc>
                <a:tc vMerge="1">
                  <a:txBody>
                    <a:bodyPr/>
                    <a:lstStyle/>
                    <a:p>
                      <a:pPr latinLnBrk="1"/>
                      <a:endParaRPr lang="ko-KR" altLang="en-US"/>
                    </a:p>
                  </a:txBody>
                  <a:tcP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테스트 배포 반려 현황 상세</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설정</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9525" marR="9525" marT="9525" marB="0" anchor="ctr"/>
                </a:tc>
                <a:tc>
                  <a:txBody>
                    <a:bodyPr/>
                    <a:lstStyle/>
                    <a:p>
                      <a:pPr algn="ctr" rtl="0" fontAlgn="ctr"/>
                      <a:endParaRPr 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883798718"/>
                  </a:ext>
                </a:extLst>
              </a:tr>
              <a:tr h="176808">
                <a:tc vMerge="1">
                  <a:txBody>
                    <a:bodyPr/>
                    <a:lstStyle/>
                    <a:p>
                      <a:pPr latinLnBrk="1"/>
                      <a:endParaRPr lang="ko-KR" altLang="en-US"/>
                    </a:p>
                  </a:txBody>
                  <a:tcPr/>
                </a:tc>
                <a:tc rowSpan="4">
                  <a:txBody>
                    <a:bodyPr/>
                    <a:lstStyle/>
                    <a:p>
                      <a:pPr algn="l" rtl="0" fontAlgn="t"/>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서비스 운영 배포 현황</a:t>
                      </a:r>
                    </a:p>
                  </a:txBody>
                  <a:tcPr marL="9525" marR="9525" marT="9525" marB="0"/>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운영 배포 신청 현황</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운영 배포 신청 현황 목록</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상태</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대기</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심사중</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승인</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검수중</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완료</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반려</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취소</a:t>
                      </a:r>
                    </a:p>
                  </a:txBody>
                  <a:tcPr marL="9525" marR="9525" marT="9525" marB="0" anchor="ctr"/>
                </a:tc>
                <a:tc>
                  <a:txBody>
                    <a:bodyPr/>
                    <a:lstStyle/>
                    <a:p>
                      <a:pPr algn="ctr" rtl="0" fontAlgn="ctr"/>
                      <a:endParaRPr lang="en-US" sz="7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709420373"/>
                  </a:ext>
                </a:extLst>
              </a:tr>
              <a:tr h="176808">
                <a:tc vMerge="1">
                  <a:txBody>
                    <a:bodyPr/>
                    <a:lstStyle/>
                    <a:p>
                      <a:pPr latinLnBrk="1"/>
                      <a:endParaRPr lang="ko-KR" altLang="en-US"/>
                    </a:p>
                  </a:txBody>
                  <a:tcPr/>
                </a:tc>
                <a:tc vMerge="1">
                  <a:txBody>
                    <a:bodyPr/>
                    <a:lstStyle/>
                    <a:p>
                      <a:pPr latinLnBrk="1"/>
                      <a:endParaRPr lang="ko-KR" altLang="en-US"/>
                    </a:p>
                  </a:txBody>
                  <a:tcP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운영 배포 신청 현황 상세</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설정</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9525" marR="9525" marT="9525" marB="0" anchor="ctr"/>
                </a:tc>
                <a:tc>
                  <a:txBody>
                    <a:bodyPr/>
                    <a:lstStyle/>
                    <a:p>
                      <a:pPr algn="ctr" rtl="0" fontAlgn="ctr"/>
                      <a:endParaRPr 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943370294"/>
                  </a:ext>
                </a:extLst>
              </a:tr>
              <a:tr h="176808">
                <a:tc vMerge="1">
                  <a:txBody>
                    <a:bodyPr/>
                    <a:lstStyle/>
                    <a:p>
                      <a:pPr latinLnBrk="1"/>
                      <a:endParaRPr lang="ko-KR" altLang="en-US"/>
                    </a:p>
                  </a:txBody>
                  <a:tcPr/>
                </a:tc>
                <a:tc vMerge="1">
                  <a:txBody>
                    <a:bodyPr/>
                    <a:lstStyle/>
                    <a:p>
                      <a:pPr latinLnBrk="1"/>
                      <a:endParaRPr lang="ko-KR" altLang="en-US"/>
                    </a:p>
                  </a:txBody>
                  <a:tcP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운영 배포 반려 현황</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운영 배포 심사 현황 목록</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상태</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반려</a:t>
                      </a:r>
                    </a:p>
                  </a:txBody>
                  <a:tcPr marL="9525" marR="9525" marT="9525" marB="0" anchor="ctr"/>
                </a:tc>
                <a:tc>
                  <a:txBody>
                    <a:bodyPr/>
                    <a:lstStyle/>
                    <a:p>
                      <a:pPr algn="ctr" rtl="0" fontAlgn="ctr"/>
                      <a:endParaRPr 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29356282"/>
                  </a:ext>
                </a:extLst>
              </a:tr>
              <a:tr h="176808">
                <a:tc vMerge="1">
                  <a:txBody>
                    <a:bodyPr/>
                    <a:lstStyle/>
                    <a:p>
                      <a:pPr latinLnBrk="1"/>
                      <a:endParaRPr lang="ko-KR" altLang="en-US"/>
                    </a:p>
                  </a:txBody>
                  <a:tcPr/>
                </a:tc>
                <a:tc vMerge="1">
                  <a:txBody>
                    <a:bodyPr/>
                    <a:lstStyle/>
                    <a:p>
                      <a:pPr latinLnBrk="1"/>
                      <a:endParaRPr lang="ko-KR" altLang="en-US"/>
                    </a:p>
                  </a:txBody>
                  <a:tcP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운영 배포 심사 현황 상세</a:t>
                      </a:r>
                      <a:r>
                        <a:rPr lang="en-US" altLang="ko-KR" sz="7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설정</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9525" marR="9525" marT="9525" marB="0" anchor="ctr"/>
                </a:tc>
                <a:tc>
                  <a:txBody>
                    <a:bodyPr/>
                    <a:lstStyle/>
                    <a:p>
                      <a:pPr algn="l" rtl="0" fontAlgn="ctr"/>
                      <a:r>
                        <a:rPr lang="ko-KR" altLang="en-US" sz="700" b="0" i="0" u="none" strike="noStrike">
                          <a:solidFill>
                            <a:srgbClr val="000000"/>
                          </a:solidFill>
                          <a:effectLst/>
                          <a:latin typeface="맑은 고딕" panose="020B0503020000020004" pitchFamily="50" charset="-127"/>
                          <a:ea typeface="맑은 고딕" panose="020B0503020000020004" pitchFamily="50" charset="-127"/>
                        </a:rPr>
                        <a:t>　</a:t>
                      </a:r>
                    </a:p>
                  </a:txBody>
                  <a:tcPr marL="9525" marR="9525" marT="9525" marB="0" anchor="ctr"/>
                </a:tc>
                <a:tc>
                  <a:txBody>
                    <a:bodyPr/>
                    <a:lstStyle/>
                    <a:p>
                      <a:pPr algn="ctr" rtl="0" fontAlgn="ctr"/>
                      <a:endParaRPr lang="en-US" sz="7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022573035"/>
                  </a:ext>
                </a:extLst>
              </a:tr>
              <a:tr h="176808">
                <a:tc rowSpan="6">
                  <a:txBody>
                    <a:bodyPr/>
                    <a:lstStyle/>
                    <a:p>
                      <a:pPr algn="l" fontAlgn="t"/>
                      <a:r>
                        <a:rPr lang="ko-KR" altLang="en-US" sz="700" u="none" strike="noStrike" dirty="0">
                          <a:effectLst/>
                        </a:rPr>
                        <a:t>지자체 관리</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6973" marR="6973" marT="6973" marB="0"/>
                </a:tc>
                <a:tc rowSpan="6">
                  <a:txBody>
                    <a:bodyPr/>
                    <a:lstStyle/>
                    <a:p>
                      <a:pPr algn="l" fontAlgn="t"/>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tc>
                <a:tc rowSpan="3">
                  <a:txBody>
                    <a:bodyPr/>
                    <a:lstStyle/>
                    <a:p>
                      <a:pPr algn="l" fontAlgn="t"/>
                      <a:r>
                        <a:rPr lang="ko-KR" altLang="en-US" sz="700" u="none" strike="noStrike">
                          <a:effectLst/>
                        </a:rPr>
                        <a:t>지자체 현황 관리</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지자체 목록</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6973" marR="6973" marT="6973" marB="0" anchor="ctr"/>
                </a:tc>
                <a:extLst>
                  <a:ext uri="{0D108BD9-81ED-4DB2-BD59-A6C34878D82A}">
                    <a16:rowId xmlns:a16="http://schemas.microsoft.com/office/drawing/2014/main" val="1082296833"/>
                  </a:ext>
                </a:extLst>
              </a:tr>
              <a:tr h="176808">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자자체 상세</a:t>
                      </a:r>
                      <a:r>
                        <a:rPr lang="en-US" altLang="ko-KR" sz="700" u="none" strike="noStrike">
                          <a:effectLst/>
                        </a:rPr>
                        <a:t>|</a:t>
                      </a:r>
                      <a:r>
                        <a:rPr lang="ko-KR" altLang="en-US" sz="700" u="none" strike="noStrike">
                          <a:effectLst/>
                        </a:rPr>
                        <a:t>수정</a:t>
                      </a:r>
                      <a:r>
                        <a:rPr lang="en-US" altLang="ko-KR" sz="700" u="none" strike="noStrike">
                          <a:effectLst/>
                        </a:rPr>
                        <a:t>|</a:t>
                      </a:r>
                      <a:r>
                        <a:rPr lang="ko-KR" altLang="en-US" sz="700" u="none" strike="noStrike">
                          <a:effectLst/>
                        </a:rPr>
                        <a:t>삭제</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extLst>
                  <a:ext uri="{0D108BD9-81ED-4DB2-BD59-A6C34878D82A}">
                    <a16:rowId xmlns:a16="http://schemas.microsoft.com/office/drawing/2014/main" val="1634447094"/>
                  </a:ext>
                </a:extLst>
              </a:tr>
              <a:tr h="176808">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자자체 등록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extLst>
                  <a:ext uri="{0D108BD9-81ED-4DB2-BD59-A6C34878D82A}">
                    <a16:rowId xmlns:a16="http://schemas.microsoft.com/office/drawing/2014/main" val="3952965467"/>
                  </a:ext>
                </a:extLst>
              </a:tr>
              <a:tr h="176808">
                <a:tc vMerge="1">
                  <a:txBody>
                    <a:bodyPr/>
                    <a:lstStyle/>
                    <a:p>
                      <a:pPr latinLnBrk="1"/>
                      <a:endParaRPr lang="ko-KR" altLang="en-US"/>
                    </a:p>
                  </a:txBody>
                  <a:tcPr/>
                </a:tc>
                <a:tc vMerge="1">
                  <a:txBody>
                    <a:bodyPr/>
                    <a:lstStyle/>
                    <a:p>
                      <a:pPr latinLnBrk="1"/>
                      <a:endParaRPr lang="ko-KR" altLang="en-US"/>
                    </a:p>
                  </a:txBody>
                  <a:tcPr/>
                </a:tc>
                <a:tc rowSpan="3">
                  <a:txBody>
                    <a:bodyPr/>
                    <a:lstStyle/>
                    <a:p>
                      <a:pPr algn="l" fontAlgn="t"/>
                      <a:r>
                        <a:rPr lang="ko-KR" altLang="en-US" sz="700" u="none" strike="noStrike">
                          <a:effectLst/>
                        </a:rPr>
                        <a:t>개발자 현황 관리</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개발자 목록</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extLst>
                  <a:ext uri="{0D108BD9-81ED-4DB2-BD59-A6C34878D82A}">
                    <a16:rowId xmlns:a16="http://schemas.microsoft.com/office/drawing/2014/main" val="2250318529"/>
                  </a:ext>
                </a:extLst>
              </a:tr>
              <a:tr h="176808">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개발자 상세</a:t>
                      </a:r>
                      <a:r>
                        <a:rPr lang="en-US" altLang="ko-KR" sz="700" u="none" strike="noStrike">
                          <a:effectLst/>
                        </a:rPr>
                        <a:t>|</a:t>
                      </a:r>
                      <a:r>
                        <a:rPr lang="ko-KR" altLang="en-US" sz="700" u="none" strike="noStrike">
                          <a:effectLst/>
                        </a:rPr>
                        <a:t>수정</a:t>
                      </a:r>
                      <a:r>
                        <a:rPr lang="en-US" altLang="ko-KR" sz="700" u="none" strike="noStrike">
                          <a:effectLst/>
                        </a:rPr>
                        <a:t>|</a:t>
                      </a:r>
                      <a:r>
                        <a:rPr lang="ko-KR" altLang="en-US" sz="700" u="none" strike="noStrike">
                          <a:effectLst/>
                        </a:rPr>
                        <a:t>삭제</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extLst>
                  <a:ext uri="{0D108BD9-81ED-4DB2-BD59-A6C34878D82A}">
                    <a16:rowId xmlns:a16="http://schemas.microsoft.com/office/drawing/2014/main" val="3152853817"/>
                  </a:ext>
                </a:extLst>
              </a:tr>
              <a:tr h="176808">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dirty="0">
                          <a:effectLst/>
                        </a:rPr>
                        <a:t>개발자 등록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extLst>
                  <a:ext uri="{0D108BD9-81ED-4DB2-BD59-A6C34878D82A}">
                    <a16:rowId xmlns:a16="http://schemas.microsoft.com/office/drawing/2014/main" val="3245136391"/>
                  </a:ext>
                </a:extLst>
              </a:tr>
              <a:tr h="176808">
                <a:tc rowSpan="11">
                  <a:txBody>
                    <a:bodyPr/>
                    <a:lstStyle/>
                    <a:p>
                      <a:pPr algn="l" fontAlgn="t"/>
                      <a:r>
                        <a:rPr lang="ko-KR" altLang="en-US" sz="700" u="none" strike="noStrike">
                          <a:effectLst/>
                        </a:rPr>
                        <a:t>배포 관리</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tc>
                <a:tc rowSpan="11">
                  <a:txBody>
                    <a:bodyPr/>
                    <a:lstStyle/>
                    <a:p>
                      <a:pPr algn="l" fontAlgn="t"/>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tc>
                <a:tc rowSpan="9">
                  <a:txBody>
                    <a:bodyPr/>
                    <a:lstStyle/>
                    <a:p>
                      <a:pPr algn="l" fontAlgn="t"/>
                      <a:r>
                        <a:rPr lang="ko-KR" altLang="en-US" sz="700" u="none" strike="noStrike">
                          <a:effectLst/>
                        </a:rPr>
                        <a:t>대상별 배포 현황</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tc>
                <a:tc>
                  <a:txBody>
                    <a:bodyPr/>
                    <a:lstStyle/>
                    <a:p>
                      <a:pPr algn="l" fontAlgn="ctr"/>
                      <a:r>
                        <a:rPr lang="ko-KR" altLang="en-US" sz="700" u="none" strike="noStrike">
                          <a:effectLst/>
                        </a:rPr>
                        <a:t>테스트 배포 관리</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dirty="0">
                          <a:effectLst/>
                        </a:rPr>
                        <a:t>테스트 배포 목록</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extLst>
                  <a:ext uri="{0D108BD9-81ED-4DB2-BD59-A6C34878D82A}">
                    <a16:rowId xmlns:a16="http://schemas.microsoft.com/office/drawing/2014/main" val="1815046411"/>
                  </a:ext>
                </a:extLst>
              </a:tr>
              <a:tr h="176808">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테스트 배포 상세</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extLst>
                  <a:ext uri="{0D108BD9-81ED-4DB2-BD59-A6C34878D82A}">
                    <a16:rowId xmlns:a16="http://schemas.microsoft.com/office/drawing/2014/main" val="1138307069"/>
                  </a:ext>
                </a:extLst>
              </a:tr>
              <a:tr h="176808">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테스트 배포 등록</a:t>
                      </a:r>
                      <a:r>
                        <a:rPr lang="en-US" altLang="ko-KR" sz="700" u="none" strike="noStrike">
                          <a:effectLst/>
                        </a:rPr>
                        <a:t>|</a:t>
                      </a:r>
                      <a:r>
                        <a:rPr lang="ko-KR" altLang="en-US" sz="700" u="none" strike="noStrike">
                          <a:effectLst/>
                        </a:rPr>
                        <a:t>취소</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extLst>
                  <a:ext uri="{0D108BD9-81ED-4DB2-BD59-A6C34878D82A}">
                    <a16:rowId xmlns:a16="http://schemas.microsoft.com/office/drawing/2014/main" val="2100630270"/>
                  </a:ext>
                </a:extLst>
              </a:tr>
              <a:tr h="176808">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700" u="none" strike="noStrike">
                          <a:effectLst/>
                        </a:rPr>
                        <a:t>운영 배포 관리</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dirty="0">
                          <a:effectLst/>
                        </a:rPr>
                        <a:t>운영 배포 목록</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extLst>
                  <a:ext uri="{0D108BD9-81ED-4DB2-BD59-A6C34878D82A}">
                    <a16:rowId xmlns:a16="http://schemas.microsoft.com/office/drawing/2014/main" val="2669126161"/>
                  </a:ext>
                </a:extLst>
              </a:tr>
              <a:tr h="176808">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운영 배포 상세</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extLst>
                  <a:ext uri="{0D108BD9-81ED-4DB2-BD59-A6C34878D82A}">
                    <a16:rowId xmlns:a16="http://schemas.microsoft.com/office/drawing/2014/main" val="3280867378"/>
                  </a:ext>
                </a:extLst>
              </a:tr>
              <a:tr h="176808">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운영 배포 등록</a:t>
                      </a:r>
                      <a:r>
                        <a:rPr lang="en-US" altLang="ko-KR" sz="700" u="none" strike="noStrike">
                          <a:effectLst/>
                        </a:rPr>
                        <a:t>|</a:t>
                      </a:r>
                      <a:r>
                        <a:rPr lang="ko-KR" altLang="en-US" sz="700" u="none" strike="noStrike">
                          <a:effectLst/>
                        </a:rPr>
                        <a:t>취소</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extLst>
                  <a:ext uri="{0D108BD9-81ED-4DB2-BD59-A6C34878D82A}">
                    <a16:rowId xmlns:a16="http://schemas.microsoft.com/office/drawing/2014/main" val="98967311"/>
                  </a:ext>
                </a:extLst>
              </a:tr>
              <a:tr h="176808">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en-US" sz="700" u="none" strike="noStrike">
                          <a:effectLst/>
                        </a:rPr>
                        <a:t>DB </a:t>
                      </a:r>
                      <a:r>
                        <a:rPr lang="ko-KR" altLang="en-US" sz="700" u="none" strike="noStrike">
                          <a:effectLst/>
                        </a:rPr>
                        <a:t>배포 관리</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en-US" sz="700" u="none" strike="noStrike">
                          <a:effectLst/>
                        </a:rPr>
                        <a:t>DB </a:t>
                      </a:r>
                      <a:r>
                        <a:rPr lang="ko-KR" altLang="en-US" sz="700" u="none" strike="noStrike">
                          <a:effectLst/>
                        </a:rPr>
                        <a:t>배포 목록</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6973" marR="6973" marT="6973" marB="0" anchor="ctr"/>
                </a:tc>
                <a:extLst>
                  <a:ext uri="{0D108BD9-81ED-4DB2-BD59-A6C34878D82A}">
                    <a16:rowId xmlns:a16="http://schemas.microsoft.com/office/drawing/2014/main" val="847925415"/>
                  </a:ext>
                </a:extLst>
              </a:tr>
              <a:tr h="176808">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en-US" sz="700" u="none" strike="noStrike">
                          <a:effectLst/>
                        </a:rPr>
                        <a:t>DB </a:t>
                      </a:r>
                      <a:r>
                        <a:rPr lang="ko-KR" altLang="en-US" sz="700" u="none" strike="noStrike">
                          <a:effectLst/>
                        </a:rPr>
                        <a:t>배포 상세</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6973" marR="6973" marT="6973" marB="0" anchor="ctr"/>
                </a:tc>
                <a:extLst>
                  <a:ext uri="{0D108BD9-81ED-4DB2-BD59-A6C34878D82A}">
                    <a16:rowId xmlns:a16="http://schemas.microsoft.com/office/drawing/2014/main" val="297180146"/>
                  </a:ext>
                </a:extLst>
              </a:tr>
              <a:tr h="176808">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en-US" altLang="ko-KR" sz="700" u="none" strike="noStrike">
                          <a:effectLst/>
                        </a:rPr>
                        <a:t>DB </a:t>
                      </a:r>
                      <a:r>
                        <a:rPr lang="ko-KR" altLang="en-US" sz="700" u="none" strike="noStrike">
                          <a:effectLst/>
                        </a:rPr>
                        <a:t>배포 등록</a:t>
                      </a:r>
                      <a:r>
                        <a:rPr lang="en-US" altLang="ko-KR" sz="700" u="none" strike="noStrike">
                          <a:effectLst/>
                        </a:rPr>
                        <a:t>|</a:t>
                      </a:r>
                      <a:r>
                        <a:rPr lang="ko-KR" altLang="en-US" sz="700" u="none" strike="noStrike">
                          <a:effectLst/>
                        </a:rPr>
                        <a:t>취소</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6973" marR="6973" marT="6973" marB="0" anchor="ctr"/>
                </a:tc>
                <a:extLst>
                  <a:ext uri="{0D108BD9-81ED-4DB2-BD59-A6C34878D82A}">
                    <a16:rowId xmlns:a16="http://schemas.microsoft.com/office/drawing/2014/main" val="4051497797"/>
                  </a:ext>
                </a:extLst>
              </a:tr>
              <a:tr h="176808">
                <a:tc vMerge="1">
                  <a:txBody>
                    <a:bodyPr/>
                    <a:lstStyle/>
                    <a:p>
                      <a:pPr latinLnBrk="1"/>
                      <a:endParaRPr lang="ko-KR" altLang="en-US"/>
                    </a:p>
                  </a:txBody>
                  <a:tcPr/>
                </a:tc>
                <a:tc vMerge="1">
                  <a:txBody>
                    <a:bodyPr/>
                    <a:lstStyle/>
                    <a:p>
                      <a:pPr latinLnBrk="1"/>
                      <a:endParaRPr lang="ko-KR" altLang="en-US"/>
                    </a:p>
                  </a:txBody>
                  <a:tcPr/>
                </a:tc>
                <a:tc>
                  <a:txBody>
                    <a:bodyPr/>
                    <a:lstStyle/>
                    <a:p>
                      <a:pPr algn="l" fontAlgn="t"/>
                      <a:r>
                        <a:rPr lang="ko-KR" altLang="en-US" sz="700" u="none" strike="noStrike">
                          <a:effectLst/>
                        </a:rPr>
                        <a:t>업체별 배포 이력</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업체별 배포이력 목록</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6973" marR="6973" marT="6973" marB="0" anchor="ctr"/>
                </a:tc>
                <a:extLst>
                  <a:ext uri="{0D108BD9-81ED-4DB2-BD59-A6C34878D82A}">
                    <a16:rowId xmlns:a16="http://schemas.microsoft.com/office/drawing/2014/main" val="986952180"/>
                  </a:ext>
                </a:extLst>
              </a:tr>
              <a:tr h="176808">
                <a:tc vMerge="1">
                  <a:txBody>
                    <a:bodyPr/>
                    <a:lstStyle/>
                    <a:p>
                      <a:pPr latinLnBrk="1"/>
                      <a:endParaRPr lang="ko-KR" altLang="en-US"/>
                    </a:p>
                  </a:txBody>
                  <a:tcPr/>
                </a:tc>
                <a:tc vMerge="1">
                  <a:txBody>
                    <a:bodyPr/>
                    <a:lstStyle/>
                    <a:p>
                      <a:pPr latinLnBrk="1"/>
                      <a:endParaRPr lang="ko-KR" altLang="en-US"/>
                    </a:p>
                  </a:txBody>
                  <a:tcPr/>
                </a:tc>
                <a:tc>
                  <a:txBody>
                    <a:bodyPr/>
                    <a:lstStyle/>
                    <a:p>
                      <a:pPr algn="l" fontAlgn="t"/>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업체별 배포이력 상세</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6973" marR="6973" marT="6973"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6973" marR="6973" marT="6973" marB="0" anchor="ctr"/>
                </a:tc>
                <a:extLst>
                  <a:ext uri="{0D108BD9-81ED-4DB2-BD59-A6C34878D82A}">
                    <a16:rowId xmlns:a16="http://schemas.microsoft.com/office/drawing/2014/main" val="376355804"/>
                  </a:ext>
                </a:extLst>
              </a:tr>
            </a:tbl>
          </a:graphicData>
        </a:graphic>
      </p:graphicFrame>
    </p:spTree>
    <p:extLst>
      <p:ext uri="{BB962C8B-B14F-4D97-AF65-F5344CB8AC3E}">
        <p14:creationId xmlns:p14="http://schemas.microsoft.com/office/powerpoint/2010/main" val="201598787"/>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8" name="텍스트 개체 틀 1"/>
          <p:cNvSpPr txBox="1">
            <a:spLocks noGrp="1"/>
          </p:cNvSpPr>
          <p:nvPr>
            <p:ph type="body" sz="quarter" idx="1"/>
          </p:nvPr>
        </p:nvSpPr>
        <p:spPr>
          <a:xfrm>
            <a:off x="205865" y="161064"/>
            <a:ext cx="8674797" cy="348379"/>
          </a:xfrm>
          <a:prstGeom prst="rect">
            <a:avLst/>
          </a:prstGeom>
        </p:spPr>
        <p:txBody>
          <a:bodyPr/>
          <a:lstStyle/>
          <a:p>
            <a:pPr defTabSz="868680">
              <a:spcBef>
                <a:spcPts val="900"/>
              </a:spcBef>
              <a:defRPr sz="1615" spc="-190"/>
            </a:pPr>
            <a:r>
              <a:rPr lang="en-US" altLang="ko-KR" dirty="0" smtClean="0"/>
              <a:t>2-3. </a:t>
            </a:r>
            <a:r>
              <a:rPr lang="ko-KR" altLang="en-US" dirty="0"/>
              <a:t>서비스 개발 관리 메뉴 구조도 </a:t>
            </a:r>
            <a:r>
              <a:rPr lang="en-US" altLang="ko-KR" dirty="0"/>
              <a:t>- </a:t>
            </a:r>
            <a:r>
              <a:rPr lang="ko-KR" altLang="en-US" dirty="0" smtClean="0"/>
              <a:t>관리자</a:t>
            </a:r>
            <a:endParaRPr dirty="0"/>
          </a:p>
        </p:txBody>
      </p:sp>
      <p:graphicFrame>
        <p:nvGraphicFramePr>
          <p:cNvPr id="2" name="표 1"/>
          <p:cNvGraphicFramePr>
            <a:graphicFrameLocks noGrp="1"/>
          </p:cNvGraphicFramePr>
          <p:nvPr>
            <p:extLst>
              <p:ext uri="{D42A27DB-BD31-4B8C-83A1-F6EECF244321}">
                <p14:modId xmlns:p14="http://schemas.microsoft.com/office/powerpoint/2010/main" val="4048451454"/>
              </p:ext>
            </p:extLst>
          </p:nvPr>
        </p:nvGraphicFramePr>
        <p:xfrm>
          <a:off x="205865" y="663566"/>
          <a:ext cx="11748009" cy="4144448"/>
        </p:xfrm>
        <a:graphic>
          <a:graphicData uri="http://schemas.openxmlformats.org/drawingml/2006/table">
            <a:tbl>
              <a:tblPr>
                <a:tableStyleId>{5940675A-B579-460E-94D1-54222C63F5DA}</a:tableStyleId>
              </a:tblPr>
              <a:tblGrid>
                <a:gridCol w="1539606">
                  <a:extLst>
                    <a:ext uri="{9D8B030D-6E8A-4147-A177-3AD203B41FA5}">
                      <a16:colId xmlns:a16="http://schemas.microsoft.com/office/drawing/2014/main" val="2728618955"/>
                    </a:ext>
                  </a:extLst>
                </a:gridCol>
                <a:gridCol w="1543013">
                  <a:extLst>
                    <a:ext uri="{9D8B030D-6E8A-4147-A177-3AD203B41FA5}">
                      <a16:colId xmlns:a16="http://schemas.microsoft.com/office/drawing/2014/main" val="1076139147"/>
                    </a:ext>
                  </a:extLst>
                </a:gridCol>
                <a:gridCol w="1989224">
                  <a:extLst>
                    <a:ext uri="{9D8B030D-6E8A-4147-A177-3AD203B41FA5}">
                      <a16:colId xmlns:a16="http://schemas.microsoft.com/office/drawing/2014/main" val="2689603731"/>
                    </a:ext>
                  </a:extLst>
                </a:gridCol>
                <a:gridCol w="1989224">
                  <a:extLst>
                    <a:ext uri="{9D8B030D-6E8A-4147-A177-3AD203B41FA5}">
                      <a16:colId xmlns:a16="http://schemas.microsoft.com/office/drawing/2014/main" val="1206142213"/>
                    </a:ext>
                  </a:extLst>
                </a:gridCol>
                <a:gridCol w="2343471">
                  <a:extLst>
                    <a:ext uri="{9D8B030D-6E8A-4147-A177-3AD203B41FA5}">
                      <a16:colId xmlns:a16="http://schemas.microsoft.com/office/drawing/2014/main" val="3120507150"/>
                    </a:ext>
                  </a:extLst>
                </a:gridCol>
                <a:gridCol w="2343471">
                  <a:extLst>
                    <a:ext uri="{9D8B030D-6E8A-4147-A177-3AD203B41FA5}">
                      <a16:colId xmlns:a16="http://schemas.microsoft.com/office/drawing/2014/main" val="2074770184"/>
                    </a:ext>
                  </a:extLst>
                </a:gridCol>
              </a:tblGrid>
              <a:tr h="160537">
                <a:tc>
                  <a:txBody>
                    <a:bodyPr/>
                    <a:lstStyle/>
                    <a:p>
                      <a:pPr algn="ctr" fontAlgn="ctr"/>
                      <a:r>
                        <a:rPr lang="en-US" sz="700" u="none" strike="noStrike" dirty="0">
                          <a:effectLst/>
                        </a:rPr>
                        <a:t>1Depth</a:t>
                      </a:r>
                      <a:endParaRPr lang="en-US" sz="700" b="1" i="0" u="none" strike="noStrike" dirty="0">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ctr" fontAlgn="ctr"/>
                      <a:r>
                        <a:rPr lang="en-US" sz="700" u="none" strike="noStrike">
                          <a:effectLst/>
                        </a:rPr>
                        <a:t>2Depth</a:t>
                      </a:r>
                      <a:endParaRPr lang="en-US" sz="700" b="1"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ctr" fontAlgn="ctr"/>
                      <a:r>
                        <a:rPr lang="en-US" sz="700" u="none" strike="noStrike">
                          <a:effectLst/>
                        </a:rPr>
                        <a:t>3Depth</a:t>
                      </a:r>
                      <a:endParaRPr lang="en-US" sz="700" b="1"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ctr" fontAlgn="ctr"/>
                      <a:r>
                        <a:rPr lang="en-US" sz="700" u="none" strike="noStrike">
                          <a:effectLst/>
                        </a:rPr>
                        <a:t>Page</a:t>
                      </a:r>
                      <a:endParaRPr lang="en-US" sz="700" b="1"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ctr" fontAlgn="ctr"/>
                      <a:r>
                        <a:rPr lang="en-US" sz="700" u="none" strike="noStrike">
                          <a:effectLst/>
                        </a:rPr>
                        <a:t>Description</a:t>
                      </a:r>
                      <a:endParaRPr lang="en-US" sz="700" b="1"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ctr" fontAlgn="ctr"/>
                      <a:r>
                        <a:rPr lang="en-US" sz="700" u="none" strike="noStrike">
                          <a:effectLst/>
                        </a:rPr>
                        <a:t>Status</a:t>
                      </a:r>
                      <a:endParaRPr lang="en-US" sz="700" b="1" i="0" u="none" strike="noStrike">
                        <a:effectLst/>
                        <a:latin typeface="맑은 고딕" panose="020B0503020000020004" pitchFamily="50" charset="-127"/>
                        <a:ea typeface="맑은 고딕" panose="020B0503020000020004" pitchFamily="50" charset="-127"/>
                      </a:endParaRPr>
                    </a:p>
                  </a:txBody>
                  <a:tcPr marL="4810" marR="4810" marT="4810" marB="0" anchor="ctr"/>
                </a:tc>
                <a:extLst>
                  <a:ext uri="{0D108BD9-81ED-4DB2-BD59-A6C34878D82A}">
                    <a16:rowId xmlns:a16="http://schemas.microsoft.com/office/drawing/2014/main" val="3447636458"/>
                  </a:ext>
                </a:extLst>
              </a:tr>
              <a:tr h="160537">
                <a:tc rowSpan="5">
                  <a:txBody>
                    <a:bodyPr/>
                    <a:lstStyle/>
                    <a:p>
                      <a:pPr algn="l" fontAlgn="t"/>
                      <a:r>
                        <a:rPr lang="ko-KR" altLang="en-US" sz="700" u="none" strike="noStrike" dirty="0">
                          <a:effectLst/>
                        </a:rPr>
                        <a:t>인프라 관리</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810" marR="4810" marT="4810" marB="0"/>
                </a:tc>
                <a:tc rowSpan="3">
                  <a:txBody>
                    <a:bodyPr/>
                    <a:lstStyle/>
                    <a:p>
                      <a:pPr algn="l" fontAlgn="t"/>
                      <a:r>
                        <a:rPr lang="ko-KR" altLang="en-US" sz="700" u="none" strike="noStrike" dirty="0">
                          <a:effectLst/>
                        </a:rPr>
                        <a:t>인프라 신청 현황</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810" marR="4810" marT="4810" marB="0"/>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4810" marR="4810" marT="4810" marB="0" anchor="b"/>
                </a:tc>
                <a:tc>
                  <a:txBody>
                    <a:bodyPr/>
                    <a:lstStyle/>
                    <a:p>
                      <a:pPr algn="l" fontAlgn="ctr"/>
                      <a:r>
                        <a:rPr lang="ko-KR" altLang="en-US" sz="700" u="none" strike="noStrike">
                          <a:effectLst/>
                        </a:rPr>
                        <a:t>인프라 신청 목록</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extLst>
                  <a:ext uri="{0D108BD9-81ED-4DB2-BD59-A6C34878D82A}">
                    <a16:rowId xmlns:a16="http://schemas.microsoft.com/office/drawing/2014/main" val="2969255770"/>
                  </a:ext>
                </a:extLst>
              </a:tr>
              <a:tr h="160537">
                <a:tc vMerge="1">
                  <a:txBody>
                    <a:bodyPr/>
                    <a:lstStyle/>
                    <a:p>
                      <a:pPr latinLnBrk="1"/>
                      <a:endParaRPr lang="ko-KR" altLang="en-US"/>
                    </a:p>
                  </a:txBody>
                  <a:tcPr/>
                </a:tc>
                <a:tc vMerge="1">
                  <a:txBody>
                    <a:bodyPr/>
                    <a:lstStyle/>
                    <a:p>
                      <a:pPr latinLnBrk="1"/>
                      <a:endParaRPr lang="ko-KR" altLang="en-US"/>
                    </a:p>
                  </a:txBody>
                  <a:tcPr/>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4810" marR="4810" marT="4810" marB="0" anchor="b"/>
                </a:tc>
                <a:tc>
                  <a:txBody>
                    <a:bodyPr/>
                    <a:lstStyle/>
                    <a:p>
                      <a:pPr algn="l" fontAlgn="ctr"/>
                      <a:r>
                        <a:rPr lang="ko-KR" altLang="en-US" sz="700" u="none" strike="noStrike">
                          <a:effectLst/>
                        </a:rPr>
                        <a:t>인프라 처리 등록</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extLst>
                  <a:ext uri="{0D108BD9-81ED-4DB2-BD59-A6C34878D82A}">
                    <a16:rowId xmlns:a16="http://schemas.microsoft.com/office/drawing/2014/main" val="2664621837"/>
                  </a:ext>
                </a:extLst>
              </a:tr>
              <a:tr h="160537">
                <a:tc vMerge="1">
                  <a:txBody>
                    <a:bodyPr/>
                    <a:lstStyle/>
                    <a:p>
                      <a:pPr latinLnBrk="1"/>
                      <a:endParaRPr lang="ko-KR" altLang="en-US"/>
                    </a:p>
                  </a:txBody>
                  <a:tcPr/>
                </a:tc>
                <a:tc vMerge="1">
                  <a:txBody>
                    <a:bodyPr/>
                    <a:lstStyle/>
                    <a:p>
                      <a:pPr latinLnBrk="1"/>
                      <a:endParaRPr lang="ko-KR" altLang="en-US"/>
                    </a:p>
                  </a:txBody>
                  <a:tcPr/>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4810" marR="4810" marT="4810" marB="0" anchor="b"/>
                </a:tc>
                <a:tc>
                  <a:txBody>
                    <a:bodyPr/>
                    <a:lstStyle/>
                    <a:p>
                      <a:pPr algn="l" fontAlgn="ctr"/>
                      <a:r>
                        <a:rPr lang="ko-KR" altLang="en-US" sz="700" u="none" strike="noStrike">
                          <a:effectLst/>
                        </a:rPr>
                        <a:t>인프라 신청 상세</a:t>
                      </a:r>
                      <a:r>
                        <a:rPr lang="en-US" altLang="ko-KR" sz="700" u="none" strike="noStrike">
                          <a:effectLst/>
                        </a:rPr>
                        <a:t>|</a:t>
                      </a:r>
                      <a:r>
                        <a:rPr lang="ko-KR" altLang="en-US" sz="700" u="none" strike="noStrike">
                          <a:effectLst/>
                        </a:rPr>
                        <a:t>수정</a:t>
                      </a:r>
                      <a:r>
                        <a:rPr lang="en-US" altLang="ko-KR" sz="700" u="none" strike="noStrike">
                          <a:effectLst/>
                        </a:rPr>
                        <a:t>|</a:t>
                      </a:r>
                      <a:r>
                        <a:rPr lang="ko-KR" altLang="en-US" sz="700" u="none" strike="noStrike">
                          <a:effectLst/>
                        </a:rPr>
                        <a:t>취소</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extLst>
                  <a:ext uri="{0D108BD9-81ED-4DB2-BD59-A6C34878D82A}">
                    <a16:rowId xmlns:a16="http://schemas.microsoft.com/office/drawing/2014/main" val="799530421"/>
                  </a:ext>
                </a:extLst>
              </a:tr>
              <a:tr h="160537">
                <a:tc vMerge="1">
                  <a:txBody>
                    <a:bodyPr/>
                    <a:lstStyle/>
                    <a:p>
                      <a:pPr latinLnBrk="1"/>
                      <a:endParaRPr lang="ko-KR" altLang="en-US"/>
                    </a:p>
                  </a:txBody>
                  <a:tcPr/>
                </a:tc>
                <a:tc rowSpan="2">
                  <a:txBody>
                    <a:bodyPr/>
                    <a:lstStyle/>
                    <a:p>
                      <a:pPr algn="l" fontAlgn="t"/>
                      <a:r>
                        <a:rPr lang="ko-KR" altLang="en-US" sz="700" u="none" strike="noStrike">
                          <a:effectLst/>
                        </a:rPr>
                        <a:t>인프라 운영 현황</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4810" marR="4810" marT="4810" marB="0" anchor="b"/>
                </a:tc>
                <a:tc>
                  <a:txBody>
                    <a:bodyPr/>
                    <a:lstStyle/>
                    <a:p>
                      <a:pPr algn="l" fontAlgn="ctr"/>
                      <a:r>
                        <a:rPr lang="ko-KR" altLang="en-US" sz="700" u="none" strike="noStrike">
                          <a:effectLst/>
                        </a:rPr>
                        <a:t>인프라 운영 목록</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extLst>
                  <a:ext uri="{0D108BD9-81ED-4DB2-BD59-A6C34878D82A}">
                    <a16:rowId xmlns:a16="http://schemas.microsoft.com/office/drawing/2014/main" val="623546059"/>
                  </a:ext>
                </a:extLst>
              </a:tr>
              <a:tr h="160537">
                <a:tc vMerge="1">
                  <a:txBody>
                    <a:bodyPr/>
                    <a:lstStyle/>
                    <a:p>
                      <a:pPr latinLnBrk="1"/>
                      <a:endParaRPr lang="ko-KR" altLang="en-US"/>
                    </a:p>
                  </a:txBody>
                  <a:tcPr/>
                </a:tc>
                <a:tc vMerge="1">
                  <a:txBody>
                    <a:bodyPr/>
                    <a:lstStyle/>
                    <a:p>
                      <a:pPr latinLnBrk="1"/>
                      <a:endParaRPr lang="ko-KR" altLang="en-US"/>
                    </a:p>
                  </a:txBody>
                  <a:tcPr/>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4810" marR="4810" marT="4810" marB="0" anchor="b"/>
                </a:tc>
                <a:tc>
                  <a:txBody>
                    <a:bodyPr/>
                    <a:lstStyle/>
                    <a:p>
                      <a:pPr algn="l" fontAlgn="ctr"/>
                      <a:r>
                        <a:rPr lang="ko-KR" altLang="en-US" sz="700" u="none" strike="noStrike">
                          <a:effectLst/>
                        </a:rPr>
                        <a:t>인프라 운영 상세</a:t>
                      </a:r>
                      <a:r>
                        <a:rPr lang="en-US" altLang="ko-KR" sz="700" u="none" strike="noStrike">
                          <a:effectLst/>
                        </a:rPr>
                        <a:t>|</a:t>
                      </a:r>
                      <a:r>
                        <a:rPr lang="ko-KR" altLang="en-US" sz="700" u="none" strike="noStrike">
                          <a:effectLst/>
                        </a:rPr>
                        <a:t>변경</a:t>
                      </a:r>
                      <a:r>
                        <a:rPr lang="en-US" altLang="ko-KR" sz="700" u="none" strike="noStrike">
                          <a:effectLst/>
                        </a:rPr>
                        <a:t>|</a:t>
                      </a:r>
                      <a:r>
                        <a:rPr lang="ko-KR" altLang="en-US" sz="700" u="none" strike="noStrike">
                          <a:effectLst/>
                        </a:rPr>
                        <a:t>정지</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extLst>
                  <a:ext uri="{0D108BD9-81ED-4DB2-BD59-A6C34878D82A}">
                    <a16:rowId xmlns:a16="http://schemas.microsoft.com/office/drawing/2014/main" val="738371501"/>
                  </a:ext>
                </a:extLst>
              </a:tr>
              <a:tr h="160537">
                <a:tc rowSpan="9">
                  <a:txBody>
                    <a:bodyPr/>
                    <a:lstStyle/>
                    <a:p>
                      <a:pPr algn="l" fontAlgn="t"/>
                      <a:r>
                        <a:rPr lang="ko-KR" altLang="en-US" sz="700" u="none" strike="noStrike">
                          <a:effectLst/>
                        </a:rPr>
                        <a:t>공지 관리</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tc>
                <a:tc rowSpan="3">
                  <a:txBody>
                    <a:bodyPr/>
                    <a:lstStyle/>
                    <a:p>
                      <a:pPr algn="l" fontAlgn="t"/>
                      <a:r>
                        <a:rPr lang="ko-KR" altLang="en-US" sz="700" u="none" strike="noStrike">
                          <a:effectLst/>
                        </a:rPr>
                        <a:t>공지사항</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4810" marR="4810" marT="4810" marB="0" anchor="b"/>
                </a:tc>
                <a:tc>
                  <a:txBody>
                    <a:bodyPr/>
                    <a:lstStyle/>
                    <a:p>
                      <a:pPr algn="l" fontAlgn="ctr"/>
                      <a:r>
                        <a:rPr lang="ko-KR" altLang="en-US" sz="700" u="none" strike="noStrike">
                          <a:effectLst/>
                        </a:rPr>
                        <a:t>공지 목록</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extLst>
                  <a:ext uri="{0D108BD9-81ED-4DB2-BD59-A6C34878D82A}">
                    <a16:rowId xmlns:a16="http://schemas.microsoft.com/office/drawing/2014/main" val="1030047404"/>
                  </a:ext>
                </a:extLst>
              </a:tr>
              <a:tr h="160537">
                <a:tc vMerge="1">
                  <a:txBody>
                    <a:bodyPr/>
                    <a:lstStyle/>
                    <a:p>
                      <a:pPr latinLnBrk="1"/>
                      <a:endParaRPr lang="ko-KR" altLang="en-US"/>
                    </a:p>
                  </a:txBody>
                  <a:tcPr/>
                </a:tc>
                <a:tc vMerge="1">
                  <a:txBody>
                    <a:bodyPr/>
                    <a:lstStyle/>
                    <a:p>
                      <a:pPr latinLnBrk="1"/>
                      <a:endParaRPr lang="ko-KR" altLang="en-US"/>
                    </a:p>
                  </a:txBody>
                  <a:tcPr/>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4810" marR="4810" marT="4810" marB="0" anchor="b"/>
                </a:tc>
                <a:tc>
                  <a:txBody>
                    <a:bodyPr/>
                    <a:lstStyle/>
                    <a:p>
                      <a:pPr algn="l" fontAlgn="ctr"/>
                      <a:r>
                        <a:rPr lang="ko-KR" altLang="en-US" sz="700" u="none" strike="noStrike">
                          <a:effectLst/>
                        </a:rPr>
                        <a:t>공지 등록</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extLst>
                  <a:ext uri="{0D108BD9-81ED-4DB2-BD59-A6C34878D82A}">
                    <a16:rowId xmlns:a16="http://schemas.microsoft.com/office/drawing/2014/main" val="3843608726"/>
                  </a:ext>
                </a:extLst>
              </a:tr>
              <a:tr h="160537">
                <a:tc vMerge="1">
                  <a:txBody>
                    <a:bodyPr/>
                    <a:lstStyle/>
                    <a:p>
                      <a:pPr latinLnBrk="1"/>
                      <a:endParaRPr lang="ko-KR" altLang="en-US"/>
                    </a:p>
                  </a:txBody>
                  <a:tcPr/>
                </a:tc>
                <a:tc vMerge="1">
                  <a:txBody>
                    <a:bodyPr/>
                    <a:lstStyle/>
                    <a:p>
                      <a:pPr latinLnBrk="1"/>
                      <a:endParaRPr lang="ko-KR" altLang="en-US"/>
                    </a:p>
                  </a:txBody>
                  <a:tcPr/>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4810" marR="4810" marT="4810" marB="0" anchor="b"/>
                </a:tc>
                <a:tc>
                  <a:txBody>
                    <a:bodyPr/>
                    <a:lstStyle/>
                    <a:p>
                      <a:pPr algn="l" fontAlgn="ctr"/>
                      <a:r>
                        <a:rPr lang="ko-KR" altLang="en-US" sz="700" u="none" strike="noStrike">
                          <a:effectLst/>
                        </a:rPr>
                        <a:t>공지 상세</a:t>
                      </a:r>
                      <a:r>
                        <a:rPr lang="en-US" altLang="ko-KR" sz="700" u="none" strike="noStrike">
                          <a:effectLst/>
                        </a:rPr>
                        <a:t>|</a:t>
                      </a:r>
                      <a:r>
                        <a:rPr lang="ko-KR" altLang="en-US" sz="700" u="none" strike="noStrike">
                          <a:effectLst/>
                        </a:rPr>
                        <a:t>수정</a:t>
                      </a:r>
                      <a:r>
                        <a:rPr lang="en-US" altLang="ko-KR" sz="700" u="none" strike="noStrike">
                          <a:effectLst/>
                        </a:rPr>
                        <a:t>|</a:t>
                      </a:r>
                      <a:r>
                        <a:rPr lang="ko-KR" altLang="en-US" sz="700" u="none" strike="noStrike">
                          <a:effectLst/>
                        </a:rPr>
                        <a:t>삭제</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extLst>
                  <a:ext uri="{0D108BD9-81ED-4DB2-BD59-A6C34878D82A}">
                    <a16:rowId xmlns:a16="http://schemas.microsoft.com/office/drawing/2014/main" val="1653453016"/>
                  </a:ext>
                </a:extLst>
              </a:tr>
              <a:tr h="160537">
                <a:tc vMerge="1">
                  <a:txBody>
                    <a:bodyPr/>
                    <a:lstStyle/>
                    <a:p>
                      <a:pPr latinLnBrk="1"/>
                      <a:endParaRPr lang="ko-KR" altLang="en-US"/>
                    </a:p>
                  </a:txBody>
                  <a:tcPr/>
                </a:tc>
                <a:tc rowSpan="3">
                  <a:txBody>
                    <a:bodyPr/>
                    <a:lstStyle/>
                    <a:p>
                      <a:pPr algn="l" fontAlgn="t"/>
                      <a:r>
                        <a:rPr lang="ko-KR" altLang="en-US" sz="700" u="none" strike="noStrike">
                          <a:effectLst/>
                        </a:rPr>
                        <a:t>자료실</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4810" marR="4810" marT="4810" marB="0" anchor="b"/>
                </a:tc>
                <a:tc>
                  <a:txBody>
                    <a:bodyPr/>
                    <a:lstStyle/>
                    <a:p>
                      <a:pPr algn="l" fontAlgn="ctr"/>
                      <a:r>
                        <a:rPr lang="ko-KR" altLang="en-US" sz="700" u="none" strike="noStrike" dirty="0">
                          <a:effectLst/>
                        </a:rPr>
                        <a:t>자료 목록</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extLst>
                  <a:ext uri="{0D108BD9-81ED-4DB2-BD59-A6C34878D82A}">
                    <a16:rowId xmlns:a16="http://schemas.microsoft.com/office/drawing/2014/main" val="692889339"/>
                  </a:ext>
                </a:extLst>
              </a:tr>
              <a:tr h="160537">
                <a:tc vMerge="1">
                  <a:txBody>
                    <a:bodyPr/>
                    <a:lstStyle/>
                    <a:p>
                      <a:pPr latinLnBrk="1"/>
                      <a:endParaRPr lang="ko-KR" altLang="en-US"/>
                    </a:p>
                  </a:txBody>
                  <a:tcPr/>
                </a:tc>
                <a:tc vMerge="1">
                  <a:txBody>
                    <a:bodyPr/>
                    <a:lstStyle/>
                    <a:p>
                      <a:pPr latinLnBrk="1"/>
                      <a:endParaRPr lang="ko-KR" altLang="en-US"/>
                    </a:p>
                  </a:txBody>
                  <a:tcPr/>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4810" marR="4810" marT="4810" marB="0" anchor="b"/>
                </a:tc>
                <a:tc>
                  <a:txBody>
                    <a:bodyPr/>
                    <a:lstStyle/>
                    <a:p>
                      <a:pPr algn="l" fontAlgn="ctr"/>
                      <a:r>
                        <a:rPr lang="ko-KR" altLang="en-US" sz="700" u="none" strike="noStrike" dirty="0">
                          <a:effectLst/>
                        </a:rPr>
                        <a:t>자료 등록</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extLst>
                  <a:ext uri="{0D108BD9-81ED-4DB2-BD59-A6C34878D82A}">
                    <a16:rowId xmlns:a16="http://schemas.microsoft.com/office/drawing/2014/main" val="3467265875"/>
                  </a:ext>
                </a:extLst>
              </a:tr>
              <a:tr h="160537">
                <a:tc vMerge="1">
                  <a:txBody>
                    <a:bodyPr/>
                    <a:lstStyle/>
                    <a:p>
                      <a:pPr latinLnBrk="1"/>
                      <a:endParaRPr lang="ko-KR" altLang="en-US"/>
                    </a:p>
                  </a:txBody>
                  <a:tcPr/>
                </a:tc>
                <a:tc vMerge="1">
                  <a:txBody>
                    <a:bodyPr/>
                    <a:lstStyle/>
                    <a:p>
                      <a:pPr latinLnBrk="1"/>
                      <a:endParaRPr lang="ko-KR" altLang="en-US"/>
                    </a:p>
                  </a:txBody>
                  <a:tcPr/>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4810" marR="4810" marT="4810" marB="0" anchor="b"/>
                </a:tc>
                <a:tc>
                  <a:txBody>
                    <a:bodyPr/>
                    <a:lstStyle/>
                    <a:p>
                      <a:pPr algn="l" fontAlgn="ctr"/>
                      <a:r>
                        <a:rPr lang="ko-KR" altLang="en-US" sz="700" u="none" strike="noStrike" dirty="0">
                          <a:effectLst/>
                        </a:rPr>
                        <a:t>자료 상세</a:t>
                      </a:r>
                      <a:r>
                        <a:rPr lang="en-US" altLang="ko-KR" sz="700" u="none" strike="noStrike" dirty="0">
                          <a:effectLst/>
                        </a:rPr>
                        <a:t>|</a:t>
                      </a:r>
                      <a:r>
                        <a:rPr lang="ko-KR" altLang="en-US" sz="700" u="none" strike="noStrike" dirty="0">
                          <a:effectLst/>
                        </a:rPr>
                        <a:t>수정</a:t>
                      </a:r>
                      <a:r>
                        <a:rPr lang="en-US" altLang="ko-KR" sz="700" u="none" strike="noStrike" dirty="0">
                          <a:effectLst/>
                        </a:rPr>
                        <a:t>|</a:t>
                      </a:r>
                      <a:r>
                        <a:rPr lang="ko-KR" altLang="en-US" sz="700" u="none" strike="noStrike" dirty="0">
                          <a:effectLst/>
                        </a:rPr>
                        <a:t>삭제</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extLst>
                  <a:ext uri="{0D108BD9-81ED-4DB2-BD59-A6C34878D82A}">
                    <a16:rowId xmlns:a16="http://schemas.microsoft.com/office/drawing/2014/main" val="1980407712"/>
                  </a:ext>
                </a:extLst>
              </a:tr>
              <a:tr h="160537">
                <a:tc vMerge="1">
                  <a:txBody>
                    <a:bodyPr/>
                    <a:lstStyle/>
                    <a:p>
                      <a:pPr latinLnBrk="1"/>
                      <a:endParaRPr lang="ko-KR" altLang="en-US"/>
                    </a:p>
                  </a:txBody>
                  <a:tcPr/>
                </a:tc>
                <a:tc rowSpan="3">
                  <a:txBody>
                    <a:bodyPr/>
                    <a:lstStyle/>
                    <a:p>
                      <a:pPr algn="l" fontAlgn="t"/>
                      <a:r>
                        <a:rPr lang="en-US" sz="700" u="none" strike="noStrike">
                          <a:effectLst/>
                        </a:rPr>
                        <a:t>FAQ</a:t>
                      </a:r>
                      <a:endParaRPr lang="en-US" sz="700" b="0" i="0" u="none" strike="noStrike">
                        <a:effectLst/>
                        <a:latin typeface="맑은 고딕" panose="020B0503020000020004" pitchFamily="50" charset="-127"/>
                        <a:ea typeface="맑은 고딕" panose="020B0503020000020004" pitchFamily="50" charset="-127"/>
                      </a:endParaRPr>
                    </a:p>
                  </a:txBody>
                  <a:tcPr marL="4810" marR="4810" marT="4810" marB="0"/>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4810" marR="4810" marT="4810" marB="0" anchor="b"/>
                </a:tc>
                <a:tc>
                  <a:txBody>
                    <a:bodyPr/>
                    <a:lstStyle/>
                    <a:p>
                      <a:pPr algn="l" fontAlgn="ctr"/>
                      <a:r>
                        <a:rPr lang="en-US" sz="700" u="none" strike="noStrike" dirty="0">
                          <a:effectLst/>
                        </a:rPr>
                        <a:t>FAQ </a:t>
                      </a:r>
                      <a:r>
                        <a:rPr lang="ko-KR" altLang="en-US" sz="700" u="none" strike="noStrike" dirty="0">
                          <a:effectLst/>
                        </a:rPr>
                        <a:t>목록</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extLst>
                  <a:ext uri="{0D108BD9-81ED-4DB2-BD59-A6C34878D82A}">
                    <a16:rowId xmlns:a16="http://schemas.microsoft.com/office/drawing/2014/main" val="3906444035"/>
                  </a:ext>
                </a:extLst>
              </a:tr>
              <a:tr h="160537">
                <a:tc vMerge="1">
                  <a:txBody>
                    <a:bodyPr/>
                    <a:lstStyle/>
                    <a:p>
                      <a:pPr latinLnBrk="1"/>
                      <a:endParaRPr lang="ko-KR" altLang="en-US"/>
                    </a:p>
                  </a:txBody>
                  <a:tcPr/>
                </a:tc>
                <a:tc vMerge="1">
                  <a:txBody>
                    <a:bodyPr/>
                    <a:lstStyle/>
                    <a:p>
                      <a:pPr latinLnBrk="1"/>
                      <a:endParaRPr lang="ko-KR" altLang="en-US"/>
                    </a:p>
                  </a:txBody>
                  <a:tcPr/>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4810" marR="4810" marT="4810" marB="0" anchor="b"/>
                </a:tc>
                <a:tc>
                  <a:txBody>
                    <a:bodyPr/>
                    <a:lstStyle/>
                    <a:p>
                      <a:pPr algn="l" fontAlgn="ctr"/>
                      <a:r>
                        <a:rPr lang="en-US" sz="700" u="none" strike="noStrike">
                          <a:effectLst/>
                        </a:rPr>
                        <a:t>FAQ </a:t>
                      </a:r>
                      <a:r>
                        <a:rPr lang="ko-KR" altLang="en-US" sz="700" u="none" strike="noStrike">
                          <a:effectLst/>
                        </a:rPr>
                        <a:t>등록</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extLst>
                  <a:ext uri="{0D108BD9-81ED-4DB2-BD59-A6C34878D82A}">
                    <a16:rowId xmlns:a16="http://schemas.microsoft.com/office/drawing/2014/main" val="1006561107"/>
                  </a:ext>
                </a:extLst>
              </a:tr>
              <a:tr h="160537">
                <a:tc vMerge="1">
                  <a:txBody>
                    <a:bodyPr/>
                    <a:lstStyle/>
                    <a:p>
                      <a:pPr latinLnBrk="1"/>
                      <a:endParaRPr lang="ko-KR" altLang="en-US"/>
                    </a:p>
                  </a:txBody>
                  <a:tcPr/>
                </a:tc>
                <a:tc vMerge="1">
                  <a:txBody>
                    <a:bodyPr/>
                    <a:lstStyle/>
                    <a:p>
                      <a:pPr latinLnBrk="1"/>
                      <a:endParaRPr lang="ko-KR" altLang="en-US"/>
                    </a:p>
                  </a:txBody>
                  <a:tcPr/>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4810" marR="4810" marT="4810" marB="0" anchor="b"/>
                </a:tc>
                <a:tc>
                  <a:txBody>
                    <a:bodyPr/>
                    <a:lstStyle/>
                    <a:p>
                      <a:pPr algn="l" fontAlgn="ctr"/>
                      <a:r>
                        <a:rPr lang="en-US" altLang="ko-KR" sz="700" u="none" strike="noStrike">
                          <a:effectLst/>
                        </a:rPr>
                        <a:t>FAQ </a:t>
                      </a:r>
                      <a:r>
                        <a:rPr lang="ko-KR" altLang="en-US" sz="700" u="none" strike="noStrike">
                          <a:effectLst/>
                        </a:rPr>
                        <a:t>상세</a:t>
                      </a:r>
                      <a:r>
                        <a:rPr lang="en-US" altLang="ko-KR" sz="700" u="none" strike="noStrike">
                          <a:effectLst/>
                        </a:rPr>
                        <a:t>|</a:t>
                      </a:r>
                      <a:r>
                        <a:rPr lang="ko-KR" altLang="en-US" sz="700" u="none" strike="noStrike">
                          <a:effectLst/>
                        </a:rPr>
                        <a:t>수정</a:t>
                      </a:r>
                      <a:r>
                        <a:rPr lang="en-US" altLang="ko-KR" sz="700" u="none" strike="noStrike">
                          <a:effectLst/>
                        </a:rPr>
                        <a:t>|</a:t>
                      </a:r>
                      <a:r>
                        <a:rPr lang="ko-KR" altLang="en-US" sz="700" u="none" strike="noStrike">
                          <a:effectLst/>
                        </a:rPr>
                        <a:t>삭제</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extLst>
                  <a:ext uri="{0D108BD9-81ED-4DB2-BD59-A6C34878D82A}">
                    <a16:rowId xmlns:a16="http://schemas.microsoft.com/office/drawing/2014/main" val="533466720"/>
                  </a:ext>
                </a:extLst>
              </a:tr>
              <a:tr h="160537">
                <a:tc rowSpan="9">
                  <a:txBody>
                    <a:bodyPr/>
                    <a:lstStyle/>
                    <a:p>
                      <a:pPr algn="l" fontAlgn="t"/>
                      <a:r>
                        <a:rPr lang="ko-KR" altLang="en-US" sz="700" u="none" strike="noStrike">
                          <a:effectLst/>
                        </a:rPr>
                        <a:t>개발지원</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tc>
                <a:tc rowSpan="3">
                  <a:txBody>
                    <a:bodyPr/>
                    <a:lstStyle/>
                    <a:p>
                      <a:pPr algn="l" fontAlgn="t"/>
                      <a:r>
                        <a:rPr lang="ko-KR" altLang="en-US" sz="700" u="none" strike="noStrike">
                          <a:effectLst/>
                        </a:rPr>
                        <a:t>개발 문의 관리</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4810" marR="4810" marT="4810" marB="0" anchor="b"/>
                </a:tc>
                <a:tc>
                  <a:txBody>
                    <a:bodyPr/>
                    <a:lstStyle/>
                    <a:p>
                      <a:pPr algn="l" fontAlgn="ctr"/>
                      <a:r>
                        <a:rPr lang="ko-KR" altLang="en-US" sz="700" u="none" strike="noStrike">
                          <a:effectLst/>
                        </a:rPr>
                        <a:t>개발 문의 목록</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extLst>
                  <a:ext uri="{0D108BD9-81ED-4DB2-BD59-A6C34878D82A}">
                    <a16:rowId xmlns:a16="http://schemas.microsoft.com/office/drawing/2014/main" val="452386819"/>
                  </a:ext>
                </a:extLst>
              </a:tr>
              <a:tr h="160537">
                <a:tc vMerge="1">
                  <a:txBody>
                    <a:bodyPr/>
                    <a:lstStyle/>
                    <a:p>
                      <a:pPr latinLnBrk="1"/>
                      <a:endParaRPr lang="ko-KR" altLang="en-US"/>
                    </a:p>
                  </a:txBody>
                  <a:tcPr/>
                </a:tc>
                <a:tc vMerge="1">
                  <a:txBody>
                    <a:bodyPr/>
                    <a:lstStyle/>
                    <a:p>
                      <a:pPr latinLnBrk="1"/>
                      <a:endParaRPr lang="ko-KR" altLang="en-US"/>
                    </a:p>
                  </a:txBody>
                  <a:tcPr/>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4810" marR="4810" marT="4810" marB="0" anchor="b"/>
                </a:tc>
                <a:tc>
                  <a:txBody>
                    <a:bodyPr/>
                    <a:lstStyle/>
                    <a:p>
                      <a:pPr algn="l" fontAlgn="ctr"/>
                      <a:r>
                        <a:rPr lang="ko-KR" altLang="en-US" sz="700" u="none" strike="noStrike">
                          <a:effectLst/>
                        </a:rPr>
                        <a:t>개발 문의 상세</a:t>
                      </a:r>
                      <a:r>
                        <a:rPr lang="en-US" altLang="ko-KR" sz="700" u="none" strike="noStrike">
                          <a:effectLst/>
                        </a:rPr>
                        <a:t>|</a:t>
                      </a:r>
                      <a:r>
                        <a:rPr lang="ko-KR" altLang="en-US" sz="700" u="none" strike="noStrike">
                          <a:effectLst/>
                        </a:rPr>
                        <a:t>삭제</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extLst>
                  <a:ext uri="{0D108BD9-81ED-4DB2-BD59-A6C34878D82A}">
                    <a16:rowId xmlns:a16="http://schemas.microsoft.com/office/drawing/2014/main" val="190708421"/>
                  </a:ext>
                </a:extLst>
              </a:tr>
              <a:tr h="160537">
                <a:tc vMerge="1">
                  <a:txBody>
                    <a:bodyPr/>
                    <a:lstStyle/>
                    <a:p>
                      <a:pPr latinLnBrk="1"/>
                      <a:endParaRPr lang="ko-KR" altLang="en-US"/>
                    </a:p>
                  </a:txBody>
                  <a:tcPr/>
                </a:tc>
                <a:tc vMerge="1">
                  <a:txBody>
                    <a:bodyPr/>
                    <a:lstStyle/>
                    <a:p>
                      <a:pPr latinLnBrk="1"/>
                      <a:endParaRPr lang="ko-KR" altLang="en-US"/>
                    </a:p>
                  </a:txBody>
                  <a:tcPr/>
                </a:tc>
                <a:tc>
                  <a:txBody>
                    <a:bodyPr/>
                    <a:lstStyle/>
                    <a:p>
                      <a:pPr algn="l" fontAlgn="b"/>
                      <a:r>
                        <a:rPr lang="ko-KR" altLang="en-US" sz="700" u="none" strike="noStrike">
                          <a:effectLst/>
                        </a:rPr>
                        <a:t>　</a:t>
                      </a:r>
                      <a:endParaRPr lang="ko-KR" altLang="en-US" sz="700" b="0" i="0" u="none" strike="noStrike">
                        <a:effectLst/>
                        <a:latin typeface="돋움" panose="020B0600000101010101" pitchFamily="50" charset="-127"/>
                        <a:ea typeface="돋움" panose="020B0600000101010101" pitchFamily="50" charset="-127"/>
                      </a:endParaRPr>
                    </a:p>
                  </a:txBody>
                  <a:tcPr marL="4810" marR="4810" marT="4810" marB="0" anchor="b"/>
                </a:tc>
                <a:tc>
                  <a:txBody>
                    <a:bodyPr/>
                    <a:lstStyle/>
                    <a:p>
                      <a:pPr algn="l" fontAlgn="ctr"/>
                      <a:r>
                        <a:rPr lang="ko-KR" altLang="en-US" sz="700" u="none" strike="noStrike">
                          <a:effectLst/>
                        </a:rPr>
                        <a:t>개발 문의 답변 등록</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extLst>
                  <a:ext uri="{0D108BD9-81ED-4DB2-BD59-A6C34878D82A}">
                    <a16:rowId xmlns:a16="http://schemas.microsoft.com/office/drawing/2014/main" val="941047119"/>
                  </a:ext>
                </a:extLst>
              </a:tr>
              <a:tr h="160537">
                <a:tc vMerge="1">
                  <a:txBody>
                    <a:bodyPr/>
                    <a:lstStyle/>
                    <a:p>
                      <a:pPr latinLnBrk="1"/>
                      <a:endParaRPr lang="ko-KR" altLang="en-US"/>
                    </a:p>
                  </a:txBody>
                  <a:tcPr/>
                </a:tc>
                <a:tc>
                  <a:txBody>
                    <a:bodyPr/>
                    <a:lstStyle/>
                    <a:p>
                      <a:pPr algn="l" fontAlgn="ctr"/>
                      <a:r>
                        <a:rPr lang="ko-KR" altLang="en-US" sz="700" u="none" strike="noStrike">
                          <a:effectLst/>
                        </a:rPr>
                        <a:t>개발 가이드 관리</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개발 가이드 목록</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extLst>
                  <a:ext uri="{0D108BD9-81ED-4DB2-BD59-A6C34878D82A}">
                    <a16:rowId xmlns:a16="http://schemas.microsoft.com/office/drawing/2014/main" val="849782153"/>
                  </a:ext>
                </a:extLst>
              </a:tr>
              <a:tr h="160537">
                <a:tc vMerge="1">
                  <a:txBody>
                    <a:bodyPr/>
                    <a:lstStyle/>
                    <a:p>
                      <a:pPr latinLnBrk="1"/>
                      <a:endParaRPr lang="ko-KR" altLang="en-US"/>
                    </a:p>
                  </a:txBody>
                  <a:tcP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개발 가이드 상세</a:t>
                      </a:r>
                      <a:r>
                        <a:rPr lang="en-US" altLang="ko-KR" sz="700" u="none" strike="noStrike">
                          <a:effectLst/>
                        </a:rPr>
                        <a:t>|</a:t>
                      </a:r>
                      <a:r>
                        <a:rPr lang="ko-KR" altLang="en-US" sz="700" u="none" strike="noStrike">
                          <a:effectLst/>
                        </a:rPr>
                        <a:t>수정</a:t>
                      </a:r>
                      <a:r>
                        <a:rPr lang="en-US" altLang="ko-KR" sz="700" u="none" strike="noStrike">
                          <a:effectLst/>
                        </a:rPr>
                        <a:t>|</a:t>
                      </a:r>
                      <a:r>
                        <a:rPr lang="ko-KR" altLang="en-US" sz="700" u="none" strike="noStrike">
                          <a:effectLst/>
                        </a:rPr>
                        <a:t>삭제</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extLst>
                  <a:ext uri="{0D108BD9-81ED-4DB2-BD59-A6C34878D82A}">
                    <a16:rowId xmlns:a16="http://schemas.microsoft.com/office/drawing/2014/main" val="3842825645"/>
                  </a:ext>
                </a:extLst>
              </a:tr>
              <a:tr h="160537">
                <a:tc vMerge="1">
                  <a:txBody>
                    <a:bodyPr/>
                    <a:lstStyle/>
                    <a:p>
                      <a:pPr latinLnBrk="1"/>
                      <a:endParaRPr lang="ko-KR" altLang="en-US"/>
                    </a:p>
                  </a:txBody>
                  <a:tcPr/>
                </a:tc>
                <a:tc>
                  <a:txBody>
                    <a:bodyPr/>
                    <a:lstStyle/>
                    <a:p>
                      <a:pPr algn="l" fontAlgn="ctr"/>
                      <a:r>
                        <a:rPr lang="ko-KR" altLang="en-US" sz="700" u="none" strike="noStrike">
                          <a:effectLst/>
                        </a:rPr>
                        <a:t>인프라 이용가이드 관리</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인프라 이용 가이드 목록</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extLst>
                  <a:ext uri="{0D108BD9-81ED-4DB2-BD59-A6C34878D82A}">
                    <a16:rowId xmlns:a16="http://schemas.microsoft.com/office/drawing/2014/main" val="1991140882"/>
                  </a:ext>
                </a:extLst>
              </a:tr>
              <a:tr h="122487">
                <a:tc vMerge="1">
                  <a:txBody>
                    <a:bodyPr/>
                    <a:lstStyle/>
                    <a:p>
                      <a:pPr latinLnBrk="1"/>
                      <a:endParaRPr lang="ko-KR" altLang="en-US"/>
                    </a:p>
                  </a:txBody>
                  <a:tcP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인프라 이용 가이드 상세</a:t>
                      </a:r>
                      <a:r>
                        <a:rPr lang="en-US" altLang="ko-KR" sz="700" u="none" strike="noStrike">
                          <a:effectLst/>
                        </a:rPr>
                        <a:t>|</a:t>
                      </a:r>
                      <a:r>
                        <a:rPr lang="ko-KR" altLang="en-US" sz="700" u="none" strike="noStrike">
                          <a:effectLst/>
                        </a:rPr>
                        <a:t>수정</a:t>
                      </a:r>
                      <a:r>
                        <a:rPr lang="en-US" altLang="ko-KR" sz="700" u="none" strike="noStrike">
                          <a:effectLst/>
                        </a:rPr>
                        <a:t>|</a:t>
                      </a:r>
                      <a:r>
                        <a:rPr lang="ko-KR" altLang="en-US" sz="700" u="none" strike="noStrike">
                          <a:effectLst/>
                        </a:rPr>
                        <a:t>삭제</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extLst>
                  <a:ext uri="{0D108BD9-81ED-4DB2-BD59-A6C34878D82A}">
                    <a16:rowId xmlns:a16="http://schemas.microsoft.com/office/drawing/2014/main" val="416330431"/>
                  </a:ext>
                </a:extLst>
              </a:tr>
              <a:tr h="148856">
                <a:tc vMerge="1">
                  <a:txBody>
                    <a:bodyPr/>
                    <a:lstStyle/>
                    <a:p>
                      <a:pPr latinLnBrk="1"/>
                      <a:endParaRPr lang="ko-KR" altLang="en-US"/>
                    </a:p>
                  </a:txBody>
                  <a:tcPr/>
                </a:tc>
                <a:tc>
                  <a:txBody>
                    <a:bodyPr/>
                    <a:lstStyle/>
                    <a:p>
                      <a:pPr algn="l" fontAlgn="ctr"/>
                      <a:r>
                        <a:rPr lang="ko-KR" altLang="en-US" sz="700" u="none" strike="noStrike">
                          <a:effectLst/>
                        </a:rPr>
                        <a:t>개발 환경 구성 가이드 관리</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개발환경 구성 가이드 목록</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810" marR="4810" marT="4810" marB="0" anchor="ctr"/>
                </a:tc>
                <a:extLst>
                  <a:ext uri="{0D108BD9-81ED-4DB2-BD59-A6C34878D82A}">
                    <a16:rowId xmlns:a16="http://schemas.microsoft.com/office/drawing/2014/main" val="1595952744"/>
                  </a:ext>
                </a:extLst>
              </a:tr>
              <a:tr h="180754">
                <a:tc vMerge="1">
                  <a:txBody>
                    <a:bodyPr/>
                    <a:lstStyle/>
                    <a:p>
                      <a:pPr latinLnBrk="1"/>
                      <a:endParaRPr lang="ko-KR" altLang="en-US"/>
                    </a:p>
                  </a:txBody>
                  <a:tcP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개발환경 구성 가이드 상세</a:t>
                      </a:r>
                      <a:r>
                        <a:rPr lang="en-US" altLang="ko-KR" sz="700" u="none" strike="noStrike">
                          <a:effectLst/>
                        </a:rPr>
                        <a:t>|</a:t>
                      </a:r>
                      <a:r>
                        <a:rPr lang="ko-KR" altLang="en-US" sz="700" u="none" strike="noStrike">
                          <a:effectLst/>
                        </a:rPr>
                        <a:t>수정</a:t>
                      </a:r>
                      <a:r>
                        <a:rPr lang="en-US" altLang="ko-KR" sz="700" u="none" strike="noStrike">
                          <a:effectLst/>
                        </a:rPr>
                        <a:t>|</a:t>
                      </a:r>
                      <a:r>
                        <a:rPr lang="ko-KR" altLang="en-US" sz="700" u="none" strike="noStrike">
                          <a:effectLst/>
                        </a:rPr>
                        <a:t>삭제</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810" marR="4810" marT="4810" marB="0" anchor="ctr"/>
                </a:tc>
                <a:extLst>
                  <a:ext uri="{0D108BD9-81ED-4DB2-BD59-A6C34878D82A}">
                    <a16:rowId xmlns:a16="http://schemas.microsoft.com/office/drawing/2014/main" val="764903148"/>
                  </a:ext>
                </a:extLst>
              </a:tr>
              <a:tr h="160537">
                <a:tc rowSpan="2">
                  <a:txBody>
                    <a:bodyPr/>
                    <a:lstStyle/>
                    <a:p>
                      <a:pPr algn="l" fontAlgn="t"/>
                      <a:r>
                        <a:rPr lang="ko-KR" altLang="en-US" sz="700" u="none" strike="noStrike">
                          <a:effectLst/>
                        </a:rPr>
                        <a:t>이용 가이드</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tc>
                <a:tc>
                  <a:txBody>
                    <a:bodyPr/>
                    <a:lstStyle/>
                    <a:p>
                      <a:pPr algn="l" fontAlgn="ctr"/>
                      <a:r>
                        <a:rPr lang="ko-KR" altLang="en-US" sz="700" u="none" strike="noStrike">
                          <a:effectLst/>
                        </a:rPr>
                        <a:t>이용 가이드</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이용가이드 목록</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810" marR="4810" marT="4810" marB="0" anchor="ctr"/>
                </a:tc>
                <a:extLst>
                  <a:ext uri="{0D108BD9-81ED-4DB2-BD59-A6C34878D82A}">
                    <a16:rowId xmlns:a16="http://schemas.microsoft.com/office/drawing/2014/main" val="1330443574"/>
                  </a:ext>
                </a:extLst>
              </a:tr>
              <a:tr h="160537">
                <a:tc vMerge="1">
                  <a:txBody>
                    <a:bodyPr/>
                    <a:lstStyle/>
                    <a:p>
                      <a:pPr latinLnBrk="1"/>
                      <a:endParaRPr lang="ko-KR" altLang="en-US"/>
                    </a:p>
                  </a:txBody>
                  <a:tcPr/>
                </a:tc>
                <a:tc>
                  <a:txBody>
                    <a:bodyPr/>
                    <a:lstStyle/>
                    <a:p>
                      <a:pPr algn="l" fontAlgn="t"/>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이용가이드 상세</a:t>
                      </a:r>
                      <a:r>
                        <a:rPr lang="en-US" altLang="ko-KR" sz="700" u="none" strike="noStrike">
                          <a:effectLst/>
                        </a:rPr>
                        <a:t>|</a:t>
                      </a:r>
                      <a:r>
                        <a:rPr lang="ko-KR" altLang="en-US" sz="700" u="none" strike="noStrike">
                          <a:effectLst/>
                        </a:rPr>
                        <a:t>수정</a:t>
                      </a:r>
                      <a:r>
                        <a:rPr lang="en-US" altLang="ko-KR" sz="700" u="none" strike="noStrike">
                          <a:effectLst/>
                        </a:rPr>
                        <a:t>|</a:t>
                      </a:r>
                      <a:r>
                        <a:rPr lang="ko-KR" altLang="en-US" sz="700" u="none" strike="noStrike">
                          <a:effectLst/>
                        </a:rPr>
                        <a:t>삭제</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a:effectLst/>
                        </a:rPr>
                        <a:t>　</a:t>
                      </a:r>
                      <a:endParaRPr lang="ko-KR" altLang="en-US" sz="700" b="0" i="0" u="none" strike="noStrike">
                        <a:effectLst/>
                        <a:latin typeface="맑은 고딕" panose="020B0503020000020004" pitchFamily="50" charset="-127"/>
                        <a:ea typeface="맑은 고딕" panose="020B0503020000020004" pitchFamily="50" charset="-127"/>
                      </a:endParaRPr>
                    </a:p>
                  </a:txBody>
                  <a:tcPr marL="4810" marR="4810" marT="4810" marB="0" anchor="ctr"/>
                </a:tc>
                <a:tc>
                  <a:txBody>
                    <a:bodyPr/>
                    <a:lstStyle/>
                    <a:p>
                      <a:pPr algn="l" fontAlgn="ctr"/>
                      <a:r>
                        <a:rPr lang="ko-KR" altLang="en-US" sz="700" u="none" strike="noStrike" dirty="0">
                          <a:effectLst/>
                        </a:rPr>
                        <a:t>　</a:t>
                      </a:r>
                      <a:endParaRPr lang="ko-KR" altLang="en-US" sz="700" b="0" i="0" u="none" strike="noStrike" dirty="0">
                        <a:effectLst/>
                        <a:latin typeface="맑은 고딕" panose="020B0503020000020004" pitchFamily="50" charset="-127"/>
                        <a:ea typeface="맑은 고딕" panose="020B0503020000020004" pitchFamily="50" charset="-127"/>
                      </a:endParaRPr>
                    </a:p>
                  </a:txBody>
                  <a:tcPr marL="4810" marR="4810" marT="4810" marB="0" anchor="ctr"/>
                </a:tc>
                <a:extLst>
                  <a:ext uri="{0D108BD9-81ED-4DB2-BD59-A6C34878D82A}">
                    <a16:rowId xmlns:a16="http://schemas.microsoft.com/office/drawing/2014/main" val="1906162125"/>
                  </a:ext>
                </a:extLst>
              </a:tr>
            </a:tbl>
          </a:graphicData>
        </a:graphic>
      </p:graphicFrame>
    </p:spTree>
    <p:extLst>
      <p:ext uri="{BB962C8B-B14F-4D97-AF65-F5344CB8AC3E}">
        <p14:creationId xmlns:p14="http://schemas.microsoft.com/office/powerpoint/2010/main" val="1729754094"/>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4" name="텍스트 개체 틀 2"/>
          <p:cNvSpPr txBox="1">
            <a:spLocks noGrp="1"/>
          </p:cNvSpPr>
          <p:nvPr>
            <p:ph type="body" sz="quarter" idx="1"/>
          </p:nvPr>
        </p:nvSpPr>
        <p:spPr>
          <a:xfrm>
            <a:off x="952499" y="1181099"/>
            <a:ext cx="9955826" cy="556562"/>
          </a:xfrm>
          <a:prstGeom prst="rect">
            <a:avLst/>
          </a:prstGeom>
        </p:spPr>
        <p:txBody>
          <a:bodyPr>
            <a:normAutofit fontScale="77500" lnSpcReduction="20000"/>
          </a:bodyPr>
          <a:lstStyle/>
          <a:p>
            <a:pPr>
              <a:defRPr spc="-100"/>
            </a:pPr>
            <a:r>
              <a:rPr lang="ko-KR" altLang="en-US" dirty="0" smtClean="0"/>
              <a:t>개발자 시스템</a:t>
            </a:r>
            <a:endParaRPr dirty="0"/>
          </a:p>
        </p:txBody>
      </p:sp>
      <p:sp>
        <p:nvSpPr>
          <p:cNvPr id="2045" name="제목 1"/>
          <p:cNvSpPr txBox="1">
            <a:spLocks noGrp="1"/>
          </p:cNvSpPr>
          <p:nvPr>
            <p:ph type="title"/>
          </p:nvPr>
        </p:nvSpPr>
        <p:spPr>
          <a:xfrm>
            <a:off x="952499" y="2401052"/>
            <a:ext cx="9955825" cy="3886978"/>
          </a:xfrm>
          <a:prstGeom prst="rect">
            <a:avLst/>
          </a:prstGeom>
        </p:spPr>
        <p:txBody>
          <a:bodyPr/>
          <a:lstStyle/>
          <a:p>
            <a:pPr>
              <a:defRPr spc="-100"/>
            </a:pPr>
            <a:r>
              <a:rPr dirty="0"/>
              <a:t>1. </a:t>
            </a:r>
            <a:r>
              <a:rPr lang="ko-KR" altLang="en-US" dirty="0" smtClean="0"/>
              <a:t>로그인</a:t>
            </a:r>
            <a:r>
              <a:rPr lang="en-US" altLang="ko-KR" dirty="0" smtClean="0"/>
              <a:t/>
            </a:r>
            <a:br>
              <a:rPr lang="en-US" altLang="ko-KR" dirty="0" smtClean="0"/>
            </a:br>
            <a:r>
              <a:rPr lang="en-US" altLang="ko-KR" dirty="0" smtClean="0"/>
              <a:t>2. </a:t>
            </a:r>
            <a:r>
              <a:rPr lang="ko-KR" altLang="en-US" dirty="0" smtClean="0"/>
              <a:t>메인 페이지</a:t>
            </a:r>
            <a:r>
              <a:rPr lang="en-US" altLang="ko-KR" dirty="0" smtClean="0"/>
              <a:t/>
            </a:r>
            <a:br>
              <a:rPr lang="en-US" altLang="ko-KR" dirty="0" smtClean="0"/>
            </a:br>
            <a:endParaRPr dirty="0"/>
          </a:p>
        </p:txBody>
      </p:sp>
    </p:spTree>
    <p:extLst>
      <p:ext uri="{BB962C8B-B14F-4D97-AF65-F5344CB8AC3E}">
        <p14:creationId xmlns:p14="http://schemas.microsoft.com/office/powerpoint/2010/main" val="1626970302"/>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3" name="표 50"/>
          <p:cNvGraphicFramePr/>
          <p:nvPr>
            <p:extLst>
              <p:ext uri="{D42A27DB-BD31-4B8C-83A1-F6EECF244321}">
                <p14:modId xmlns:p14="http://schemas.microsoft.com/office/powerpoint/2010/main" val="1969662385"/>
              </p:ext>
            </p:extLst>
          </p:nvPr>
        </p:nvGraphicFramePr>
        <p:xfrm>
          <a:off x="8883535" y="965174"/>
          <a:ext cx="3126757" cy="1493590"/>
        </p:xfrm>
        <a:graphic>
          <a:graphicData uri="http://schemas.openxmlformats.org/drawingml/2006/table">
            <a:tbl>
              <a:tblPr>
                <a:tableStyleId>{4C3C2611-4C71-4FC5-86AE-919BDF0F9419}</a:tableStyleId>
              </a:tblPr>
              <a:tblGrid>
                <a:gridCol w="338869">
                  <a:extLst>
                    <a:ext uri="{9D8B030D-6E8A-4147-A177-3AD203B41FA5}">
                      <a16:colId xmlns:a16="http://schemas.microsoft.com/office/drawing/2014/main" val="20000"/>
                    </a:ext>
                  </a:extLst>
                </a:gridCol>
                <a:gridCol w="2787888">
                  <a:extLst>
                    <a:ext uri="{9D8B030D-6E8A-4147-A177-3AD203B41FA5}">
                      <a16:colId xmlns:a16="http://schemas.microsoft.com/office/drawing/2014/main" val="20001"/>
                    </a:ext>
                  </a:extLst>
                </a:gridCol>
              </a:tblGrid>
              <a:tr h="176369">
                <a:tc>
                  <a:txBody>
                    <a:bodyPr/>
                    <a:lstStyle/>
                    <a:p>
                      <a:pPr algn="ctr">
                        <a:defRPr sz="1800"/>
                      </a:pPr>
                      <a:r>
                        <a:rPr sz="800" b="1">
                          <a:latin typeface="Malgun Gothic"/>
                          <a:ea typeface="Malgun Gothic"/>
                          <a:cs typeface="Malgun Gothic"/>
                          <a:sym typeface="Malgun Gothic"/>
                        </a:rPr>
                        <a:t>1</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0"/>
                  </a:ext>
                </a:extLst>
              </a:tr>
              <a:tr h="176369">
                <a:tc>
                  <a:txBody>
                    <a:bodyPr/>
                    <a:lstStyle/>
                    <a:p>
                      <a:pPr algn="ctr">
                        <a:defRPr sz="1800"/>
                      </a:pPr>
                      <a:r>
                        <a:rPr sz="800" b="1">
                          <a:latin typeface="Malgun Gothic"/>
                          <a:ea typeface="Malgun Gothic"/>
                          <a:cs typeface="Malgun Gothic"/>
                          <a:sym typeface="Malgun Gothic"/>
                        </a:rPr>
                        <a:t>2</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1"/>
                  </a:ext>
                </a:extLst>
              </a:tr>
              <a:tr h="176369">
                <a:tc>
                  <a:txBody>
                    <a:bodyPr/>
                    <a:lstStyle/>
                    <a:p>
                      <a:pPr algn="ctr">
                        <a:defRPr sz="1800"/>
                      </a:pPr>
                      <a:r>
                        <a:rPr sz="800" b="1">
                          <a:latin typeface="Malgun Gothic"/>
                          <a:ea typeface="Malgun Gothic"/>
                          <a:cs typeface="Malgun Gothic"/>
                          <a:sym typeface="Malgun Gothic"/>
                        </a:rPr>
                        <a:t>3</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2"/>
                  </a:ext>
                </a:extLst>
              </a:tr>
              <a:tr h="176369">
                <a:tc>
                  <a:txBody>
                    <a:bodyPr/>
                    <a:lstStyle/>
                    <a:p>
                      <a:pPr algn="ctr">
                        <a:defRPr sz="1800"/>
                      </a:pPr>
                      <a:r>
                        <a:rPr sz="800" b="1">
                          <a:latin typeface="Malgun Gothic"/>
                          <a:ea typeface="Malgun Gothic"/>
                          <a:cs typeface="Malgun Gothic"/>
                          <a:sym typeface="Malgun Gothic"/>
                        </a:rPr>
                        <a:t>4</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3"/>
                  </a:ext>
                </a:extLst>
              </a:tr>
              <a:tr h="176369">
                <a:tc>
                  <a:txBody>
                    <a:bodyPr/>
                    <a:lstStyle/>
                    <a:p>
                      <a:pPr algn="ctr">
                        <a:defRPr sz="1800"/>
                      </a:pPr>
                      <a:r>
                        <a:rPr sz="800" b="1">
                          <a:latin typeface="Malgun Gothic"/>
                          <a:ea typeface="Malgun Gothic"/>
                          <a:cs typeface="Malgun Gothic"/>
                          <a:sym typeface="Malgun Gothic"/>
                        </a:rPr>
                        <a:t>5</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4"/>
                  </a:ext>
                </a:extLst>
              </a:tr>
              <a:tr h="176369">
                <a:tc>
                  <a:txBody>
                    <a:bodyPr/>
                    <a:lstStyle/>
                    <a:p>
                      <a:pPr algn="ctr">
                        <a:defRPr sz="1800"/>
                      </a:pPr>
                      <a:r>
                        <a:rPr sz="800" b="1">
                          <a:latin typeface="Malgun Gothic"/>
                          <a:ea typeface="Malgun Gothic"/>
                          <a:cs typeface="Malgun Gothic"/>
                          <a:sym typeface="Malgun Gothic"/>
                        </a:rPr>
                        <a:t>6</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5"/>
                  </a:ext>
                </a:extLst>
              </a:tr>
              <a:tr h="176369">
                <a:tc>
                  <a:txBody>
                    <a:bodyPr/>
                    <a:lstStyle/>
                    <a:p>
                      <a:pPr algn="ctr">
                        <a:defRPr sz="1800"/>
                      </a:pPr>
                      <a:r>
                        <a:rPr sz="800" b="1">
                          <a:latin typeface="Malgun Gothic"/>
                          <a:ea typeface="Malgun Gothic"/>
                          <a:cs typeface="Malgun Gothic"/>
                          <a:sym typeface="Malgun Gothic"/>
                        </a:rPr>
                        <a:t>7</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6"/>
                  </a:ext>
                </a:extLst>
              </a:tr>
            </a:tbl>
          </a:graphicData>
        </a:graphic>
      </p:graphicFrame>
      <p:sp>
        <p:nvSpPr>
          <p:cNvPr id="2054" name="텍스트 개체 틀 29"/>
          <p:cNvSpPr txBox="1">
            <a:spLocks noGrp="1"/>
          </p:cNvSpPr>
          <p:nvPr>
            <p:ph type="body" sz="quarter" idx="1"/>
          </p:nvPr>
        </p:nvSpPr>
        <p:spPr>
          <a:xfrm>
            <a:off x="8121684" y="178132"/>
            <a:ext cx="3742070" cy="147895"/>
          </a:xfrm>
          <a:prstGeom prst="rect">
            <a:avLst/>
          </a:prstGeom>
        </p:spPr>
        <p:txBody>
          <a:bodyPr/>
          <a:lstStyle/>
          <a:p>
            <a:endParaRPr dirty="0"/>
          </a:p>
        </p:txBody>
      </p:sp>
      <p:sp>
        <p:nvSpPr>
          <p:cNvPr id="2055" name="텍스트 개체 틀 34"/>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endParaRPr dirty="0"/>
          </a:p>
        </p:txBody>
      </p:sp>
      <p:sp>
        <p:nvSpPr>
          <p:cNvPr id="2056" name="제목 8"/>
          <p:cNvSpPr txBox="1">
            <a:spLocks noGrp="1"/>
          </p:cNvSpPr>
          <p:nvPr>
            <p:ph type="title"/>
          </p:nvPr>
        </p:nvSpPr>
        <p:spPr>
          <a:xfrm>
            <a:off x="2937313" y="419341"/>
            <a:ext cx="3913464" cy="160492"/>
          </a:xfrm>
          <a:prstGeom prst="rect">
            <a:avLst/>
          </a:prstGeom>
        </p:spPr>
        <p:txBody>
          <a:bodyPr/>
          <a:lstStyle/>
          <a:p>
            <a:endParaRPr dirty="0"/>
          </a:p>
        </p:txBody>
      </p:sp>
      <p:sp>
        <p:nvSpPr>
          <p:cNvPr id="2057" name="텍스트 개체 틀 10"/>
          <p:cNvSpPr>
            <a:spLocks noGrp="1"/>
          </p:cNvSpPr>
          <p:nvPr>
            <p:ph type="body" idx="2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endParaRPr dirty="0"/>
          </a:p>
        </p:txBody>
      </p:sp>
      <p:sp>
        <p:nvSpPr>
          <p:cNvPr id="2" name="직사각형 1"/>
          <p:cNvSpPr/>
          <p:nvPr/>
        </p:nvSpPr>
        <p:spPr>
          <a:xfrm>
            <a:off x="320511" y="174434"/>
            <a:ext cx="1166377" cy="397136"/>
          </a:xfrm>
          <a:prstGeom prst="rect">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9" name="Panel"/>
          <p:cNvSpPr>
            <a:spLocks/>
          </p:cNvSpPr>
          <p:nvPr/>
        </p:nvSpPr>
        <p:spPr bwMode="auto">
          <a:xfrm>
            <a:off x="760713" y="1941922"/>
            <a:ext cx="7524836" cy="2413262"/>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ltLang="ko-KR" sz="700" dirty="0">
              <a:solidFill>
                <a:srgbClr val="262626"/>
              </a:solidFill>
              <a:latin typeface="돋움" panose="020B0600000101010101" pitchFamily="50" charset="-127"/>
              <a:ea typeface="돋움" panose="020B0600000101010101" pitchFamily="50" charset="-127"/>
              <a:cs typeface="Calibri" pitchFamily="34" charset="0"/>
            </a:endParaRPr>
          </a:p>
        </p:txBody>
      </p:sp>
      <p:sp>
        <p:nvSpPr>
          <p:cNvPr id="90" name="TextBox 89"/>
          <p:cNvSpPr txBox="1"/>
          <p:nvPr/>
        </p:nvSpPr>
        <p:spPr>
          <a:xfrm>
            <a:off x="2147071" y="2342593"/>
            <a:ext cx="2456122" cy="353943"/>
          </a:xfrm>
          <a:prstGeom prst="rect">
            <a:avLst/>
          </a:prstGeom>
          <a:noFill/>
        </p:spPr>
        <p:txBody>
          <a:bodyPr wrap="none" rtlCol="0">
            <a:spAutoFit/>
          </a:bodyPr>
          <a:lstStyle/>
          <a:p>
            <a:r>
              <a:rPr lang="ko-KR" altLang="en-US" sz="700" dirty="0" smtClean="0">
                <a:latin typeface="+mj-ea"/>
                <a:ea typeface="+mj-ea"/>
              </a:rPr>
              <a:t>지자체 통합 플랫폼의 시작</a:t>
            </a:r>
            <a:endParaRPr lang="en-US" altLang="ko-KR" sz="700" dirty="0">
              <a:latin typeface="+mj-ea"/>
              <a:ea typeface="+mj-ea"/>
            </a:endParaRPr>
          </a:p>
          <a:p>
            <a:r>
              <a:rPr lang="en-US" altLang="ko-KR" sz="1000" b="1" dirty="0" smtClean="0">
                <a:solidFill>
                  <a:srgbClr val="FF0000"/>
                </a:solidFill>
                <a:latin typeface="+mj-ea"/>
                <a:ea typeface="+mj-ea"/>
              </a:rPr>
              <a:t>LX </a:t>
            </a:r>
            <a:r>
              <a:rPr lang="ko-KR" altLang="en-US" sz="1000" b="1" dirty="0" smtClean="0">
                <a:solidFill>
                  <a:srgbClr val="FF0000"/>
                </a:solidFill>
                <a:latin typeface="+mj-ea"/>
                <a:ea typeface="+mj-ea"/>
              </a:rPr>
              <a:t>개발자 플랫폼으로 </a:t>
            </a:r>
            <a:r>
              <a:rPr lang="ko-KR" altLang="en-US" sz="1000" b="1" dirty="0">
                <a:solidFill>
                  <a:schemeClr val="tx1">
                    <a:lumMod val="85000"/>
                    <a:lumOff val="15000"/>
                  </a:schemeClr>
                </a:solidFill>
                <a:latin typeface="+mj-ea"/>
                <a:ea typeface="+mj-ea"/>
              </a:rPr>
              <a:t>미리 준비하세요</a:t>
            </a:r>
            <a:r>
              <a:rPr lang="en-US" altLang="ko-KR" sz="1000" b="1" dirty="0">
                <a:solidFill>
                  <a:schemeClr val="tx1">
                    <a:lumMod val="85000"/>
                    <a:lumOff val="15000"/>
                  </a:schemeClr>
                </a:solidFill>
                <a:latin typeface="+mj-ea"/>
                <a:ea typeface="+mj-ea"/>
              </a:rPr>
              <a:t>!</a:t>
            </a:r>
            <a:endParaRPr lang="ko-KR" altLang="en-US" sz="1000" b="1" dirty="0">
              <a:solidFill>
                <a:schemeClr val="tx1">
                  <a:lumMod val="85000"/>
                  <a:lumOff val="15000"/>
                </a:schemeClr>
              </a:solidFill>
              <a:latin typeface="+mj-ea"/>
              <a:ea typeface="+mj-ea"/>
            </a:endParaRPr>
          </a:p>
        </p:txBody>
      </p:sp>
      <p:grpSp>
        <p:nvGrpSpPr>
          <p:cNvPr id="91" name="그룹 90"/>
          <p:cNvGrpSpPr/>
          <p:nvPr/>
        </p:nvGrpSpPr>
        <p:grpSpPr>
          <a:xfrm>
            <a:off x="2200873" y="3379149"/>
            <a:ext cx="1260140" cy="377397"/>
            <a:chOff x="1604628" y="2547547"/>
            <a:chExt cx="733862" cy="377397"/>
          </a:xfrm>
        </p:grpSpPr>
        <p:sp>
          <p:nvSpPr>
            <p:cNvPr id="92" name="Panel"/>
            <p:cNvSpPr>
              <a:spLocks/>
            </p:cNvSpPr>
            <p:nvPr/>
          </p:nvSpPr>
          <p:spPr bwMode="auto">
            <a:xfrm>
              <a:off x="1604628" y="2547547"/>
              <a:ext cx="733862" cy="180020"/>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ko-KR" altLang="en-US" sz="700" dirty="0">
                  <a:solidFill>
                    <a:srgbClr val="262626"/>
                  </a:solidFill>
                  <a:latin typeface="돋움" panose="020B0600000101010101" pitchFamily="50" charset="-127"/>
                  <a:ea typeface="돋움" panose="020B0600000101010101" pitchFamily="50" charset="-127"/>
                  <a:cs typeface="Calibri" pitchFamily="34" charset="0"/>
                </a:rPr>
                <a:t>아이디</a:t>
              </a:r>
              <a:endParaRPr lang="en-US" altLang="ko-KR" sz="700" dirty="0">
                <a:solidFill>
                  <a:srgbClr val="262626"/>
                </a:solidFill>
                <a:latin typeface="돋움" panose="020B0600000101010101" pitchFamily="50" charset="-127"/>
                <a:ea typeface="돋움" panose="020B0600000101010101" pitchFamily="50" charset="-127"/>
                <a:cs typeface="Calibri" pitchFamily="34" charset="0"/>
              </a:endParaRPr>
            </a:p>
          </p:txBody>
        </p:sp>
        <p:sp>
          <p:nvSpPr>
            <p:cNvPr id="93" name="Panel"/>
            <p:cNvSpPr>
              <a:spLocks/>
            </p:cNvSpPr>
            <p:nvPr/>
          </p:nvSpPr>
          <p:spPr bwMode="auto">
            <a:xfrm>
              <a:off x="1604628" y="2744924"/>
              <a:ext cx="733862" cy="180020"/>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ko-KR" altLang="en-US" sz="700" dirty="0">
                  <a:solidFill>
                    <a:srgbClr val="262626"/>
                  </a:solidFill>
                  <a:latin typeface="돋움" panose="020B0600000101010101" pitchFamily="50" charset="-127"/>
                  <a:ea typeface="돋움" panose="020B0600000101010101" pitchFamily="50" charset="-127"/>
                  <a:cs typeface="Calibri" pitchFamily="34" charset="0"/>
                </a:rPr>
                <a:t>비밀번호</a:t>
              </a:r>
              <a:endParaRPr lang="en-US" altLang="ko-KR" sz="700" dirty="0">
                <a:solidFill>
                  <a:srgbClr val="262626"/>
                </a:solidFill>
                <a:latin typeface="돋움" panose="020B0600000101010101" pitchFamily="50" charset="-127"/>
                <a:ea typeface="돋움" panose="020B0600000101010101" pitchFamily="50" charset="-127"/>
                <a:cs typeface="Calibri" pitchFamily="34" charset="0"/>
              </a:endParaRPr>
            </a:p>
          </p:txBody>
        </p:sp>
      </p:grpSp>
      <p:sp>
        <p:nvSpPr>
          <p:cNvPr id="94" name="Panel"/>
          <p:cNvSpPr>
            <a:spLocks/>
          </p:cNvSpPr>
          <p:nvPr/>
        </p:nvSpPr>
        <p:spPr bwMode="auto">
          <a:xfrm>
            <a:off x="3476915" y="3379148"/>
            <a:ext cx="733862" cy="377397"/>
          </a:xfrm>
          <a:prstGeom prst="rect">
            <a:avLst/>
          </a:prstGeom>
          <a:solidFill>
            <a:schemeClr val="bg1">
              <a:lumMod val="85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ko-KR" altLang="en-US" sz="700" dirty="0">
                <a:solidFill>
                  <a:srgbClr val="262626"/>
                </a:solidFill>
                <a:latin typeface="돋움" panose="020B0600000101010101" pitchFamily="50" charset="-127"/>
                <a:ea typeface="돋움" panose="020B0600000101010101" pitchFamily="50" charset="-127"/>
                <a:cs typeface="Calibri" pitchFamily="34" charset="0"/>
              </a:rPr>
              <a:t>로그인</a:t>
            </a:r>
            <a:endParaRPr lang="en-US" altLang="ko-KR" sz="700" dirty="0">
              <a:solidFill>
                <a:srgbClr val="262626"/>
              </a:solidFill>
              <a:latin typeface="돋움" panose="020B0600000101010101" pitchFamily="50" charset="-127"/>
              <a:ea typeface="돋움" panose="020B0600000101010101" pitchFamily="50" charset="-127"/>
              <a:cs typeface="Calibri" pitchFamily="34" charset="0"/>
            </a:endParaRPr>
          </a:p>
        </p:txBody>
      </p:sp>
      <p:sp>
        <p:nvSpPr>
          <p:cNvPr id="95" name="TextBox 94"/>
          <p:cNvSpPr txBox="1"/>
          <p:nvPr/>
        </p:nvSpPr>
        <p:spPr>
          <a:xfrm>
            <a:off x="2116155" y="3153008"/>
            <a:ext cx="1194558" cy="215444"/>
          </a:xfrm>
          <a:prstGeom prst="rect">
            <a:avLst/>
          </a:prstGeom>
          <a:noFill/>
        </p:spPr>
        <p:txBody>
          <a:bodyPr wrap="none" rtlCol="0">
            <a:spAutoFit/>
          </a:bodyPr>
          <a:lstStyle/>
          <a:p>
            <a:r>
              <a:rPr lang="ko-KR" altLang="en-US" sz="800" dirty="0" smtClean="0">
                <a:solidFill>
                  <a:schemeClr val="tx1">
                    <a:lumMod val="85000"/>
                    <a:lumOff val="15000"/>
                  </a:schemeClr>
                </a:solidFill>
                <a:latin typeface="+mj-ea"/>
                <a:ea typeface="+mj-ea"/>
              </a:rPr>
              <a:t>개발자</a:t>
            </a:r>
            <a:r>
              <a:rPr lang="en-US" altLang="ko-KR" sz="800" dirty="0" smtClean="0">
                <a:solidFill>
                  <a:schemeClr val="tx1">
                    <a:lumMod val="85000"/>
                    <a:lumOff val="15000"/>
                  </a:schemeClr>
                </a:solidFill>
                <a:latin typeface="+mj-ea"/>
                <a:ea typeface="+mj-ea"/>
              </a:rPr>
              <a:t> </a:t>
            </a:r>
            <a:r>
              <a:rPr lang="ko-KR" altLang="en-US" sz="800" dirty="0">
                <a:solidFill>
                  <a:schemeClr val="tx1">
                    <a:lumMod val="85000"/>
                    <a:lumOff val="15000"/>
                  </a:schemeClr>
                </a:solidFill>
                <a:latin typeface="+mj-ea"/>
                <a:ea typeface="+mj-ea"/>
              </a:rPr>
              <a:t>회원이십니까</a:t>
            </a:r>
            <a:r>
              <a:rPr lang="en-US" altLang="ko-KR" sz="800" dirty="0">
                <a:solidFill>
                  <a:schemeClr val="tx1">
                    <a:lumMod val="85000"/>
                    <a:lumOff val="15000"/>
                  </a:schemeClr>
                </a:solidFill>
                <a:latin typeface="+mj-ea"/>
                <a:ea typeface="+mj-ea"/>
              </a:rPr>
              <a:t>?</a:t>
            </a:r>
            <a:endParaRPr lang="ko-KR" altLang="en-US" sz="800" dirty="0">
              <a:solidFill>
                <a:schemeClr val="tx1">
                  <a:lumMod val="85000"/>
                  <a:lumOff val="15000"/>
                </a:schemeClr>
              </a:solidFill>
              <a:latin typeface="+mj-ea"/>
              <a:ea typeface="+mj-ea"/>
            </a:endParaRPr>
          </a:p>
        </p:txBody>
      </p:sp>
      <p:sp>
        <p:nvSpPr>
          <p:cNvPr id="96" name="TextBox 95"/>
          <p:cNvSpPr txBox="1"/>
          <p:nvPr/>
        </p:nvSpPr>
        <p:spPr>
          <a:xfrm>
            <a:off x="2108764" y="3768828"/>
            <a:ext cx="1778051" cy="200055"/>
          </a:xfrm>
          <a:prstGeom prst="rect">
            <a:avLst/>
          </a:prstGeom>
          <a:noFill/>
        </p:spPr>
        <p:txBody>
          <a:bodyPr wrap="none" rtlCol="0">
            <a:spAutoFit/>
          </a:bodyPr>
          <a:lstStyle/>
          <a:p>
            <a:r>
              <a:rPr lang="ko-KR" altLang="en-US" sz="700" dirty="0">
                <a:solidFill>
                  <a:srgbClr val="FF0000"/>
                </a:solidFill>
                <a:latin typeface="+mj-ea"/>
                <a:ea typeface="+mj-ea"/>
              </a:rPr>
              <a:t>아이디</a:t>
            </a:r>
            <a:r>
              <a:rPr lang="en-US" altLang="ko-KR" sz="700" dirty="0">
                <a:solidFill>
                  <a:srgbClr val="FF0000"/>
                </a:solidFill>
                <a:latin typeface="+mj-ea"/>
                <a:ea typeface="+mj-ea"/>
              </a:rPr>
              <a:t>/</a:t>
            </a:r>
            <a:r>
              <a:rPr lang="ko-KR" altLang="en-US" sz="700" dirty="0">
                <a:solidFill>
                  <a:srgbClr val="FF0000"/>
                </a:solidFill>
                <a:latin typeface="+mj-ea"/>
                <a:ea typeface="+mj-ea"/>
              </a:rPr>
              <a:t>비밀번호 찾기        □ 자동로그인</a:t>
            </a:r>
            <a:endParaRPr lang="ko-KR" altLang="en-US" sz="700" dirty="0">
              <a:solidFill>
                <a:srgbClr val="FF0000"/>
              </a:solidFill>
              <a:latin typeface="+mj-ea"/>
              <a:ea typeface="+mj-ea"/>
            </a:endParaRPr>
          </a:p>
        </p:txBody>
      </p:sp>
      <p:cxnSp>
        <p:nvCxnSpPr>
          <p:cNvPr id="99" name="직선 연결선 98"/>
          <p:cNvCxnSpPr/>
          <p:nvPr/>
        </p:nvCxnSpPr>
        <p:spPr>
          <a:xfrm>
            <a:off x="2200873" y="2948563"/>
            <a:ext cx="47915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110629"/>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3" name="표 50"/>
          <p:cNvGraphicFramePr/>
          <p:nvPr/>
        </p:nvGraphicFramePr>
        <p:xfrm>
          <a:off x="8883535" y="965174"/>
          <a:ext cx="3126757" cy="1493590"/>
        </p:xfrm>
        <a:graphic>
          <a:graphicData uri="http://schemas.openxmlformats.org/drawingml/2006/table">
            <a:tbl>
              <a:tblPr>
                <a:tableStyleId>{4C3C2611-4C71-4FC5-86AE-919BDF0F9419}</a:tableStyleId>
              </a:tblPr>
              <a:tblGrid>
                <a:gridCol w="338869">
                  <a:extLst>
                    <a:ext uri="{9D8B030D-6E8A-4147-A177-3AD203B41FA5}">
                      <a16:colId xmlns:a16="http://schemas.microsoft.com/office/drawing/2014/main" val="20000"/>
                    </a:ext>
                  </a:extLst>
                </a:gridCol>
                <a:gridCol w="2787888">
                  <a:extLst>
                    <a:ext uri="{9D8B030D-6E8A-4147-A177-3AD203B41FA5}">
                      <a16:colId xmlns:a16="http://schemas.microsoft.com/office/drawing/2014/main" val="20001"/>
                    </a:ext>
                  </a:extLst>
                </a:gridCol>
              </a:tblGrid>
              <a:tr h="176369">
                <a:tc>
                  <a:txBody>
                    <a:bodyPr/>
                    <a:lstStyle/>
                    <a:p>
                      <a:pPr algn="ctr">
                        <a:defRPr sz="1800"/>
                      </a:pPr>
                      <a:r>
                        <a:rPr sz="800" b="1">
                          <a:latin typeface="Malgun Gothic"/>
                          <a:ea typeface="Malgun Gothic"/>
                          <a:cs typeface="Malgun Gothic"/>
                          <a:sym typeface="Malgun Gothic"/>
                        </a:rPr>
                        <a:t>1</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0"/>
                  </a:ext>
                </a:extLst>
              </a:tr>
              <a:tr h="176369">
                <a:tc>
                  <a:txBody>
                    <a:bodyPr/>
                    <a:lstStyle/>
                    <a:p>
                      <a:pPr algn="ctr">
                        <a:defRPr sz="1800"/>
                      </a:pPr>
                      <a:r>
                        <a:rPr sz="800" b="1">
                          <a:latin typeface="Malgun Gothic"/>
                          <a:ea typeface="Malgun Gothic"/>
                          <a:cs typeface="Malgun Gothic"/>
                          <a:sym typeface="Malgun Gothic"/>
                        </a:rPr>
                        <a:t>2</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1"/>
                  </a:ext>
                </a:extLst>
              </a:tr>
              <a:tr h="176369">
                <a:tc>
                  <a:txBody>
                    <a:bodyPr/>
                    <a:lstStyle/>
                    <a:p>
                      <a:pPr algn="ctr">
                        <a:defRPr sz="1800"/>
                      </a:pPr>
                      <a:r>
                        <a:rPr sz="800" b="1">
                          <a:latin typeface="Malgun Gothic"/>
                          <a:ea typeface="Malgun Gothic"/>
                          <a:cs typeface="Malgun Gothic"/>
                          <a:sym typeface="Malgun Gothic"/>
                        </a:rPr>
                        <a:t>3</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2"/>
                  </a:ext>
                </a:extLst>
              </a:tr>
              <a:tr h="176369">
                <a:tc>
                  <a:txBody>
                    <a:bodyPr/>
                    <a:lstStyle/>
                    <a:p>
                      <a:pPr algn="ctr">
                        <a:defRPr sz="1800"/>
                      </a:pPr>
                      <a:r>
                        <a:rPr sz="800" b="1">
                          <a:latin typeface="Malgun Gothic"/>
                          <a:ea typeface="Malgun Gothic"/>
                          <a:cs typeface="Malgun Gothic"/>
                          <a:sym typeface="Malgun Gothic"/>
                        </a:rPr>
                        <a:t>4</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3"/>
                  </a:ext>
                </a:extLst>
              </a:tr>
              <a:tr h="176369">
                <a:tc>
                  <a:txBody>
                    <a:bodyPr/>
                    <a:lstStyle/>
                    <a:p>
                      <a:pPr algn="ctr">
                        <a:defRPr sz="1800"/>
                      </a:pPr>
                      <a:r>
                        <a:rPr sz="800" b="1">
                          <a:latin typeface="Malgun Gothic"/>
                          <a:ea typeface="Malgun Gothic"/>
                          <a:cs typeface="Malgun Gothic"/>
                          <a:sym typeface="Malgun Gothic"/>
                        </a:rPr>
                        <a:t>5</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4"/>
                  </a:ext>
                </a:extLst>
              </a:tr>
              <a:tr h="176369">
                <a:tc>
                  <a:txBody>
                    <a:bodyPr/>
                    <a:lstStyle/>
                    <a:p>
                      <a:pPr algn="ctr">
                        <a:defRPr sz="1800"/>
                      </a:pPr>
                      <a:r>
                        <a:rPr sz="800" b="1">
                          <a:latin typeface="Malgun Gothic"/>
                          <a:ea typeface="Malgun Gothic"/>
                          <a:cs typeface="Malgun Gothic"/>
                          <a:sym typeface="Malgun Gothic"/>
                        </a:rPr>
                        <a:t>6</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5"/>
                  </a:ext>
                </a:extLst>
              </a:tr>
              <a:tr h="176369">
                <a:tc>
                  <a:txBody>
                    <a:bodyPr/>
                    <a:lstStyle/>
                    <a:p>
                      <a:pPr algn="ctr">
                        <a:defRPr sz="1800"/>
                      </a:pPr>
                      <a:r>
                        <a:rPr sz="800" b="1">
                          <a:latin typeface="Malgun Gothic"/>
                          <a:ea typeface="Malgun Gothic"/>
                          <a:cs typeface="Malgun Gothic"/>
                          <a:sym typeface="Malgun Gothic"/>
                        </a:rPr>
                        <a:t>7</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6"/>
                  </a:ext>
                </a:extLst>
              </a:tr>
            </a:tbl>
          </a:graphicData>
        </a:graphic>
      </p:graphicFrame>
      <p:sp>
        <p:nvSpPr>
          <p:cNvPr id="2054" name="텍스트 개체 틀 29"/>
          <p:cNvSpPr txBox="1">
            <a:spLocks noGrp="1"/>
          </p:cNvSpPr>
          <p:nvPr>
            <p:ph type="body" sz="quarter" idx="1"/>
          </p:nvPr>
        </p:nvSpPr>
        <p:spPr>
          <a:xfrm>
            <a:off x="8121684" y="178132"/>
            <a:ext cx="3742070" cy="147895"/>
          </a:xfrm>
          <a:prstGeom prst="rect">
            <a:avLst/>
          </a:prstGeom>
        </p:spPr>
        <p:txBody>
          <a:bodyPr/>
          <a:lstStyle/>
          <a:p>
            <a:endParaRPr dirty="0"/>
          </a:p>
        </p:txBody>
      </p:sp>
      <p:sp>
        <p:nvSpPr>
          <p:cNvPr id="2055" name="텍스트 개체 틀 34"/>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endParaRPr dirty="0"/>
          </a:p>
        </p:txBody>
      </p:sp>
      <p:sp>
        <p:nvSpPr>
          <p:cNvPr id="2056" name="제목 8"/>
          <p:cNvSpPr txBox="1">
            <a:spLocks noGrp="1"/>
          </p:cNvSpPr>
          <p:nvPr>
            <p:ph type="title"/>
          </p:nvPr>
        </p:nvSpPr>
        <p:spPr>
          <a:xfrm>
            <a:off x="2937313" y="419341"/>
            <a:ext cx="3913464" cy="160492"/>
          </a:xfrm>
          <a:prstGeom prst="rect">
            <a:avLst/>
          </a:prstGeom>
        </p:spPr>
        <p:txBody>
          <a:bodyPr/>
          <a:lstStyle/>
          <a:p>
            <a:endParaRPr dirty="0"/>
          </a:p>
        </p:txBody>
      </p:sp>
      <p:sp>
        <p:nvSpPr>
          <p:cNvPr id="2057" name="텍스트 개체 틀 10"/>
          <p:cNvSpPr>
            <a:spLocks noGrp="1"/>
          </p:cNvSpPr>
          <p:nvPr>
            <p:ph type="body" idx="2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endParaRPr dirty="0"/>
          </a:p>
        </p:txBody>
      </p:sp>
      <p:sp>
        <p:nvSpPr>
          <p:cNvPr id="2" name="직사각형 1"/>
          <p:cNvSpPr/>
          <p:nvPr/>
        </p:nvSpPr>
        <p:spPr>
          <a:xfrm>
            <a:off x="320511" y="174434"/>
            <a:ext cx="1166377" cy="397136"/>
          </a:xfrm>
          <a:prstGeom prst="rect">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 name="직선 연결선 2"/>
          <p:cNvSpPr/>
          <p:nvPr/>
        </p:nvSpPr>
        <p:spPr>
          <a:xfrm>
            <a:off x="861646" y="1178543"/>
            <a:ext cx="7260038" cy="1"/>
          </a:xfrm>
          <a:prstGeom prst="line">
            <a:avLst/>
          </a:prstGeom>
          <a:ln w="6350">
            <a:solidFill>
              <a:srgbClr val="404040"/>
            </a:solidFill>
            <a:miter/>
          </a:ln>
        </p:spPr>
        <p:txBody>
          <a:bodyPr lIns="45719" rIns="45719"/>
          <a:lstStyle/>
          <a:p>
            <a:endParaRPr/>
          </a:p>
        </p:txBody>
      </p:sp>
      <p:sp>
        <p:nvSpPr>
          <p:cNvPr id="9" name="TextBox 3"/>
          <p:cNvSpPr txBox="1"/>
          <p:nvPr/>
        </p:nvSpPr>
        <p:spPr>
          <a:xfrm>
            <a:off x="1077208" y="803487"/>
            <a:ext cx="1499768"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solidFill>
                  <a:srgbClr val="808080"/>
                </a:solidFill>
              </a:defRPr>
            </a:lvl1pPr>
          </a:lstStyle>
          <a:p>
            <a:r>
              <a:rPr lang="en-US" dirty="0" smtClean="0"/>
              <a:t>LX </a:t>
            </a:r>
            <a:r>
              <a:rPr lang="ko-KR" altLang="en-US" dirty="0" smtClean="0"/>
              <a:t>통합 플랫폼 </a:t>
            </a:r>
            <a:r>
              <a:rPr lang="en-US" altLang="ko-KR" dirty="0" smtClean="0"/>
              <a:t>- </a:t>
            </a:r>
            <a:r>
              <a:rPr lang="ko-KR" altLang="en-US" dirty="0" smtClean="0"/>
              <a:t>개발자</a:t>
            </a:r>
            <a:endParaRPr dirty="0"/>
          </a:p>
        </p:txBody>
      </p:sp>
      <p:sp>
        <p:nvSpPr>
          <p:cNvPr id="10" name="TextBox 5"/>
          <p:cNvSpPr txBox="1"/>
          <p:nvPr/>
        </p:nvSpPr>
        <p:spPr>
          <a:xfrm>
            <a:off x="5886739" y="813923"/>
            <a:ext cx="472920" cy="2255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800" b="1">
                <a:solidFill>
                  <a:schemeClr val="accent5"/>
                </a:solidFill>
              </a:defRPr>
            </a:pPr>
            <a:r>
              <a:t>홍길동</a:t>
            </a:r>
            <a:r>
              <a:rPr b="0"/>
              <a:t> </a:t>
            </a:r>
            <a:r>
              <a:rPr sz="700">
                <a:solidFill>
                  <a:srgbClr val="000000"/>
                </a:solidFill>
              </a:rPr>
              <a:t>님</a:t>
            </a:r>
          </a:p>
        </p:txBody>
      </p:sp>
      <p:sp>
        <p:nvSpPr>
          <p:cNvPr id="11" name="TextBox 6"/>
          <p:cNvSpPr txBox="1"/>
          <p:nvPr/>
        </p:nvSpPr>
        <p:spPr>
          <a:xfrm>
            <a:off x="6583617" y="813923"/>
            <a:ext cx="753527"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a:solidFill>
                  <a:schemeClr val="accent5"/>
                </a:solidFill>
              </a:defRPr>
            </a:lvl1pPr>
          </a:lstStyle>
          <a:p>
            <a:r>
              <a:rPr dirty="0"/>
              <a:t>System Admin</a:t>
            </a:r>
          </a:p>
        </p:txBody>
      </p:sp>
      <p:sp>
        <p:nvSpPr>
          <p:cNvPr id="12" name="TextBox 9"/>
          <p:cNvSpPr txBox="1"/>
          <p:nvPr/>
        </p:nvSpPr>
        <p:spPr>
          <a:xfrm>
            <a:off x="1043852" y="1293850"/>
            <a:ext cx="605292"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err="1" smtClean="0"/>
              <a:t>개발신청</a:t>
            </a:r>
            <a:endParaRPr dirty="0"/>
          </a:p>
        </p:txBody>
      </p:sp>
      <p:sp>
        <p:nvSpPr>
          <p:cNvPr id="13" name="TextBox 19"/>
          <p:cNvSpPr txBox="1"/>
          <p:nvPr/>
        </p:nvSpPr>
        <p:spPr>
          <a:xfrm>
            <a:off x="2016607" y="1304124"/>
            <a:ext cx="477052"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인프라</a:t>
            </a:r>
            <a:endParaRPr dirty="0"/>
          </a:p>
        </p:txBody>
      </p:sp>
      <p:sp>
        <p:nvSpPr>
          <p:cNvPr id="14" name="TextBox 20"/>
          <p:cNvSpPr txBox="1"/>
          <p:nvPr/>
        </p:nvSpPr>
        <p:spPr>
          <a:xfrm>
            <a:off x="2804601" y="1293850"/>
            <a:ext cx="650176"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개발 지원</a:t>
            </a:r>
            <a:endParaRPr dirty="0"/>
          </a:p>
        </p:txBody>
      </p:sp>
      <p:sp>
        <p:nvSpPr>
          <p:cNvPr id="15" name="TextBox 21"/>
          <p:cNvSpPr txBox="1"/>
          <p:nvPr/>
        </p:nvSpPr>
        <p:spPr>
          <a:xfrm>
            <a:off x="3805454" y="1293850"/>
            <a:ext cx="348811"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권한</a:t>
            </a:r>
            <a:endParaRPr dirty="0"/>
          </a:p>
        </p:txBody>
      </p:sp>
      <p:sp>
        <p:nvSpPr>
          <p:cNvPr id="22" name="Breadcrumbs"/>
          <p:cNvSpPr txBox="1"/>
          <p:nvPr/>
        </p:nvSpPr>
        <p:spPr>
          <a:xfrm>
            <a:off x="7013999" y="1334588"/>
            <a:ext cx="1068659" cy="15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2399" tIns="32399" rIns="32399" bIns="32399">
            <a:spAutoFit/>
          </a:bodyPr>
          <a:lstStyle>
            <a:lvl1pPr>
              <a:defRPr sz="600">
                <a:solidFill>
                  <a:srgbClr val="5F5F5F"/>
                </a:solidFill>
              </a:defRPr>
            </a:lvl1pPr>
          </a:lstStyle>
          <a:p>
            <a:r>
              <a:t>Home  »  1 Depth  »  2 Depth</a:t>
            </a:r>
          </a:p>
        </p:txBody>
      </p:sp>
      <p:sp>
        <p:nvSpPr>
          <p:cNvPr id="26" name="TextBox 53"/>
          <p:cNvSpPr txBox="1"/>
          <p:nvPr/>
        </p:nvSpPr>
        <p:spPr>
          <a:xfrm>
            <a:off x="7528630" y="813923"/>
            <a:ext cx="502700"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b="1" u="sng"/>
            </a:lvl1pPr>
          </a:lstStyle>
          <a:p>
            <a:r>
              <a:rPr lang="ko-KR" altLang="en-US" dirty="0" smtClean="0"/>
              <a:t>개인정보</a:t>
            </a:r>
            <a:endParaRPr dirty="0"/>
          </a:p>
        </p:txBody>
      </p:sp>
      <p:sp>
        <p:nvSpPr>
          <p:cNvPr id="31" name="직선 연결선 2"/>
          <p:cNvSpPr/>
          <p:nvPr/>
        </p:nvSpPr>
        <p:spPr>
          <a:xfrm>
            <a:off x="861646" y="1659168"/>
            <a:ext cx="7260038" cy="1"/>
          </a:xfrm>
          <a:prstGeom prst="line">
            <a:avLst/>
          </a:prstGeom>
          <a:ln w="6350">
            <a:solidFill>
              <a:srgbClr val="404040"/>
            </a:solidFill>
            <a:miter/>
          </a:ln>
        </p:spPr>
        <p:txBody>
          <a:bodyPr lIns="45719" rIns="45719"/>
          <a:lstStyle/>
          <a:p>
            <a:endParaRPr/>
          </a:p>
        </p:txBody>
      </p:sp>
      <p:grpSp>
        <p:nvGrpSpPr>
          <p:cNvPr id="32" name="그룹 149"/>
          <p:cNvGrpSpPr/>
          <p:nvPr/>
        </p:nvGrpSpPr>
        <p:grpSpPr>
          <a:xfrm>
            <a:off x="1010303" y="1919277"/>
            <a:ext cx="2112804" cy="1616855"/>
            <a:chOff x="134206" y="32773"/>
            <a:chExt cx="1387460" cy="612196"/>
          </a:xfrm>
        </p:grpSpPr>
        <p:sp>
          <p:nvSpPr>
            <p:cNvPr id="33" name="모서리가 둥근 직사각형 150"/>
            <p:cNvSpPr/>
            <p:nvPr/>
          </p:nvSpPr>
          <p:spPr>
            <a:xfrm>
              <a:off x="134207" y="88497"/>
              <a:ext cx="1387459" cy="556472"/>
            </a:xfrm>
            <a:prstGeom prst="roundRect">
              <a:avLst>
                <a:gd name="adj" fmla="val 7971"/>
              </a:avLst>
            </a:prstGeom>
            <a:noFill/>
            <a:ln w="6350" cap="flat">
              <a:solidFill>
                <a:schemeClr val="bg1">
                  <a:lumMod val="85000"/>
                </a:schemeClr>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a:p>
          </p:txBody>
        </p:sp>
        <p:sp>
          <p:nvSpPr>
            <p:cNvPr id="34" name="TextBox 151"/>
            <p:cNvSpPr txBox="1"/>
            <p:nvPr/>
          </p:nvSpPr>
          <p:spPr>
            <a:xfrm>
              <a:off x="134206" y="32773"/>
              <a:ext cx="465650" cy="79639"/>
            </a:xfrm>
            <a:prstGeom prst="rect">
              <a:avLst/>
            </a:prstGeom>
            <a:solidFill>
              <a:srgbClr val="FFFFFF"/>
            </a:solidFill>
            <a:ln w="12700" cap="flat">
              <a:solidFill>
                <a:schemeClr val="bg1"/>
              </a:solid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800" b="1"/>
              </a:lvl1pPr>
            </a:lstStyle>
            <a:p>
              <a:r>
                <a:rPr lang="ko-KR" altLang="en-US" dirty="0" smtClean="0"/>
                <a:t>인프라 관리</a:t>
              </a:r>
              <a:endParaRPr dirty="0"/>
            </a:p>
          </p:txBody>
        </p:sp>
      </p:grpSp>
      <p:grpSp>
        <p:nvGrpSpPr>
          <p:cNvPr id="109" name="그룹 108"/>
          <p:cNvGrpSpPr/>
          <p:nvPr/>
        </p:nvGrpSpPr>
        <p:grpSpPr>
          <a:xfrm>
            <a:off x="1239336" y="2212188"/>
            <a:ext cx="612893" cy="628429"/>
            <a:chOff x="1352816" y="467747"/>
            <a:chExt cx="479385" cy="551017"/>
          </a:xfrm>
          <a:solidFill>
            <a:schemeClr val="accent6"/>
          </a:solidFill>
        </p:grpSpPr>
        <p:sp>
          <p:nvSpPr>
            <p:cNvPr id="110" name="육각형 109"/>
            <p:cNvSpPr/>
            <p:nvPr/>
          </p:nvSpPr>
          <p:spPr>
            <a:xfrm rot="5400000">
              <a:off x="1317000" y="503563"/>
              <a:ext cx="551017" cy="479385"/>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1" name="육각형 4"/>
            <p:cNvSpPr txBox="1"/>
            <p:nvPr/>
          </p:nvSpPr>
          <p:spPr>
            <a:xfrm>
              <a:off x="1443592" y="586089"/>
              <a:ext cx="306554" cy="33146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latinLnBrk="1">
                <a:lnSpc>
                  <a:spcPct val="90000"/>
                </a:lnSpc>
                <a:spcBef>
                  <a:spcPct val="0"/>
                </a:spcBef>
                <a:spcAft>
                  <a:spcPct val="35000"/>
                </a:spcAft>
              </a:pPr>
              <a:r>
                <a:rPr lang="ko-KR" altLang="en-US" sz="700" kern="1200" dirty="0" smtClean="0"/>
                <a:t>테스트</a:t>
              </a:r>
              <a:endParaRPr lang="en-US" altLang="ko-KR" sz="700" kern="1200" dirty="0" smtClean="0"/>
            </a:p>
            <a:p>
              <a:pPr lvl="0" algn="ctr" defTabSz="800100" latinLnBrk="1">
                <a:lnSpc>
                  <a:spcPct val="90000"/>
                </a:lnSpc>
                <a:spcBef>
                  <a:spcPct val="0"/>
                </a:spcBef>
                <a:spcAft>
                  <a:spcPct val="35000"/>
                </a:spcAft>
              </a:pPr>
              <a:r>
                <a:rPr lang="ko-KR" altLang="en-US" sz="700" kern="1200" dirty="0" err="1" smtClean="0"/>
                <a:t>배포서버</a:t>
              </a:r>
              <a:endParaRPr lang="ko-KR" altLang="en-US" sz="700" kern="1200" dirty="0"/>
            </a:p>
          </p:txBody>
        </p:sp>
      </p:grpSp>
      <p:grpSp>
        <p:nvGrpSpPr>
          <p:cNvPr id="116" name="그룹 115"/>
          <p:cNvGrpSpPr/>
          <p:nvPr/>
        </p:nvGrpSpPr>
        <p:grpSpPr>
          <a:xfrm>
            <a:off x="1905678" y="2212187"/>
            <a:ext cx="612893" cy="628429"/>
            <a:chOff x="1352816" y="467747"/>
            <a:chExt cx="479385" cy="551017"/>
          </a:xfrm>
          <a:solidFill>
            <a:schemeClr val="bg1">
              <a:lumMod val="75000"/>
            </a:schemeClr>
          </a:solidFill>
        </p:grpSpPr>
        <p:sp>
          <p:nvSpPr>
            <p:cNvPr id="117" name="육각형 116"/>
            <p:cNvSpPr/>
            <p:nvPr/>
          </p:nvSpPr>
          <p:spPr>
            <a:xfrm rot="5400000">
              <a:off x="1317000" y="503563"/>
              <a:ext cx="551017" cy="479385"/>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8" name="육각형 4"/>
            <p:cNvSpPr txBox="1"/>
            <p:nvPr/>
          </p:nvSpPr>
          <p:spPr>
            <a:xfrm>
              <a:off x="1411448" y="571630"/>
              <a:ext cx="338844" cy="32311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latinLnBrk="1">
                <a:lnSpc>
                  <a:spcPct val="90000"/>
                </a:lnSpc>
                <a:spcBef>
                  <a:spcPct val="0"/>
                </a:spcBef>
                <a:spcAft>
                  <a:spcPct val="35000"/>
                </a:spcAft>
              </a:pPr>
              <a:r>
                <a:rPr lang="ko-KR" altLang="en-US" sz="700" kern="1200" dirty="0" smtClean="0"/>
                <a:t>운영</a:t>
              </a:r>
              <a:endParaRPr lang="en-US" altLang="ko-KR" sz="700" kern="1200" dirty="0" smtClean="0"/>
            </a:p>
            <a:p>
              <a:pPr lvl="0" algn="ctr" defTabSz="800100" latinLnBrk="1">
                <a:lnSpc>
                  <a:spcPct val="90000"/>
                </a:lnSpc>
                <a:spcBef>
                  <a:spcPct val="0"/>
                </a:spcBef>
                <a:spcAft>
                  <a:spcPct val="35000"/>
                </a:spcAft>
              </a:pPr>
              <a:r>
                <a:rPr lang="ko-KR" altLang="en-US" sz="700" kern="1200" dirty="0" err="1" smtClean="0"/>
                <a:t>배포서버</a:t>
              </a:r>
              <a:endParaRPr lang="ko-KR" altLang="en-US" sz="700" kern="1200" dirty="0"/>
            </a:p>
          </p:txBody>
        </p:sp>
      </p:grpSp>
      <p:grpSp>
        <p:nvGrpSpPr>
          <p:cNvPr id="119" name="그룹 118"/>
          <p:cNvGrpSpPr/>
          <p:nvPr/>
        </p:nvGrpSpPr>
        <p:grpSpPr>
          <a:xfrm>
            <a:off x="1572507" y="2737605"/>
            <a:ext cx="612893" cy="628429"/>
            <a:chOff x="1352816" y="467747"/>
            <a:chExt cx="479385" cy="551017"/>
          </a:xfrm>
          <a:solidFill>
            <a:schemeClr val="accent6"/>
          </a:solidFill>
        </p:grpSpPr>
        <p:sp>
          <p:nvSpPr>
            <p:cNvPr id="120" name="육각형 119"/>
            <p:cNvSpPr/>
            <p:nvPr/>
          </p:nvSpPr>
          <p:spPr>
            <a:xfrm rot="5400000">
              <a:off x="1317000" y="503563"/>
              <a:ext cx="551017" cy="479385"/>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1" name="육각형 4"/>
            <p:cNvSpPr txBox="1"/>
            <p:nvPr/>
          </p:nvSpPr>
          <p:spPr>
            <a:xfrm>
              <a:off x="1427520" y="598655"/>
              <a:ext cx="343663" cy="29341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latinLnBrk="1">
                <a:lnSpc>
                  <a:spcPct val="90000"/>
                </a:lnSpc>
                <a:spcBef>
                  <a:spcPct val="0"/>
                </a:spcBef>
                <a:spcAft>
                  <a:spcPct val="35000"/>
                </a:spcAft>
              </a:pPr>
              <a:r>
                <a:rPr lang="en-US" altLang="ko-KR" sz="700" kern="1200" dirty="0" smtClean="0"/>
                <a:t>DB</a:t>
              </a:r>
            </a:p>
            <a:p>
              <a:pPr lvl="0" algn="ctr" defTabSz="800100" latinLnBrk="1">
                <a:lnSpc>
                  <a:spcPct val="90000"/>
                </a:lnSpc>
                <a:spcBef>
                  <a:spcPct val="0"/>
                </a:spcBef>
                <a:spcAft>
                  <a:spcPct val="35000"/>
                </a:spcAft>
              </a:pPr>
              <a:r>
                <a:rPr lang="ko-KR" altLang="en-US" sz="700" kern="1200" dirty="0" err="1" smtClean="0"/>
                <a:t>배포서버</a:t>
              </a:r>
              <a:endParaRPr lang="ko-KR" altLang="en-US" sz="700" kern="1200" dirty="0"/>
            </a:p>
          </p:txBody>
        </p:sp>
      </p:grpSp>
      <p:grpSp>
        <p:nvGrpSpPr>
          <p:cNvPr id="122" name="그룹 121"/>
          <p:cNvGrpSpPr/>
          <p:nvPr/>
        </p:nvGrpSpPr>
        <p:grpSpPr>
          <a:xfrm>
            <a:off x="2256347" y="2725189"/>
            <a:ext cx="612893" cy="628429"/>
            <a:chOff x="1352816" y="467747"/>
            <a:chExt cx="479385" cy="551017"/>
          </a:xfrm>
          <a:solidFill>
            <a:schemeClr val="bg1">
              <a:lumMod val="75000"/>
            </a:schemeClr>
          </a:solidFill>
        </p:grpSpPr>
        <p:sp>
          <p:nvSpPr>
            <p:cNvPr id="123" name="육각형 122"/>
            <p:cNvSpPr/>
            <p:nvPr/>
          </p:nvSpPr>
          <p:spPr>
            <a:xfrm rot="5400000">
              <a:off x="1317000" y="503563"/>
              <a:ext cx="551017" cy="479385"/>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4" name="육각형 4"/>
            <p:cNvSpPr txBox="1"/>
            <p:nvPr/>
          </p:nvSpPr>
          <p:spPr>
            <a:xfrm>
              <a:off x="1427520" y="580638"/>
              <a:ext cx="352520" cy="3284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latinLnBrk="1">
                <a:lnSpc>
                  <a:spcPct val="90000"/>
                </a:lnSpc>
                <a:spcBef>
                  <a:spcPct val="0"/>
                </a:spcBef>
                <a:spcAft>
                  <a:spcPct val="35000"/>
                </a:spcAft>
              </a:pPr>
              <a:r>
                <a:rPr lang="en-US" altLang="ko-KR" sz="700" kern="1200" dirty="0" smtClean="0"/>
                <a:t>DB</a:t>
              </a:r>
            </a:p>
            <a:p>
              <a:pPr lvl="0" algn="ctr" defTabSz="800100" latinLnBrk="1">
                <a:lnSpc>
                  <a:spcPct val="90000"/>
                </a:lnSpc>
                <a:spcBef>
                  <a:spcPct val="0"/>
                </a:spcBef>
                <a:spcAft>
                  <a:spcPct val="35000"/>
                </a:spcAft>
              </a:pPr>
              <a:r>
                <a:rPr lang="ko-KR" altLang="en-US" sz="700" kern="1200" dirty="0" err="1" smtClean="0"/>
                <a:t>운영</a:t>
              </a:r>
              <a:r>
                <a:rPr lang="ko-KR" altLang="en-US" sz="700" kern="1200" dirty="0" err="1" smtClean="0"/>
                <a:t>서버</a:t>
              </a:r>
              <a:endParaRPr lang="ko-KR" altLang="en-US" sz="700" kern="1200" dirty="0"/>
            </a:p>
          </p:txBody>
        </p:sp>
      </p:grpSp>
      <p:sp>
        <p:nvSpPr>
          <p:cNvPr id="131" name="Close"/>
          <p:cNvSpPr/>
          <p:nvPr/>
        </p:nvSpPr>
        <p:spPr>
          <a:xfrm>
            <a:off x="2321343" y="2212187"/>
            <a:ext cx="160339" cy="1603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3" y="0"/>
                  <a:pt x="0" y="4829"/>
                  <a:pt x="0" y="10792"/>
                </a:cubicBezTo>
                <a:cubicBezTo>
                  <a:pt x="0" y="16755"/>
                  <a:pt x="4833" y="21600"/>
                  <a:pt x="10800" y="21600"/>
                </a:cubicBezTo>
                <a:cubicBezTo>
                  <a:pt x="16767" y="21600"/>
                  <a:pt x="21600" y="16755"/>
                  <a:pt x="21600" y="10792"/>
                </a:cubicBezTo>
                <a:cubicBezTo>
                  <a:pt x="21600" y="4829"/>
                  <a:pt x="16767" y="0"/>
                  <a:pt x="10800" y="0"/>
                </a:cubicBezTo>
                <a:close/>
                <a:moveTo>
                  <a:pt x="15679" y="14504"/>
                </a:moveTo>
                <a:lnTo>
                  <a:pt x="14498" y="15668"/>
                </a:lnTo>
                <a:cubicBezTo>
                  <a:pt x="14281" y="15886"/>
                  <a:pt x="13939" y="15886"/>
                  <a:pt x="13721" y="15668"/>
                </a:cubicBezTo>
                <a:lnTo>
                  <a:pt x="10800" y="12749"/>
                </a:lnTo>
                <a:lnTo>
                  <a:pt x="7879" y="15668"/>
                </a:lnTo>
                <a:cubicBezTo>
                  <a:pt x="7661" y="15886"/>
                  <a:pt x="7304" y="15886"/>
                  <a:pt x="7102" y="15668"/>
                </a:cubicBezTo>
                <a:lnTo>
                  <a:pt x="5921" y="14504"/>
                </a:lnTo>
                <a:cubicBezTo>
                  <a:pt x="5703" y="14286"/>
                  <a:pt x="5703" y="13945"/>
                  <a:pt x="5921" y="13727"/>
                </a:cubicBezTo>
                <a:lnTo>
                  <a:pt x="8842" y="10792"/>
                </a:lnTo>
                <a:lnTo>
                  <a:pt x="5921" y="7873"/>
                </a:lnTo>
                <a:cubicBezTo>
                  <a:pt x="5703" y="7655"/>
                  <a:pt x="5703" y="7314"/>
                  <a:pt x="5921" y="7096"/>
                </a:cubicBezTo>
                <a:lnTo>
                  <a:pt x="7102" y="5932"/>
                </a:lnTo>
                <a:cubicBezTo>
                  <a:pt x="7304" y="5714"/>
                  <a:pt x="7661" y="5714"/>
                  <a:pt x="7879" y="5932"/>
                </a:cubicBezTo>
                <a:lnTo>
                  <a:pt x="10800" y="8851"/>
                </a:lnTo>
                <a:lnTo>
                  <a:pt x="13721" y="5932"/>
                </a:lnTo>
                <a:cubicBezTo>
                  <a:pt x="13939" y="5714"/>
                  <a:pt x="14296" y="5714"/>
                  <a:pt x="14498" y="5932"/>
                </a:cubicBezTo>
                <a:lnTo>
                  <a:pt x="15679" y="7096"/>
                </a:lnTo>
                <a:cubicBezTo>
                  <a:pt x="15881" y="7314"/>
                  <a:pt x="15881" y="7655"/>
                  <a:pt x="15679" y="7873"/>
                </a:cubicBezTo>
                <a:lnTo>
                  <a:pt x="12742" y="10792"/>
                </a:lnTo>
                <a:lnTo>
                  <a:pt x="15679" y="13727"/>
                </a:lnTo>
                <a:cubicBezTo>
                  <a:pt x="15881" y="13945"/>
                  <a:pt x="15881" y="14286"/>
                  <a:pt x="15679" y="14504"/>
                </a:cubicBezTo>
                <a:close/>
              </a:path>
            </a:pathLst>
          </a:custGeom>
          <a:solidFill>
            <a:srgbClr val="FF0000"/>
          </a:solidFill>
          <a:ln w="12700">
            <a:miter lim="400000"/>
          </a:ln>
        </p:spPr>
        <p:txBody>
          <a:bodyPr lIns="45699" tIns="45699" rIns="45699" bIns="45699"/>
          <a:lstStyle/>
          <a:p>
            <a:pPr>
              <a:defRPr sz="900"/>
            </a:pPr>
            <a:endParaRPr/>
          </a:p>
        </p:txBody>
      </p:sp>
      <p:sp>
        <p:nvSpPr>
          <p:cNvPr id="132" name="Close"/>
          <p:cNvSpPr/>
          <p:nvPr/>
        </p:nvSpPr>
        <p:spPr>
          <a:xfrm>
            <a:off x="2681123" y="2732105"/>
            <a:ext cx="160339" cy="1603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3" y="0"/>
                  <a:pt x="0" y="4829"/>
                  <a:pt x="0" y="10792"/>
                </a:cubicBezTo>
                <a:cubicBezTo>
                  <a:pt x="0" y="16755"/>
                  <a:pt x="4833" y="21600"/>
                  <a:pt x="10800" y="21600"/>
                </a:cubicBezTo>
                <a:cubicBezTo>
                  <a:pt x="16767" y="21600"/>
                  <a:pt x="21600" y="16755"/>
                  <a:pt x="21600" y="10792"/>
                </a:cubicBezTo>
                <a:cubicBezTo>
                  <a:pt x="21600" y="4829"/>
                  <a:pt x="16767" y="0"/>
                  <a:pt x="10800" y="0"/>
                </a:cubicBezTo>
                <a:close/>
                <a:moveTo>
                  <a:pt x="15679" y="14504"/>
                </a:moveTo>
                <a:lnTo>
                  <a:pt x="14498" y="15668"/>
                </a:lnTo>
                <a:cubicBezTo>
                  <a:pt x="14281" y="15886"/>
                  <a:pt x="13939" y="15886"/>
                  <a:pt x="13721" y="15668"/>
                </a:cubicBezTo>
                <a:lnTo>
                  <a:pt x="10800" y="12749"/>
                </a:lnTo>
                <a:lnTo>
                  <a:pt x="7879" y="15668"/>
                </a:lnTo>
                <a:cubicBezTo>
                  <a:pt x="7661" y="15886"/>
                  <a:pt x="7304" y="15886"/>
                  <a:pt x="7102" y="15668"/>
                </a:cubicBezTo>
                <a:lnTo>
                  <a:pt x="5921" y="14504"/>
                </a:lnTo>
                <a:cubicBezTo>
                  <a:pt x="5703" y="14286"/>
                  <a:pt x="5703" y="13945"/>
                  <a:pt x="5921" y="13727"/>
                </a:cubicBezTo>
                <a:lnTo>
                  <a:pt x="8842" y="10792"/>
                </a:lnTo>
                <a:lnTo>
                  <a:pt x="5921" y="7873"/>
                </a:lnTo>
                <a:cubicBezTo>
                  <a:pt x="5703" y="7655"/>
                  <a:pt x="5703" y="7314"/>
                  <a:pt x="5921" y="7096"/>
                </a:cubicBezTo>
                <a:lnTo>
                  <a:pt x="7102" y="5932"/>
                </a:lnTo>
                <a:cubicBezTo>
                  <a:pt x="7304" y="5714"/>
                  <a:pt x="7661" y="5714"/>
                  <a:pt x="7879" y="5932"/>
                </a:cubicBezTo>
                <a:lnTo>
                  <a:pt x="10800" y="8851"/>
                </a:lnTo>
                <a:lnTo>
                  <a:pt x="13721" y="5932"/>
                </a:lnTo>
                <a:cubicBezTo>
                  <a:pt x="13939" y="5714"/>
                  <a:pt x="14296" y="5714"/>
                  <a:pt x="14498" y="5932"/>
                </a:cubicBezTo>
                <a:lnTo>
                  <a:pt x="15679" y="7096"/>
                </a:lnTo>
                <a:cubicBezTo>
                  <a:pt x="15881" y="7314"/>
                  <a:pt x="15881" y="7655"/>
                  <a:pt x="15679" y="7873"/>
                </a:cubicBezTo>
                <a:lnTo>
                  <a:pt x="12742" y="10792"/>
                </a:lnTo>
                <a:lnTo>
                  <a:pt x="15679" y="13727"/>
                </a:lnTo>
                <a:cubicBezTo>
                  <a:pt x="15881" y="13945"/>
                  <a:pt x="15881" y="14286"/>
                  <a:pt x="15679" y="14504"/>
                </a:cubicBezTo>
                <a:close/>
              </a:path>
            </a:pathLst>
          </a:custGeom>
          <a:solidFill>
            <a:srgbClr val="FF0000"/>
          </a:solidFill>
          <a:ln w="12700">
            <a:miter lim="400000"/>
          </a:ln>
        </p:spPr>
        <p:txBody>
          <a:bodyPr lIns="45699" tIns="45699" rIns="45699" bIns="45699"/>
          <a:lstStyle/>
          <a:p>
            <a:pPr>
              <a:defRPr sz="900"/>
            </a:pPr>
            <a:endParaRPr/>
          </a:p>
        </p:txBody>
      </p:sp>
      <p:pic>
        <p:nvPicPr>
          <p:cNvPr id="104" name="그림 103"/>
          <p:cNvPicPr>
            <a:picLocks noChangeAspect="1"/>
          </p:cNvPicPr>
          <p:nvPr/>
        </p:nvPicPr>
        <p:blipFill>
          <a:blip r:embed="rId2"/>
          <a:stretch>
            <a:fillRect/>
          </a:stretch>
        </p:blipFill>
        <p:spPr>
          <a:xfrm>
            <a:off x="2994666" y="1869445"/>
            <a:ext cx="229386" cy="229386"/>
          </a:xfrm>
          <a:prstGeom prst="rect">
            <a:avLst/>
          </a:prstGeom>
        </p:spPr>
      </p:pic>
      <p:grpSp>
        <p:nvGrpSpPr>
          <p:cNvPr id="136" name="그룹 149"/>
          <p:cNvGrpSpPr/>
          <p:nvPr/>
        </p:nvGrpSpPr>
        <p:grpSpPr>
          <a:xfrm>
            <a:off x="1010303" y="3777926"/>
            <a:ext cx="3294569" cy="2253009"/>
            <a:chOff x="115143" y="44266"/>
            <a:chExt cx="1406522" cy="600703"/>
          </a:xfrm>
        </p:grpSpPr>
        <p:sp>
          <p:nvSpPr>
            <p:cNvPr id="137" name="모서리가 둥근 직사각형 150"/>
            <p:cNvSpPr/>
            <p:nvPr/>
          </p:nvSpPr>
          <p:spPr>
            <a:xfrm>
              <a:off x="115143" y="88497"/>
              <a:ext cx="1406522" cy="556472"/>
            </a:xfrm>
            <a:prstGeom prst="roundRect">
              <a:avLst>
                <a:gd name="adj" fmla="val 7971"/>
              </a:avLst>
            </a:prstGeom>
            <a:noFill/>
            <a:ln w="6350" cap="flat">
              <a:solidFill>
                <a:schemeClr val="bg1">
                  <a:lumMod val="85000"/>
                </a:schemeClr>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a:p>
          </p:txBody>
        </p:sp>
        <p:sp>
          <p:nvSpPr>
            <p:cNvPr id="138" name="TextBox 151"/>
            <p:cNvSpPr txBox="1"/>
            <p:nvPr/>
          </p:nvSpPr>
          <p:spPr>
            <a:xfrm>
              <a:off x="154446" y="44266"/>
              <a:ext cx="597908" cy="61659"/>
            </a:xfrm>
            <a:prstGeom prst="rect">
              <a:avLst/>
            </a:prstGeom>
            <a:solidFill>
              <a:srgbClr val="FFFFFF"/>
            </a:solidFill>
            <a:ln w="12700" cap="flat">
              <a:solidFill>
                <a:schemeClr val="bg1"/>
              </a:solid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800" b="1"/>
              </a:lvl1pPr>
            </a:lstStyle>
            <a:p>
              <a:r>
                <a:rPr lang="ko-KR" altLang="en-US" smtClean="0"/>
                <a:t>개발 문의 관리</a:t>
              </a:r>
              <a:endParaRPr dirty="0"/>
            </a:p>
          </p:txBody>
        </p:sp>
      </p:grpSp>
      <p:pic>
        <p:nvPicPr>
          <p:cNvPr id="153" name="그림 152"/>
          <p:cNvPicPr>
            <a:picLocks noChangeAspect="1"/>
          </p:cNvPicPr>
          <p:nvPr/>
        </p:nvPicPr>
        <p:blipFill>
          <a:blip r:embed="rId2"/>
          <a:stretch>
            <a:fillRect/>
          </a:stretch>
        </p:blipFill>
        <p:spPr>
          <a:xfrm>
            <a:off x="4143577" y="3744869"/>
            <a:ext cx="229386" cy="229386"/>
          </a:xfrm>
          <a:prstGeom prst="rect">
            <a:avLst/>
          </a:prstGeom>
        </p:spPr>
      </p:pic>
      <p:grpSp>
        <p:nvGrpSpPr>
          <p:cNvPr id="154" name="Google Shape;426;p17"/>
          <p:cNvGrpSpPr/>
          <p:nvPr/>
        </p:nvGrpSpPr>
        <p:grpSpPr>
          <a:xfrm>
            <a:off x="7098330" y="-2453203"/>
            <a:ext cx="860599" cy="270478"/>
            <a:chOff x="-1" y="0"/>
            <a:chExt cx="1260002" cy="360000"/>
          </a:xfrm>
        </p:grpSpPr>
        <p:sp>
          <p:nvSpPr>
            <p:cNvPr id="155"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56" name="Destination"/>
            <p:cNvSpPr txBox="1"/>
            <p:nvPr/>
          </p:nvSpPr>
          <p:spPr>
            <a:xfrm>
              <a:off x="52074" y="46896"/>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개발지원</a:t>
              </a:r>
              <a:endParaRPr sz="700" dirty="0"/>
            </a:p>
          </p:txBody>
        </p:sp>
      </p:grpSp>
      <p:cxnSp>
        <p:nvCxnSpPr>
          <p:cNvPr id="157" name="직선 연결선 156"/>
          <p:cNvCxnSpPr/>
          <p:nvPr/>
        </p:nvCxnSpPr>
        <p:spPr>
          <a:xfrm flipH="1">
            <a:off x="7530912" y="-2261406"/>
            <a:ext cx="4" cy="313943"/>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grpSp>
        <p:nvGrpSpPr>
          <p:cNvPr id="158" name="Google Shape;428;p17"/>
          <p:cNvGrpSpPr/>
          <p:nvPr/>
        </p:nvGrpSpPr>
        <p:grpSpPr>
          <a:xfrm>
            <a:off x="7096823" y="-2003019"/>
            <a:ext cx="860600" cy="300347"/>
            <a:chOff x="-1" y="0"/>
            <a:chExt cx="1260002" cy="360000"/>
          </a:xfrm>
          <a:solidFill>
            <a:schemeClr val="tx2">
              <a:lumMod val="40000"/>
              <a:lumOff val="60000"/>
            </a:schemeClr>
          </a:solidFill>
        </p:grpSpPr>
        <p:sp>
          <p:nvSpPr>
            <p:cNvPr id="159"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0" name="Traits"/>
            <p:cNvSpPr txBox="1"/>
            <p:nvPr/>
          </p:nvSpPr>
          <p:spPr>
            <a:xfrm>
              <a:off x="52074" y="69353"/>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문의</a:t>
              </a:r>
              <a:endParaRPr sz="600" dirty="0">
                <a:solidFill>
                  <a:schemeClr val="tx1"/>
                </a:solidFill>
              </a:endParaRPr>
            </a:p>
          </p:txBody>
        </p:sp>
      </p:grpSp>
      <p:grpSp>
        <p:nvGrpSpPr>
          <p:cNvPr id="161" name="Google Shape;428;p17"/>
          <p:cNvGrpSpPr/>
          <p:nvPr/>
        </p:nvGrpSpPr>
        <p:grpSpPr>
          <a:xfrm>
            <a:off x="7096163" y="-1505031"/>
            <a:ext cx="860600" cy="300347"/>
            <a:chOff x="-1" y="0"/>
            <a:chExt cx="1260002" cy="360000"/>
          </a:xfrm>
          <a:solidFill>
            <a:schemeClr val="tx2">
              <a:lumMod val="40000"/>
              <a:lumOff val="60000"/>
            </a:schemeClr>
          </a:solidFill>
        </p:grpSpPr>
        <p:sp>
          <p:nvSpPr>
            <p:cNvPr id="162"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3" name="Traits"/>
            <p:cNvSpPr txBox="1"/>
            <p:nvPr/>
          </p:nvSpPr>
          <p:spPr>
            <a:xfrm>
              <a:off x="52074" y="69353"/>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가이드</a:t>
              </a:r>
              <a:endParaRPr sz="600" dirty="0">
                <a:solidFill>
                  <a:schemeClr val="tx1"/>
                </a:solidFill>
              </a:endParaRPr>
            </a:p>
          </p:txBody>
        </p:sp>
      </p:grpSp>
      <p:grpSp>
        <p:nvGrpSpPr>
          <p:cNvPr id="164" name="Google Shape;428;p17"/>
          <p:cNvGrpSpPr/>
          <p:nvPr/>
        </p:nvGrpSpPr>
        <p:grpSpPr>
          <a:xfrm>
            <a:off x="7096163" y="-1018334"/>
            <a:ext cx="860600" cy="300347"/>
            <a:chOff x="-1" y="0"/>
            <a:chExt cx="1260002" cy="360000"/>
          </a:xfrm>
          <a:solidFill>
            <a:schemeClr val="tx2">
              <a:lumMod val="40000"/>
              <a:lumOff val="60000"/>
            </a:schemeClr>
          </a:solidFill>
        </p:grpSpPr>
        <p:sp>
          <p:nvSpPr>
            <p:cNvPr id="165"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6" name="Traits"/>
            <p:cNvSpPr txBox="1"/>
            <p:nvPr/>
          </p:nvSpPr>
          <p:spPr>
            <a:xfrm>
              <a:off x="52074" y="14018"/>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인프라  이용</a:t>
              </a:r>
              <a:endParaRPr lang="en-US" altLang="ko-KR" sz="600" dirty="0" smtClean="0">
                <a:solidFill>
                  <a:schemeClr val="tx1"/>
                </a:solidFill>
              </a:endParaRPr>
            </a:p>
            <a:p>
              <a:r>
                <a:rPr lang="ko-KR" altLang="en-US" sz="600" dirty="0" smtClean="0">
                  <a:solidFill>
                    <a:schemeClr val="tx1"/>
                  </a:solidFill>
                </a:rPr>
                <a:t>가이드</a:t>
              </a:r>
              <a:endParaRPr sz="600" dirty="0">
                <a:solidFill>
                  <a:schemeClr val="tx1"/>
                </a:solidFill>
              </a:endParaRPr>
            </a:p>
          </p:txBody>
        </p:sp>
      </p:grpSp>
      <p:grpSp>
        <p:nvGrpSpPr>
          <p:cNvPr id="167" name="Google Shape;428;p17"/>
          <p:cNvGrpSpPr/>
          <p:nvPr/>
        </p:nvGrpSpPr>
        <p:grpSpPr>
          <a:xfrm>
            <a:off x="7105315" y="-534710"/>
            <a:ext cx="860600" cy="300347"/>
            <a:chOff x="-1" y="0"/>
            <a:chExt cx="1260002" cy="360000"/>
          </a:xfrm>
          <a:solidFill>
            <a:schemeClr val="tx2">
              <a:lumMod val="40000"/>
              <a:lumOff val="60000"/>
            </a:schemeClr>
          </a:solidFill>
        </p:grpSpPr>
        <p:sp>
          <p:nvSpPr>
            <p:cNvPr id="168"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9" name="Traits"/>
            <p:cNvSpPr txBox="1"/>
            <p:nvPr/>
          </p:nvSpPr>
          <p:spPr>
            <a:xfrm>
              <a:off x="52074" y="14018"/>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환경 </a:t>
              </a:r>
              <a:endParaRPr lang="en-US" altLang="ko-KR" sz="600" dirty="0" smtClean="0">
                <a:solidFill>
                  <a:schemeClr val="tx1"/>
                </a:solidFill>
              </a:endParaRPr>
            </a:p>
            <a:p>
              <a:r>
                <a:rPr lang="ko-KR" altLang="en-US" sz="600" dirty="0" smtClean="0">
                  <a:solidFill>
                    <a:schemeClr val="tx1"/>
                  </a:solidFill>
                </a:rPr>
                <a:t>구성 가이드</a:t>
              </a:r>
              <a:endParaRPr sz="600" dirty="0">
                <a:solidFill>
                  <a:schemeClr val="tx1"/>
                </a:solidFill>
              </a:endParaRPr>
            </a:p>
          </p:txBody>
        </p:sp>
      </p:grpSp>
      <p:grpSp>
        <p:nvGrpSpPr>
          <p:cNvPr id="170" name="Google Shape;426;p17"/>
          <p:cNvGrpSpPr/>
          <p:nvPr/>
        </p:nvGrpSpPr>
        <p:grpSpPr>
          <a:xfrm>
            <a:off x="3851841" y="-1555227"/>
            <a:ext cx="860599" cy="307734"/>
            <a:chOff x="-1" y="-24791"/>
            <a:chExt cx="1260002" cy="409587"/>
          </a:xfrm>
        </p:grpSpPr>
        <p:sp>
          <p:nvSpPr>
            <p:cNvPr id="171"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72" name="Destination"/>
            <p:cNvSpPr txBox="1"/>
            <p:nvPr/>
          </p:nvSpPr>
          <p:spPr>
            <a:xfrm>
              <a:off x="52074" y="-24791"/>
              <a:ext cx="1155852" cy="4095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서비스 개발 신청 관리</a:t>
              </a:r>
              <a:endParaRPr sz="700" dirty="0"/>
            </a:p>
          </p:txBody>
        </p:sp>
      </p:grpSp>
      <p:grpSp>
        <p:nvGrpSpPr>
          <p:cNvPr id="173" name="Google Shape;426;p17"/>
          <p:cNvGrpSpPr/>
          <p:nvPr/>
        </p:nvGrpSpPr>
        <p:grpSpPr>
          <a:xfrm>
            <a:off x="2413851" y="-1547941"/>
            <a:ext cx="860599" cy="270478"/>
            <a:chOff x="-1" y="0"/>
            <a:chExt cx="1260002" cy="360000"/>
          </a:xfrm>
        </p:grpSpPr>
        <p:sp>
          <p:nvSpPr>
            <p:cNvPr id="174"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75" name="Destination"/>
            <p:cNvSpPr txBox="1"/>
            <p:nvPr/>
          </p:nvSpPr>
          <p:spPr>
            <a:xfrm>
              <a:off x="52074" y="46896"/>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인프라 관리</a:t>
              </a:r>
              <a:endParaRPr sz="700" dirty="0"/>
            </a:p>
          </p:txBody>
        </p:sp>
      </p:grpSp>
      <p:sp>
        <p:nvSpPr>
          <p:cNvPr id="192" name="TextBox 21"/>
          <p:cNvSpPr txBox="1"/>
          <p:nvPr/>
        </p:nvSpPr>
        <p:spPr>
          <a:xfrm>
            <a:off x="5755423" y="1293850"/>
            <a:ext cx="778416"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이용 가이드</a:t>
            </a:r>
            <a:endParaRPr dirty="0"/>
          </a:p>
        </p:txBody>
      </p:sp>
      <p:graphicFrame>
        <p:nvGraphicFramePr>
          <p:cNvPr id="105" name="표 104"/>
          <p:cNvGraphicFramePr>
            <a:graphicFrameLocks noGrp="1"/>
          </p:cNvGraphicFramePr>
          <p:nvPr>
            <p:extLst>
              <p:ext uri="{D42A27DB-BD31-4B8C-83A1-F6EECF244321}">
                <p14:modId xmlns:p14="http://schemas.microsoft.com/office/powerpoint/2010/main" val="1475547597"/>
              </p:ext>
            </p:extLst>
          </p:nvPr>
        </p:nvGraphicFramePr>
        <p:xfrm>
          <a:off x="1167083" y="4147913"/>
          <a:ext cx="2986767" cy="1626930"/>
        </p:xfrm>
        <a:graphic>
          <a:graphicData uri="http://schemas.openxmlformats.org/drawingml/2006/table">
            <a:tbl>
              <a:tblPr/>
              <a:tblGrid>
                <a:gridCol w="374041">
                  <a:extLst>
                    <a:ext uri="{9D8B030D-6E8A-4147-A177-3AD203B41FA5}">
                      <a16:colId xmlns:a16="http://schemas.microsoft.com/office/drawing/2014/main" val="4241195201"/>
                    </a:ext>
                  </a:extLst>
                </a:gridCol>
                <a:gridCol w="1428107">
                  <a:extLst>
                    <a:ext uri="{9D8B030D-6E8A-4147-A177-3AD203B41FA5}">
                      <a16:colId xmlns:a16="http://schemas.microsoft.com/office/drawing/2014/main" val="3749140314"/>
                    </a:ext>
                  </a:extLst>
                </a:gridCol>
                <a:gridCol w="513708">
                  <a:extLst>
                    <a:ext uri="{9D8B030D-6E8A-4147-A177-3AD203B41FA5}">
                      <a16:colId xmlns:a16="http://schemas.microsoft.com/office/drawing/2014/main" val="428005521"/>
                    </a:ext>
                  </a:extLst>
                </a:gridCol>
                <a:gridCol w="670911">
                  <a:extLst>
                    <a:ext uri="{9D8B030D-6E8A-4147-A177-3AD203B41FA5}">
                      <a16:colId xmlns:a16="http://schemas.microsoft.com/office/drawing/2014/main" val="2680555130"/>
                    </a:ext>
                  </a:extLst>
                </a:gridCol>
              </a:tblGrid>
              <a:tr h="240589">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en-US" altLang="ko-KR" sz="650" b="1" i="0" u="none" strike="noStrike" cap="none" normalizeH="0" baseline="0" dirty="0" smtClean="0">
                          <a:ln>
                            <a:noFill/>
                          </a:ln>
                          <a:solidFill>
                            <a:schemeClr val="tx1"/>
                          </a:solidFill>
                          <a:effectLst/>
                          <a:latin typeface="돋움" pitchFamily="50" charset="-127"/>
                          <a:ea typeface="돋움" pitchFamily="50" charset="-127"/>
                        </a:rPr>
                        <a:t>No</a:t>
                      </a:r>
                      <a:endParaRPr kumimoji="1" lang="ko-KR" altLang="en-US" sz="650" b="1" i="0" u="none" strike="noStrike" cap="none" normalizeH="0" baseline="0" dirty="0" smtClean="0">
                        <a:ln>
                          <a:noFill/>
                        </a:ln>
                        <a:solidFill>
                          <a:schemeClr val="tx1"/>
                        </a:solidFill>
                        <a:effectLst/>
                        <a:latin typeface="돋움" pitchFamily="50" charset="-127"/>
                        <a:ea typeface="돋움" pitchFamily="50" charset="-127"/>
                      </a:endParaRPr>
                    </a:p>
                  </a:txBody>
                  <a:tcPr marL="36000" marR="36000" marT="32393" marB="32393"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ko-KR" altLang="en-US" sz="650" b="1" i="0" u="none" strike="noStrike" cap="none" normalizeH="0" baseline="0" dirty="0" smtClean="0">
                          <a:ln>
                            <a:noFill/>
                          </a:ln>
                          <a:solidFill>
                            <a:schemeClr val="tx1"/>
                          </a:solidFill>
                          <a:effectLst/>
                          <a:latin typeface="돋움" pitchFamily="50" charset="-127"/>
                          <a:ea typeface="돋움" pitchFamily="50" charset="-127"/>
                        </a:rPr>
                        <a:t>문의 내역</a:t>
                      </a:r>
                      <a:endParaRPr kumimoji="1" lang="en-US" altLang="ko-KR" sz="650" b="1" i="0" u="none" strike="noStrike" cap="none" normalizeH="0" baseline="0" dirty="0" smtClean="0">
                        <a:ln>
                          <a:noFill/>
                        </a:ln>
                        <a:solidFill>
                          <a:schemeClr val="tx1"/>
                        </a:solidFill>
                        <a:effectLst/>
                        <a:latin typeface="돋움" pitchFamily="50" charset="-127"/>
                        <a:ea typeface="돋움" pitchFamily="50" charset="-127"/>
                      </a:endParaRPr>
                    </a:p>
                  </a:txBody>
                  <a:tcPr marL="36000" marR="36000" marT="32397" marB="32397"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r>
                        <a:rPr kumimoji="1" lang="ko-KR" altLang="en-US" sz="650" b="1" i="0" u="none" strike="noStrike" cap="none" normalizeH="0" baseline="0" dirty="0" smtClean="0">
                          <a:ln>
                            <a:noFill/>
                          </a:ln>
                          <a:solidFill>
                            <a:schemeClr val="tx1"/>
                          </a:solidFill>
                          <a:effectLst/>
                          <a:latin typeface="돋움" pitchFamily="50" charset="-127"/>
                          <a:ea typeface="돋움" pitchFamily="50" charset="-127"/>
                        </a:rPr>
                        <a:t>문의 구분</a:t>
                      </a:r>
                      <a:endParaRPr kumimoji="1" lang="en-US" altLang="ko-KR" sz="650" b="1" i="0" u="none" strike="noStrike" cap="none" normalizeH="0" baseline="0" dirty="0" smtClean="0">
                        <a:ln>
                          <a:noFill/>
                        </a:ln>
                        <a:solidFill>
                          <a:schemeClr val="tx1"/>
                        </a:solidFill>
                        <a:effectLst/>
                        <a:latin typeface="돋움" pitchFamily="50" charset="-127"/>
                        <a:ea typeface="돋움" pitchFamily="50" charset="-127"/>
                      </a:endParaRPr>
                    </a:p>
                  </a:txBody>
                  <a:tcPr marL="36000" marR="36000" marT="32397" marB="32397"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ko-KR" altLang="en-US" sz="650" b="1" i="0" u="none" strike="noStrike" cap="none" normalizeH="0" baseline="0" dirty="0" smtClean="0">
                          <a:ln>
                            <a:noFill/>
                          </a:ln>
                          <a:solidFill>
                            <a:schemeClr val="tx1"/>
                          </a:solidFill>
                          <a:effectLst/>
                          <a:latin typeface="돋움" pitchFamily="50" charset="-127"/>
                          <a:ea typeface="돋움" pitchFamily="50" charset="-127"/>
                        </a:rPr>
                        <a:t>일자</a:t>
                      </a:r>
                      <a:endParaRPr kumimoji="1" lang="en-US" altLang="ko-KR" sz="650" b="1" i="0" u="none" strike="noStrike" cap="none" normalizeH="0" baseline="0" dirty="0" smtClean="0">
                        <a:ln>
                          <a:noFill/>
                        </a:ln>
                        <a:solidFill>
                          <a:schemeClr val="tx1"/>
                        </a:solidFill>
                        <a:effectLst/>
                        <a:latin typeface="돋움" pitchFamily="50" charset="-127"/>
                        <a:ea typeface="돋움" pitchFamily="50" charset="-127"/>
                      </a:endParaRPr>
                    </a:p>
                  </a:txBody>
                  <a:tcPr marL="36000" marR="36000" marT="32397" marB="32397"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3170032649"/>
                  </a:ext>
                </a:extLst>
              </a:tr>
              <a:tr h="217374">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en-US" altLang="ko-KR" sz="650" b="0" i="0" u="none" strike="noStrike" cap="none" normalizeH="0" baseline="0" dirty="0" smtClean="0">
                          <a:ln>
                            <a:noFill/>
                          </a:ln>
                          <a:solidFill>
                            <a:schemeClr val="tx1"/>
                          </a:solidFill>
                          <a:effectLst/>
                          <a:latin typeface="돋움" pitchFamily="50" charset="-127"/>
                          <a:ea typeface="돋움" pitchFamily="50" charset="-127"/>
                        </a:rPr>
                        <a:t>99</a:t>
                      </a:r>
                      <a:endParaRPr kumimoji="1" lang="ko-KR" altLang="en-US" sz="650" b="0" i="0" u="none" strike="noStrike" cap="none" normalizeH="0" baseline="0" dirty="0" smtClean="0">
                        <a:ln>
                          <a:noFill/>
                        </a:ln>
                        <a:solidFill>
                          <a:schemeClr val="tx1"/>
                        </a:solidFill>
                        <a:effectLst/>
                        <a:latin typeface="돋움" pitchFamily="50" charset="-127"/>
                        <a:ea typeface="돋움" pitchFamily="50" charset="-127"/>
                      </a:endParaRPr>
                    </a:p>
                  </a:txBody>
                  <a:tcPr marL="36000" marR="36000" marT="32393" marB="32393"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algn="l"/>
                      <a:r>
                        <a:rPr lang="ko-KR" altLang="en-US" sz="650" dirty="0" smtClean="0"/>
                        <a:t>테스트 서버 구성방법</a:t>
                      </a:r>
                      <a:endParaRPr lang="ko-KR" altLang="en-US" sz="650" dirty="0"/>
                    </a:p>
                  </a:txBody>
                  <a:tcPr marL="36000" marR="36000" marT="32397" marB="32397"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ko-KR" altLang="en-US" sz="650" b="0" i="0" u="none" strike="noStrike" cap="none" normalizeH="0" baseline="0" dirty="0" smtClean="0">
                          <a:ln>
                            <a:noFill/>
                          </a:ln>
                          <a:solidFill>
                            <a:schemeClr val="tx1"/>
                          </a:solidFill>
                          <a:effectLst/>
                          <a:latin typeface="돋움" pitchFamily="50" charset="-127"/>
                          <a:ea typeface="돋움" pitchFamily="50" charset="-127"/>
                        </a:rPr>
                        <a:t>개발환경 </a:t>
                      </a:r>
                      <a:endParaRPr kumimoji="1" lang="en-US" altLang="ko-KR" sz="650" b="0" i="0" u="none" strike="noStrike" cap="none" normalizeH="0" baseline="0" dirty="0" smtClean="0">
                        <a:ln>
                          <a:noFill/>
                        </a:ln>
                        <a:solidFill>
                          <a:schemeClr val="tx1"/>
                        </a:solidFill>
                        <a:effectLst/>
                        <a:latin typeface="돋움" pitchFamily="50" charset="-127"/>
                        <a:ea typeface="돋움" pitchFamily="50" charset="-127"/>
                      </a:endParaRPr>
                    </a:p>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ko-KR" altLang="en-US" sz="650" b="0" i="0" u="none" strike="noStrike" cap="none" normalizeH="0" baseline="0" dirty="0" smtClean="0">
                          <a:ln>
                            <a:noFill/>
                          </a:ln>
                          <a:solidFill>
                            <a:schemeClr val="tx1"/>
                          </a:solidFill>
                          <a:effectLst/>
                          <a:latin typeface="돋움" pitchFamily="50" charset="-127"/>
                          <a:ea typeface="돋움" pitchFamily="50" charset="-127"/>
                        </a:rPr>
                        <a:t>구성</a:t>
                      </a:r>
                      <a:endParaRPr kumimoji="1" lang="ko-KR" altLang="en-US" sz="650" b="0" i="0" u="none" strike="noStrike" cap="none" normalizeH="0" baseline="0" dirty="0" smtClean="0">
                        <a:ln>
                          <a:noFill/>
                        </a:ln>
                        <a:solidFill>
                          <a:schemeClr val="tx1"/>
                        </a:solidFill>
                        <a:effectLst/>
                        <a:latin typeface="돋움" pitchFamily="50" charset="-127"/>
                        <a:ea typeface="돋움" pitchFamily="50" charset="-127"/>
                      </a:endParaRPr>
                    </a:p>
                  </a:txBody>
                  <a:tcPr marL="36000" marR="36000" marT="32397" marB="32397"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en-US" altLang="ko-KR" sz="650" b="0" i="0" u="none" strike="noStrike" cap="none" normalizeH="0" baseline="0" dirty="0" smtClean="0">
                          <a:ln>
                            <a:noFill/>
                          </a:ln>
                          <a:solidFill>
                            <a:schemeClr val="tx1"/>
                          </a:solidFill>
                          <a:effectLst/>
                          <a:latin typeface="돋움" pitchFamily="50" charset="-127"/>
                          <a:ea typeface="돋움" pitchFamily="50" charset="-127"/>
                        </a:rPr>
                        <a:t>2013.11.01</a:t>
                      </a:r>
                      <a:endParaRPr kumimoji="1" lang="ko-KR" altLang="en-US" sz="650" b="0" i="0" u="none" strike="noStrike" cap="none" normalizeH="0" baseline="0" dirty="0" smtClean="0">
                        <a:ln>
                          <a:noFill/>
                        </a:ln>
                        <a:solidFill>
                          <a:schemeClr val="tx1"/>
                        </a:solidFill>
                        <a:effectLst/>
                        <a:latin typeface="돋움" pitchFamily="50" charset="-127"/>
                        <a:ea typeface="돋움" pitchFamily="50" charset="-127"/>
                      </a:endParaRPr>
                    </a:p>
                  </a:txBody>
                  <a:tcPr marL="36000" marR="36000" marT="32397" marB="32397"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6350337"/>
                  </a:ext>
                </a:extLst>
              </a:tr>
              <a:tr h="296943">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en-US" altLang="ko-KR" sz="650" b="0" i="0" u="none" strike="noStrike" kern="1200" cap="none" normalizeH="0" baseline="0" dirty="0" smtClean="0">
                          <a:ln>
                            <a:noFill/>
                          </a:ln>
                          <a:solidFill>
                            <a:schemeClr val="tx1"/>
                          </a:solidFill>
                          <a:effectLst/>
                          <a:latin typeface="돋움" pitchFamily="50" charset="-127"/>
                          <a:ea typeface="돋움" pitchFamily="50" charset="-127"/>
                          <a:cs typeface="+mn-cs"/>
                        </a:rPr>
                        <a:t>98</a:t>
                      </a:r>
                      <a:endParaRPr kumimoji="1" lang="ko-KR" altLang="en-US" sz="650" b="0" i="0" u="none" strike="noStrike" kern="1200" cap="none" normalizeH="0" baseline="0" dirty="0" smtClean="0">
                        <a:ln>
                          <a:noFill/>
                        </a:ln>
                        <a:solidFill>
                          <a:schemeClr val="tx1"/>
                        </a:solidFill>
                        <a:effectLst/>
                        <a:latin typeface="돋움" pitchFamily="50" charset="-127"/>
                        <a:ea typeface="돋움" pitchFamily="50" charset="-127"/>
                        <a:cs typeface="+mn-cs"/>
                      </a:endParaRPr>
                    </a:p>
                  </a:txBody>
                  <a:tcPr marL="36000" marR="36000" marT="32393" marB="32393"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algn="l"/>
                      <a:r>
                        <a:rPr lang="ko-KR" altLang="en-US" sz="650" dirty="0" err="1" smtClean="0"/>
                        <a:t>배포시</a:t>
                      </a:r>
                      <a:r>
                        <a:rPr lang="ko-KR" altLang="en-US" sz="650" dirty="0" smtClean="0"/>
                        <a:t> 오류</a:t>
                      </a:r>
                      <a:endParaRPr lang="ko-KR" altLang="en-US" sz="650" dirty="0"/>
                    </a:p>
                  </a:txBody>
                  <a:tcPr marL="36000" marR="36000" marT="32397" marB="32397"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ko-KR" altLang="en-US" sz="650" b="0" i="0" u="none" strike="noStrike" cap="none" normalizeH="0" baseline="0" dirty="0" smtClean="0">
                          <a:ln>
                            <a:noFill/>
                          </a:ln>
                          <a:solidFill>
                            <a:schemeClr val="tx1"/>
                          </a:solidFill>
                          <a:effectLst/>
                          <a:latin typeface="돋움" pitchFamily="50" charset="-127"/>
                          <a:ea typeface="돋움" pitchFamily="50" charset="-127"/>
                        </a:rPr>
                        <a:t>운영 배포</a:t>
                      </a:r>
                      <a:endParaRPr kumimoji="1" lang="ko-KR" altLang="en-US" sz="650" b="0" i="0" u="none" strike="noStrike" cap="none" normalizeH="0" baseline="0" dirty="0" smtClean="0">
                        <a:ln>
                          <a:noFill/>
                        </a:ln>
                        <a:solidFill>
                          <a:schemeClr val="tx1"/>
                        </a:solidFill>
                        <a:effectLst/>
                        <a:latin typeface="돋움" pitchFamily="50" charset="-127"/>
                        <a:ea typeface="돋움" pitchFamily="50" charset="-127"/>
                      </a:endParaRPr>
                    </a:p>
                  </a:txBody>
                  <a:tcPr marL="36000" marR="36000" marT="32397" marB="32397"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en-US" altLang="ko-KR" sz="650" b="0" i="0" u="none" strike="noStrike" cap="none" normalizeH="0" baseline="0" dirty="0" smtClean="0">
                          <a:ln>
                            <a:noFill/>
                          </a:ln>
                          <a:solidFill>
                            <a:schemeClr val="tx1"/>
                          </a:solidFill>
                          <a:effectLst/>
                          <a:latin typeface="돋움" pitchFamily="50" charset="-127"/>
                          <a:ea typeface="돋움" pitchFamily="50" charset="-127"/>
                        </a:rPr>
                        <a:t>2013.11.01</a:t>
                      </a:r>
                      <a:endParaRPr kumimoji="1" lang="ko-KR" altLang="en-US" sz="650" b="0" i="0" u="none" strike="noStrike" cap="none" normalizeH="0" baseline="0" dirty="0" smtClean="0">
                        <a:ln>
                          <a:noFill/>
                        </a:ln>
                        <a:solidFill>
                          <a:schemeClr val="tx1"/>
                        </a:solidFill>
                        <a:effectLst/>
                        <a:latin typeface="돋움" pitchFamily="50" charset="-127"/>
                        <a:ea typeface="돋움" pitchFamily="50" charset="-127"/>
                      </a:endParaRPr>
                    </a:p>
                  </a:txBody>
                  <a:tcPr marL="36000" marR="36000" marT="32397" marB="32397"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12876017"/>
                  </a:ext>
                </a:extLst>
              </a:tr>
              <a:tr h="261973">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en-US" altLang="ko-KR" sz="650" b="0" i="0" u="none" strike="noStrike" kern="1200" cap="none" normalizeH="0" baseline="0" dirty="0" smtClean="0">
                          <a:ln>
                            <a:noFill/>
                          </a:ln>
                          <a:solidFill>
                            <a:schemeClr val="tx1"/>
                          </a:solidFill>
                          <a:effectLst/>
                          <a:latin typeface="돋움" pitchFamily="50" charset="-127"/>
                          <a:ea typeface="돋움" pitchFamily="50" charset="-127"/>
                          <a:cs typeface="+mn-cs"/>
                        </a:rPr>
                        <a:t>97</a:t>
                      </a:r>
                      <a:endParaRPr kumimoji="1" lang="ko-KR" altLang="en-US" sz="650" b="0" i="0" u="none" strike="noStrike" kern="1200" cap="none" normalizeH="0" baseline="0" dirty="0" smtClean="0">
                        <a:ln>
                          <a:noFill/>
                        </a:ln>
                        <a:solidFill>
                          <a:schemeClr val="tx1"/>
                        </a:solidFill>
                        <a:effectLst/>
                        <a:latin typeface="돋움" pitchFamily="50" charset="-127"/>
                        <a:ea typeface="돋움" pitchFamily="50" charset="-127"/>
                        <a:cs typeface="+mn-cs"/>
                      </a:endParaRPr>
                    </a:p>
                  </a:txBody>
                  <a:tcPr marL="36000" marR="36000" marT="32393" marB="32393"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algn="l"/>
                      <a:r>
                        <a:rPr lang="ko-KR" altLang="en-US" sz="650" dirty="0" smtClean="0"/>
                        <a:t>기타 문의 질문 사항</a:t>
                      </a:r>
                      <a:endParaRPr lang="ko-KR" altLang="en-US" sz="650" dirty="0"/>
                    </a:p>
                  </a:txBody>
                  <a:tcPr marL="36000" marR="36000" marT="32397" marB="32397"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ko-KR" altLang="en-US" sz="650" b="0" i="0" u="none" strike="noStrike" cap="none" normalizeH="0" baseline="0" dirty="0" smtClean="0">
                          <a:ln>
                            <a:noFill/>
                          </a:ln>
                          <a:solidFill>
                            <a:schemeClr val="tx1"/>
                          </a:solidFill>
                          <a:effectLst/>
                          <a:latin typeface="돋움" pitchFamily="50" charset="-127"/>
                          <a:ea typeface="돋움" pitchFamily="50" charset="-127"/>
                        </a:rPr>
                        <a:t>기타 문의</a:t>
                      </a:r>
                      <a:endParaRPr kumimoji="1" lang="ko-KR" altLang="en-US" sz="650" b="0" i="0" u="none" strike="noStrike" cap="none" normalizeH="0" baseline="0" dirty="0" smtClean="0">
                        <a:ln>
                          <a:noFill/>
                        </a:ln>
                        <a:solidFill>
                          <a:schemeClr val="tx1"/>
                        </a:solidFill>
                        <a:effectLst/>
                        <a:latin typeface="돋움" pitchFamily="50" charset="-127"/>
                        <a:ea typeface="돋움" pitchFamily="50" charset="-127"/>
                      </a:endParaRPr>
                    </a:p>
                  </a:txBody>
                  <a:tcPr marL="36000" marR="36000" marT="32397" marB="32397"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en-US" altLang="ko-KR" sz="650" b="0" i="0" u="none" strike="noStrike" cap="none" normalizeH="0" baseline="0" dirty="0" smtClean="0">
                          <a:ln>
                            <a:noFill/>
                          </a:ln>
                          <a:solidFill>
                            <a:schemeClr val="tx1"/>
                          </a:solidFill>
                          <a:effectLst/>
                          <a:latin typeface="돋움" pitchFamily="50" charset="-127"/>
                          <a:ea typeface="돋움" pitchFamily="50" charset="-127"/>
                        </a:rPr>
                        <a:t>2013.11.01</a:t>
                      </a:r>
                      <a:endParaRPr kumimoji="1" lang="ko-KR" altLang="en-US" sz="650" b="0" i="0" u="none" strike="noStrike" cap="none" normalizeH="0" baseline="0" dirty="0" smtClean="0">
                        <a:ln>
                          <a:noFill/>
                        </a:ln>
                        <a:solidFill>
                          <a:schemeClr val="tx1"/>
                        </a:solidFill>
                        <a:effectLst/>
                        <a:latin typeface="돋움" pitchFamily="50" charset="-127"/>
                        <a:ea typeface="돋움" pitchFamily="50" charset="-127"/>
                      </a:endParaRPr>
                    </a:p>
                  </a:txBody>
                  <a:tcPr marL="36000" marR="36000" marT="32397" marB="32397"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73297435"/>
                  </a:ext>
                </a:extLst>
              </a:tr>
              <a:tr h="265122">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en-US" altLang="ko-KR" sz="650" b="0" i="0" u="none" strike="noStrike" kern="1200" cap="none" normalizeH="0" baseline="0" smtClean="0">
                          <a:ln>
                            <a:noFill/>
                          </a:ln>
                          <a:solidFill>
                            <a:schemeClr val="tx1"/>
                          </a:solidFill>
                          <a:effectLst/>
                          <a:latin typeface="돋움" pitchFamily="50" charset="-127"/>
                          <a:ea typeface="돋움" pitchFamily="50" charset="-127"/>
                          <a:cs typeface="+mn-cs"/>
                        </a:rPr>
                        <a:t>96</a:t>
                      </a:r>
                      <a:endParaRPr kumimoji="1" lang="ko-KR" altLang="en-US" sz="650" b="0" i="0" u="none" strike="noStrike" kern="1200" cap="none" normalizeH="0" baseline="0" smtClean="0">
                        <a:ln>
                          <a:noFill/>
                        </a:ln>
                        <a:solidFill>
                          <a:schemeClr val="tx1"/>
                        </a:solidFill>
                        <a:effectLst/>
                        <a:latin typeface="돋움" pitchFamily="50" charset="-127"/>
                        <a:ea typeface="돋움" pitchFamily="50" charset="-127"/>
                        <a:cs typeface="+mn-cs"/>
                      </a:endParaRPr>
                    </a:p>
                  </a:txBody>
                  <a:tcPr marL="36000" marR="36000" marT="32393" marB="32393"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algn="l"/>
                      <a:r>
                        <a:rPr lang="ko-KR" altLang="en-US" sz="650" dirty="0" smtClean="0"/>
                        <a:t>테스트 </a:t>
                      </a:r>
                      <a:r>
                        <a:rPr lang="ko-KR" altLang="en-US" sz="650" dirty="0" err="1" smtClean="0"/>
                        <a:t>배포시</a:t>
                      </a:r>
                      <a:r>
                        <a:rPr lang="ko-KR" altLang="en-US" sz="650" dirty="0" smtClean="0"/>
                        <a:t> 오류 해결 방법</a:t>
                      </a:r>
                      <a:endParaRPr lang="ko-KR" altLang="en-US" sz="650" dirty="0"/>
                    </a:p>
                  </a:txBody>
                  <a:tcPr marL="36000" marR="36000" marT="32397" marB="32397"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ko-KR" altLang="en-US" sz="650" b="0" i="0" u="none" strike="noStrike" cap="none" normalizeH="0" baseline="0" dirty="0" smtClean="0">
                          <a:ln>
                            <a:noFill/>
                          </a:ln>
                          <a:solidFill>
                            <a:schemeClr val="tx1"/>
                          </a:solidFill>
                          <a:effectLst/>
                          <a:latin typeface="돋움" pitchFamily="50" charset="-127"/>
                          <a:ea typeface="돋움" pitchFamily="50" charset="-127"/>
                        </a:rPr>
                        <a:t>테스트 </a:t>
                      </a:r>
                      <a:endParaRPr kumimoji="1" lang="en-US" altLang="ko-KR" sz="650" b="0" i="0" u="none" strike="noStrike" cap="none" normalizeH="0" baseline="0" dirty="0" smtClean="0">
                        <a:ln>
                          <a:noFill/>
                        </a:ln>
                        <a:solidFill>
                          <a:schemeClr val="tx1"/>
                        </a:solidFill>
                        <a:effectLst/>
                        <a:latin typeface="돋움" pitchFamily="50" charset="-127"/>
                        <a:ea typeface="돋움" pitchFamily="50" charset="-127"/>
                      </a:endParaRPr>
                    </a:p>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ko-KR" altLang="en-US" sz="650" b="0" i="0" u="none" strike="noStrike" cap="none" normalizeH="0" baseline="0" dirty="0" smtClean="0">
                          <a:ln>
                            <a:noFill/>
                          </a:ln>
                          <a:solidFill>
                            <a:schemeClr val="tx1"/>
                          </a:solidFill>
                          <a:effectLst/>
                          <a:latin typeface="돋움" pitchFamily="50" charset="-127"/>
                          <a:ea typeface="돋움" pitchFamily="50" charset="-127"/>
                        </a:rPr>
                        <a:t>배포</a:t>
                      </a:r>
                      <a:endParaRPr kumimoji="1" lang="ko-KR" altLang="en-US" sz="650" b="0" i="0" u="none" strike="noStrike" cap="none" normalizeH="0" baseline="0" dirty="0" smtClean="0">
                        <a:ln>
                          <a:noFill/>
                        </a:ln>
                        <a:solidFill>
                          <a:schemeClr val="tx1"/>
                        </a:solidFill>
                        <a:effectLst/>
                        <a:latin typeface="돋움" pitchFamily="50" charset="-127"/>
                        <a:ea typeface="돋움" pitchFamily="50" charset="-127"/>
                      </a:endParaRPr>
                    </a:p>
                  </a:txBody>
                  <a:tcPr marL="36000" marR="36000" marT="32397" marB="32397"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en-US" altLang="ko-KR" sz="650" b="0" i="0" u="none" strike="noStrike" cap="none" normalizeH="0" baseline="0" dirty="0" smtClean="0">
                          <a:ln>
                            <a:noFill/>
                          </a:ln>
                          <a:solidFill>
                            <a:schemeClr val="tx1"/>
                          </a:solidFill>
                          <a:effectLst/>
                          <a:latin typeface="돋움" pitchFamily="50" charset="-127"/>
                          <a:ea typeface="돋움" pitchFamily="50" charset="-127"/>
                        </a:rPr>
                        <a:t>2013.11.01</a:t>
                      </a:r>
                      <a:endParaRPr kumimoji="1" lang="ko-KR" altLang="en-US" sz="650" b="0" i="0" u="none" strike="noStrike" cap="none" normalizeH="0" baseline="0" dirty="0" smtClean="0">
                        <a:ln>
                          <a:noFill/>
                        </a:ln>
                        <a:solidFill>
                          <a:schemeClr val="tx1"/>
                        </a:solidFill>
                        <a:effectLst/>
                        <a:latin typeface="돋움" pitchFamily="50" charset="-127"/>
                        <a:ea typeface="돋움" pitchFamily="50" charset="-127"/>
                      </a:endParaRPr>
                    </a:p>
                  </a:txBody>
                  <a:tcPr marL="36000" marR="36000" marT="32397" marB="32397"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17847423"/>
                  </a:ext>
                </a:extLst>
              </a:tr>
              <a:tr h="261973">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en-US" altLang="ko-KR" sz="650" b="0" i="0" u="none" strike="noStrike" kern="1200" cap="none" normalizeH="0" baseline="0" smtClean="0">
                          <a:ln>
                            <a:noFill/>
                          </a:ln>
                          <a:solidFill>
                            <a:schemeClr val="tx1"/>
                          </a:solidFill>
                          <a:effectLst/>
                          <a:latin typeface="돋움" pitchFamily="50" charset="-127"/>
                          <a:ea typeface="돋움" pitchFamily="50" charset="-127"/>
                          <a:cs typeface="+mn-cs"/>
                        </a:rPr>
                        <a:t>95</a:t>
                      </a:r>
                      <a:endParaRPr kumimoji="1" lang="ko-KR" altLang="en-US" sz="650" b="0" i="0" u="none" strike="noStrike" kern="1200" cap="none" normalizeH="0" baseline="0" smtClean="0">
                        <a:ln>
                          <a:noFill/>
                        </a:ln>
                        <a:solidFill>
                          <a:schemeClr val="tx1"/>
                        </a:solidFill>
                        <a:effectLst/>
                        <a:latin typeface="돋움" pitchFamily="50" charset="-127"/>
                        <a:ea typeface="돋움" pitchFamily="50" charset="-127"/>
                        <a:cs typeface="+mn-cs"/>
                      </a:endParaRPr>
                    </a:p>
                  </a:txBody>
                  <a:tcPr marL="36000" marR="36000" marT="32393" marB="32393"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algn="l"/>
                      <a:r>
                        <a:rPr lang="ko-KR" altLang="en-US" sz="650" dirty="0" smtClean="0"/>
                        <a:t>인프라 </a:t>
                      </a:r>
                      <a:r>
                        <a:rPr lang="ko-KR" altLang="en-US" sz="650" dirty="0" err="1" smtClean="0"/>
                        <a:t>신청시</a:t>
                      </a:r>
                      <a:r>
                        <a:rPr lang="ko-KR" altLang="en-US" sz="650" dirty="0" smtClean="0"/>
                        <a:t> 문의 사항</a:t>
                      </a:r>
                      <a:endParaRPr lang="ko-KR" altLang="en-US" sz="650" dirty="0"/>
                    </a:p>
                  </a:txBody>
                  <a:tcPr marL="36000" marR="36000" marT="32397" marB="32397"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ko-KR" altLang="en-US" sz="650" b="0" i="0" u="none" strike="noStrike" cap="none" normalizeH="0" baseline="0" dirty="0" smtClean="0">
                          <a:ln>
                            <a:noFill/>
                          </a:ln>
                          <a:solidFill>
                            <a:schemeClr val="tx1"/>
                          </a:solidFill>
                          <a:effectLst/>
                          <a:latin typeface="돋움" pitchFamily="50" charset="-127"/>
                          <a:ea typeface="돋움" pitchFamily="50" charset="-127"/>
                        </a:rPr>
                        <a:t>인프라</a:t>
                      </a:r>
                      <a:endParaRPr kumimoji="1" lang="ko-KR" altLang="en-US" sz="650" b="0" i="0" u="none" strike="noStrike" cap="none" normalizeH="0" baseline="0" dirty="0" smtClean="0">
                        <a:ln>
                          <a:noFill/>
                        </a:ln>
                        <a:solidFill>
                          <a:schemeClr val="tx1"/>
                        </a:solidFill>
                        <a:effectLst/>
                        <a:latin typeface="돋움" pitchFamily="50" charset="-127"/>
                        <a:ea typeface="돋움" pitchFamily="50" charset="-127"/>
                      </a:endParaRPr>
                    </a:p>
                  </a:txBody>
                  <a:tcPr marL="36000" marR="36000" marT="32397" marB="32397"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en-US" altLang="ko-KR" sz="650" b="0" i="0" u="none" strike="noStrike" cap="none" normalizeH="0" baseline="0" dirty="0" smtClean="0">
                          <a:ln>
                            <a:noFill/>
                          </a:ln>
                          <a:solidFill>
                            <a:schemeClr val="tx1"/>
                          </a:solidFill>
                          <a:effectLst/>
                          <a:latin typeface="돋움" pitchFamily="50" charset="-127"/>
                          <a:ea typeface="돋움" pitchFamily="50" charset="-127"/>
                        </a:rPr>
                        <a:t>2013.11.01</a:t>
                      </a:r>
                      <a:endParaRPr kumimoji="1" lang="ko-KR" altLang="en-US" sz="650" b="0" i="0" u="none" strike="noStrike" cap="none" normalizeH="0" baseline="0" dirty="0" smtClean="0">
                        <a:ln>
                          <a:noFill/>
                        </a:ln>
                        <a:solidFill>
                          <a:schemeClr val="tx1"/>
                        </a:solidFill>
                        <a:effectLst/>
                        <a:latin typeface="돋움" pitchFamily="50" charset="-127"/>
                        <a:ea typeface="돋움" pitchFamily="50" charset="-127"/>
                      </a:endParaRPr>
                    </a:p>
                  </a:txBody>
                  <a:tcPr marL="36000" marR="36000" marT="32397" marB="32397"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638859"/>
                  </a:ext>
                </a:extLst>
              </a:tr>
            </a:tbl>
          </a:graphicData>
        </a:graphic>
      </p:graphicFrame>
      <p:grpSp>
        <p:nvGrpSpPr>
          <p:cNvPr id="194" name="그룹 73"/>
          <p:cNvGrpSpPr/>
          <p:nvPr/>
        </p:nvGrpSpPr>
        <p:grpSpPr>
          <a:xfrm>
            <a:off x="1905678" y="7874599"/>
            <a:ext cx="2008273" cy="540060"/>
            <a:chOff x="748483" y="980728"/>
            <a:chExt cx="2008273" cy="540060"/>
          </a:xfrm>
        </p:grpSpPr>
        <p:sp>
          <p:nvSpPr>
            <p:cNvPr id="195" name="오각형 194"/>
            <p:cNvSpPr/>
            <p:nvPr/>
          </p:nvSpPr>
          <p:spPr bwMode="auto">
            <a:xfrm>
              <a:off x="748483" y="980728"/>
              <a:ext cx="2008273" cy="540060"/>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196" name="TextBox 195"/>
            <p:cNvSpPr txBox="1"/>
            <p:nvPr/>
          </p:nvSpPr>
          <p:spPr>
            <a:xfrm>
              <a:off x="1604628" y="1197846"/>
              <a:ext cx="639919" cy="230832"/>
            </a:xfrm>
            <a:prstGeom prst="rect">
              <a:avLst/>
            </a:prstGeom>
            <a:noFill/>
          </p:spPr>
          <p:txBody>
            <a:bodyPr wrap="none" rtlCol="0">
              <a:spAutoFit/>
            </a:bodyPr>
            <a:lstStyle/>
            <a:p>
              <a:r>
                <a:rPr lang="ko-KR" altLang="en-US" sz="900" b="1" dirty="0" smtClean="0"/>
                <a:t>약관동의</a:t>
              </a:r>
              <a:endParaRPr lang="ko-KR" altLang="en-US" sz="900" b="1" dirty="0"/>
            </a:p>
          </p:txBody>
        </p:sp>
        <p:sp>
          <p:nvSpPr>
            <p:cNvPr id="197" name="TextBox 196"/>
            <p:cNvSpPr txBox="1"/>
            <p:nvPr/>
          </p:nvSpPr>
          <p:spPr>
            <a:xfrm>
              <a:off x="1616779" y="1081916"/>
              <a:ext cx="526106" cy="200055"/>
            </a:xfrm>
            <a:prstGeom prst="rect">
              <a:avLst/>
            </a:prstGeom>
            <a:no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198" name="Panel"/>
            <p:cNvSpPr>
              <a:spLocks/>
            </p:cNvSpPr>
            <p:nvPr/>
          </p:nvSpPr>
          <p:spPr bwMode="auto">
            <a:xfrm>
              <a:off x="848544" y="1081916"/>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199" name="그룹 74"/>
          <p:cNvGrpSpPr/>
          <p:nvPr/>
        </p:nvGrpSpPr>
        <p:grpSpPr>
          <a:xfrm>
            <a:off x="6298167" y="7874599"/>
            <a:ext cx="2008273" cy="540060"/>
            <a:chOff x="748483" y="980728"/>
            <a:chExt cx="2008273" cy="540060"/>
          </a:xfrm>
        </p:grpSpPr>
        <p:sp>
          <p:nvSpPr>
            <p:cNvPr id="200" name="오각형 199"/>
            <p:cNvSpPr/>
            <p:nvPr/>
          </p:nvSpPr>
          <p:spPr bwMode="auto">
            <a:xfrm>
              <a:off x="748483" y="980728"/>
              <a:ext cx="2008273" cy="540060"/>
            </a:xfrm>
            <a:prstGeom prst="homePlate">
              <a:avLst/>
            </a:prstGeom>
            <a:noFill/>
            <a:ln w="3175" algn="ctr">
              <a:solidFill>
                <a:schemeClr val="tx1">
                  <a:lumMod val="50000"/>
                  <a:lumOff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201" name="TextBox 200"/>
            <p:cNvSpPr txBox="1"/>
            <p:nvPr/>
          </p:nvSpPr>
          <p:spPr>
            <a:xfrm>
              <a:off x="1604628" y="1197846"/>
              <a:ext cx="639919" cy="230832"/>
            </a:xfrm>
            <a:prstGeom prst="rect">
              <a:avLst/>
            </a:prstGeom>
            <a:noFill/>
          </p:spPr>
          <p:txBody>
            <a:bodyPr wrap="none" rtlCol="0">
              <a:spAutoFit/>
            </a:bodyPr>
            <a:lstStyle/>
            <a:p>
              <a:r>
                <a:rPr lang="ko-KR" altLang="en-US" sz="900" b="1" dirty="0" smtClean="0"/>
                <a:t>가입완료</a:t>
              </a:r>
              <a:endParaRPr lang="ko-KR" altLang="en-US" sz="900" b="1" dirty="0"/>
            </a:p>
          </p:txBody>
        </p:sp>
        <p:sp>
          <p:nvSpPr>
            <p:cNvPr id="202" name="TextBox 201"/>
            <p:cNvSpPr txBox="1"/>
            <p:nvPr/>
          </p:nvSpPr>
          <p:spPr>
            <a:xfrm>
              <a:off x="1616779" y="1081916"/>
              <a:ext cx="510076" cy="200055"/>
            </a:xfrm>
            <a:prstGeom prst="rect">
              <a:avLst/>
            </a:prstGeom>
            <a:noFill/>
          </p:spPr>
          <p:txBody>
            <a:bodyPr wrap="none" rtlCol="0">
              <a:spAutoFit/>
            </a:bodyPr>
            <a:lstStyle/>
            <a:p>
              <a:r>
                <a:rPr lang="en-US" altLang="ko-KR" sz="700" dirty="0" smtClean="0">
                  <a:latin typeface="+mj-ea"/>
                  <a:ea typeface="+mj-ea"/>
                </a:rPr>
                <a:t>STEP 03</a:t>
              </a:r>
              <a:endParaRPr lang="ko-KR" altLang="en-US" sz="700" dirty="0">
                <a:latin typeface="+mj-ea"/>
                <a:ea typeface="+mj-ea"/>
              </a:endParaRPr>
            </a:p>
          </p:txBody>
        </p:sp>
        <p:sp>
          <p:nvSpPr>
            <p:cNvPr id="203" name="Panel"/>
            <p:cNvSpPr>
              <a:spLocks/>
            </p:cNvSpPr>
            <p:nvPr/>
          </p:nvSpPr>
          <p:spPr bwMode="auto">
            <a:xfrm>
              <a:off x="848544" y="1081916"/>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204" name="그룹 203"/>
          <p:cNvGrpSpPr/>
          <p:nvPr/>
        </p:nvGrpSpPr>
        <p:grpSpPr>
          <a:xfrm>
            <a:off x="3937804" y="7874599"/>
            <a:ext cx="2347981" cy="538417"/>
            <a:chOff x="2780609" y="908720"/>
            <a:chExt cx="2347981" cy="538417"/>
          </a:xfrm>
        </p:grpSpPr>
        <p:sp>
          <p:nvSpPr>
            <p:cNvPr id="205" name="오각형 204"/>
            <p:cNvSpPr/>
            <p:nvPr/>
          </p:nvSpPr>
          <p:spPr bwMode="auto">
            <a:xfrm>
              <a:off x="2780609" y="908720"/>
              <a:ext cx="2347981" cy="538417"/>
            </a:xfrm>
            <a:prstGeom prst="homePlate">
              <a:avLst/>
            </a:prstGeom>
            <a:solidFill>
              <a:schemeClr val="bg1"/>
            </a:solidFill>
            <a:ln w="3175" algn="ctr">
              <a:solidFill>
                <a:schemeClr val="tx1"/>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206" name="TextBox 205"/>
            <p:cNvSpPr txBox="1"/>
            <p:nvPr/>
          </p:nvSpPr>
          <p:spPr>
            <a:xfrm>
              <a:off x="3648905" y="1125838"/>
              <a:ext cx="1273105" cy="230832"/>
            </a:xfrm>
            <a:prstGeom prst="rect">
              <a:avLst/>
            </a:prstGeom>
            <a:noFill/>
          </p:spPr>
          <p:txBody>
            <a:bodyPr wrap="none" rtlCol="0">
              <a:spAutoFit/>
            </a:bodyPr>
            <a:lstStyle/>
            <a:p>
              <a:r>
                <a:rPr lang="ko-KR" altLang="en-US" sz="900" b="1" dirty="0" smtClean="0"/>
                <a:t>본인인증 및 정보입력</a:t>
              </a:r>
              <a:endParaRPr lang="ko-KR" altLang="en-US" sz="900" b="1" dirty="0"/>
            </a:p>
          </p:txBody>
        </p:sp>
        <p:sp>
          <p:nvSpPr>
            <p:cNvPr id="207" name="TextBox 206"/>
            <p:cNvSpPr txBox="1"/>
            <p:nvPr/>
          </p:nvSpPr>
          <p:spPr>
            <a:xfrm>
              <a:off x="3661056" y="1009908"/>
              <a:ext cx="510076" cy="200055"/>
            </a:xfrm>
            <a:prstGeom prst="rect">
              <a:avLst/>
            </a:prstGeom>
            <a:noFill/>
          </p:spPr>
          <p:txBody>
            <a:bodyPr wrap="none" rtlCol="0">
              <a:spAutoFit/>
            </a:bodyPr>
            <a:lstStyle/>
            <a:p>
              <a:r>
                <a:rPr lang="en-US" altLang="ko-KR" sz="700" dirty="0" smtClean="0">
                  <a:latin typeface="+mj-ea"/>
                  <a:ea typeface="+mj-ea"/>
                </a:rPr>
                <a:t>STEP 02</a:t>
              </a:r>
              <a:endParaRPr lang="ko-KR" altLang="en-US" sz="700" dirty="0">
                <a:latin typeface="+mj-ea"/>
                <a:ea typeface="+mj-ea"/>
              </a:endParaRPr>
            </a:p>
          </p:txBody>
        </p:sp>
        <p:sp>
          <p:nvSpPr>
            <p:cNvPr id="208" name="Panel"/>
            <p:cNvSpPr>
              <a:spLocks/>
            </p:cNvSpPr>
            <p:nvPr/>
          </p:nvSpPr>
          <p:spPr bwMode="auto">
            <a:xfrm>
              <a:off x="2892821" y="1009908"/>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209" name="그룹 73"/>
          <p:cNvGrpSpPr/>
          <p:nvPr/>
        </p:nvGrpSpPr>
        <p:grpSpPr>
          <a:xfrm>
            <a:off x="3708303" y="7200042"/>
            <a:ext cx="1608287" cy="253916"/>
            <a:chOff x="748483" y="1123800"/>
            <a:chExt cx="2008273" cy="253916"/>
          </a:xfrm>
        </p:grpSpPr>
        <p:sp>
          <p:nvSpPr>
            <p:cNvPr id="210" name="오각형 209"/>
            <p:cNvSpPr/>
            <p:nvPr/>
          </p:nvSpPr>
          <p:spPr bwMode="auto">
            <a:xfrm>
              <a:off x="748483" y="1123800"/>
              <a:ext cx="2008273" cy="253916"/>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sz="700">
                <a:ea typeface="돋움" pitchFamily="50" charset="-127"/>
              </a:endParaRPr>
            </a:p>
          </p:txBody>
        </p:sp>
        <p:sp>
          <p:nvSpPr>
            <p:cNvPr id="212" name="TextBox 211"/>
            <p:cNvSpPr txBox="1"/>
            <p:nvPr/>
          </p:nvSpPr>
          <p:spPr>
            <a:xfrm>
              <a:off x="1655266" y="1174382"/>
              <a:ext cx="542136" cy="200055"/>
            </a:xfrm>
            <a:prstGeom prst="rect">
              <a:avLst/>
            </a:prstGeom>
            <a:no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213" name="Panel"/>
            <p:cNvSpPr>
              <a:spLocks/>
            </p:cNvSpPr>
            <p:nvPr/>
          </p:nvSpPr>
          <p:spPr bwMode="auto">
            <a:xfrm>
              <a:off x="874202" y="1180379"/>
              <a:ext cx="644876" cy="158238"/>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grpSp>
        <p:nvGrpSpPr>
          <p:cNvPr id="229" name="그룹 149"/>
          <p:cNvGrpSpPr/>
          <p:nvPr/>
        </p:nvGrpSpPr>
        <p:grpSpPr>
          <a:xfrm>
            <a:off x="3393688" y="1912973"/>
            <a:ext cx="4765100" cy="1623159"/>
            <a:chOff x="134206" y="44310"/>
            <a:chExt cx="1387460" cy="600659"/>
          </a:xfrm>
        </p:grpSpPr>
        <p:sp>
          <p:nvSpPr>
            <p:cNvPr id="230" name="모서리가 둥근 직사각형 150"/>
            <p:cNvSpPr/>
            <p:nvPr/>
          </p:nvSpPr>
          <p:spPr>
            <a:xfrm>
              <a:off x="134207" y="88497"/>
              <a:ext cx="1387459" cy="556472"/>
            </a:xfrm>
            <a:prstGeom prst="roundRect">
              <a:avLst>
                <a:gd name="adj" fmla="val 7971"/>
              </a:avLst>
            </a:prstGeom>
            <a:noFill/>
            <a:ln w="6350" cap="flat">
              <a:solidFill>
                <a:schemeClr val="bg1">
                  <a:lumMod val="85000"/>
                </a:schemeClr>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a:p>
          </p:txBody>
        </p:sp>
        <p:sp>
          <p:nvSpPr>
            <p:cNvPr id="231" name="TextBox 151"/>
            <p:cNvSpPr txBox="1"/>
            <p:nvPr/>
          </p:nvSpPr>
          <p:spPr>
            <a:xfrm>
              <a:off x="134206" y="44310"/>
              <a:ext cx="319925" cy="72222"/>
            </a:xfrm>
            <a:prstGeom prst="rect">
              <a:avLst/>
            </a:prstGeom>
            <a:solidFill>
              <a:srgbClr val="FFFFFF"/>
            </a:solidFill>
            <a:ln w="12700" cap="flat">
              <a:solidFill>
                <a:schemeClr val="bg1"/>
              </a:solid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800" b="1"/>
              </a:lvl1pPr>
            </a:lstStyle>
            <a:p>
              <a:r>
                <a:rPr lang="ko-KR" altLang="en-US" dirty="0" smtClean="0"/>
                <a:t>서비스 </a:t>
              </a:r>
              <a:r>
                <a:rPr lang="ko-KR" altLang="en-US" dirty="0" err="1" smtClean="0"/>
                <a:t>개발신청</a:t>
              </a:r>
              <a:r>
                <a:rPr lang="ko-KR" altLang="en-US" dirty="0" smtClean="0"/>
                <a:t> 관리</a:t>
              </a:r>
              <a:endParaRPr dirty="0"/>
            </a:p>
          </p:txBody>
        </p:sp>
      </p:grpSp>
      <p:pic>
        <p:nvPicPr>
          <p:cNvPr id="233" name="그림 232"/>
          <p:cNvPicPr>
            <a:picLocks noChangeAspect="1"/>
          </p:cNvPicPr>
          <p:nvPr/>
        </p:nvPicPr>
        <p:blipFill>
          <a:blip r:embed="rId2"/>
          <a:stretch>
            <a:fillRect/>
          </a:stretch>
        </p:blipFill>
        <p:spPr>
          <a:xfrm>
            <a:off x="8025947" y="1825398"/>
            <a:ext cx="229386" cy="229386"/>
          </a:xfrm>
          <a:prstGeom prst="rect">
            <a:avLst/>
          </a:prstGeom>
        </p:spPr>
      </p:pic>
      <p:grpSp>
        <p:nvGrpSpPr>
          <p:cNvPr id="234" name="그룹 73"/>
          <p:cNvGrpSpPr/>
          <p:nvPr/>
        </p:nvGrpSpPr>
        <p:grpSpPr>
          <a:xfrm>
            <a:off x="6278161" y="7223693"/>
            <a:ext cx="1160330" cy="253916"/>
            <a:chOff x="748483" y="1123800"/>
            <a:chExt cx="2008273" cy="253916"/>
          </a:xfrm>
        </p:grpSpPr>
        <p:sp>
          <p:nvSpPr>
            <p:cNvPr id="235" name="오각형 234"/>
            <p:cNvSpPr/>
            <p:nvPr/>
          </p:nvSpPr>
          <p:spPr bwMode="auto">
            <a:xfrm>
              <a:off x="748483" y="1123800"/>
              <a:ext cx="2008273" cy="253916"/>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sz="700">
                <a:ea typeface="돋움" pitchFamily="50" charset="-127"/>
              </a:endParaRPr>
            </a:p>
          </p:txBody>
        </p:sp>
        <p:sp>
          <p:nvSpPr>
            <p:cNvPr id="236" name="TextBox 235"/>
            <p:cNvSpPr txBox="1"/>
            <p:nvPr/>
          </p:nvSpPr>
          <p:spPr>
            <a:xfrm>
              <a:off x="1655266" y="1174382"/>
              <a:ext cx="542136" cy="200055"/>
            </a:xfrm>
            <a:prstGeom prst="rect">
              <a:avLst/>
            </a:prstGeom>
            <a:no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237" name="Panel"/>
            <p:cNvSpPr>
              <a:spLocks/>
            </p:cNvSpPr>
            <p:nvPr/>
          </p:nvSpPr>
          <p:spPr bwMode="auto">
            <a:xfrm>
              <a:off x="874202" y="1180379"/>
              <a:ext cx="644876" cy="158238"/>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grpSp>
        <p:nvGrpSpPr>
          <p:cNvPr id="238" name="그룹 73"/>
          <p:cNvGrpSpPr/>
          <p:nvPr/>
        </p:nvGrpSpPr>
        <p:grpSpPr>
          <a:xfrm>
            <a:off x="3594769" y="2759269"/>
            <a:ext cx="1414833" cy="414711"/>
            <a:chOff x="748483" y="1123800"/>
            <a:chExt cx="2008273" cy="253916"/>
          </a:xfrm>
        </p:grpSpPr>
        <p:sp>
          <p:nvSpPr>
            <p:cNvPr id="239" name="오각형 238"/>
            <p:cNvSpPr/>
            <p:nvPr/>
          </p:nvSpPr>
          <p:spPr bwMode="auto">
            <a:xfrm>
              <a:off x="748483" y="1123800"/>
              <a:ext cx="2008273" cy="253916"/>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sz="700">
                <a:ea typeface="돋움" pitchFamily="50" charset="-127"/>
              </a:endParaRPr>
            </a:p>
          </p:txBody>
        </p:sp>
        <p:sp>
          <p:nvSpPr>
            <p:cNvPr id="240" name="TextBox 239"/>
            <p:cNvSpPr txBox="1"/>
            <p:nvPr/>
          </p:nvSpPr>
          <p:spPr>
            <a:xfrm>
              <a:off x="1494850" y="1168092"/>
              <a:ext cx="1038363" cy="188443"/>
            </a:xfrm>
            <a:prstGeom prst="rect">
              <a:avLst/>
            </a:prstGeom>
            <a:noFill/>
          </p:spPr>
          <p:txBody>
            <a:bodyPr wrap="square" rtlCol="0">
              <a:spAutoFit/>
            </a:bodyPr>
            <a:lstStyle/>
            <a:p>
              <a:r>
                <a:rPr lang="en-US" altLang="ko-KR" sz="700" dirty="0" smtClean="0">
                  <a:latin typeface="+mj-ea"/>
                  <a:ea typeface="+mj-ea"/>
                </a:rPr>
                <a:t>STEP </a:t>
              </a:r>
              <a:r>
                <a:rPr lang="en-US" altLang="ko-KR" sz="700" dirty="0" smtClean="0">
                  <a:latin typeface="+mj-ea"/>
                  <a:ea typeface="+mj-ea"/>
                </a:rPr>
                <a:t>01</a:t>
              </a:r>
            </a:p>
            <a:p>
              <a:r>
                <a:rPr lang="ko-KR" altLang="en-US" sz="700" dirty="0" smtClean="0">
                  <a:latin typeface="+mj-ea"/>
                  <a:ea typeface="+mj-ea"/>
                </a:rPr>
                <a:t>개발계획신청</a:t>
              </a:r>
              <a:endParaRPr lang="ko-KR" altLang="en-US" sz="700" dirty="0">
                <a:latin typeface="+mj-ea"/>
                <a:ea typeface="+mj-ea"/>
              </a:endParaRPr>
            </a:p>
          </p:txBody>
        </p:sp>
        <p:sp>
          <p:nvSpPr>
            <p:cNvPr id="241" name="Panel"/>
            <p:cNvSpPr>
              <a:spLocks/>
            </p:cNvSpPr>
            <p:nvPr/>
          </p:nvSpPr>
          <p:spPr bwMode="auto">
            <a:xfrm>
              <a:off x="874202" y="1180379"/>
              <a:ext cx="644876" cy="158238"/>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1/ 3</a:t>
              </a:r>
              <a:r>
                <a:rPr lang="ko-KR" altLang="en-US" sz="700" dirty="0" smtClean="0">
                  <a:solidFill>
                    <a:schemeClr val="tx1"/>
                  </a:solidFill>
                  <a:latin typeface="돋움" panose="020B0600000101010101" pitchFamily="50" charset="-127"/>
                  <a:ea typeface="돋움" panose="020B0600000101010101" pitchFamily="50" charset="-127"/>
                  <a:cs typeface="Calibri" pitchFamily="34" charset="0"/>
                </a:rPr>
                <a:t>건</a:t>
              </a: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grpSp>
        <p:nvGrpSpPr>
          <p:cNvPr id="242" name="그룹 73"/>
          <p:cNvGrpSpPr/>
          <p:nvPr/>
        </p:nvGrpSpPr>
        <p:grpSpPr>
          <a:xfrm>
            <a:off x="5050055" y="2768009"/>
            <a:ext cx="1451370" cy="414711"/>
            <a:chOff x="748483" y="1123800"/>
            <a:chExt cx="2008273" cy="253916"/>
          </a:xfrm>
        </p:grpSpPr>
        <p:sp>
          <p:nvSpPr>
            <p:cNvPr id="243" name="오각형 242"/>
            <p:cNvSpPr/>
            <p:nvPr/>
          </p:nvSpPr>
          <p:spPr bwMode="auto">
            <a:xfrm>
              <a:off x="748483" y="1123800"/>
              <a:ext cx="2008273" cy="253916"/>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sz="700">
                <a:ea typeface="돋움" pitchFamily="50" charset="-127"/>
              </a:endParaRPr>
            </a:p>
          </p:txBody>
        </p:sp>
        <p:sp>
          <p:nvSpPr>
            <p:cNvPr id="244" name="TextBox 243"/>
            <p:cNvSpPr txBox="1"/>
            <p:nvPr/>
          </p:nvSpPr>
          <p:spPr>
            <a:xfrm>
              <a:off x="1470456" y="1161801"/>
              <a:ext cx="1203540" cy="188443"/>
            </a:xfrm>
            <a:prstGeom prst="rect">
              <a:avLst/>
            </a:prstGeom>
            <a:noFill/>
          </p:spPr>
          <p:txBody>
            <a:bodyPr wrap="square" rtlCol="0">
              <a:spAutoFit/>
            </a:bodyPr>
            <a:lstStyle/>
            <a:p>
              <a:r>
                <a:rPr lang="en-US" altLang="ko-KR" sz="700" dirty="0" smtClean="0">
                  <a:latin typeface="+mj-ea"/>
                  <a:ea typeface="+mj-ea"/>
                </a:rPr>
                <a:t>STEP </a:t>
              </a:r>
              <a:r>
                <a:rPr lang="en-US" altLang="ko-KR" sz="700" dirty="0" smtClean="0">
                  <a:latin typeface="+mj-ea"/>
                  <a:ea typeface="+mj-ea"/>
                </a:rPr>
                <a:t>02</a:t>
              </a:r>
            </a:p>
            <a:p>
              <a:r>
                <a:rPr lang="ko-KR" altLang="en-US" sz="700" dirty="0" err="1" smtClean="0">
                  <a:latin typeface="+mj-ea"/>
                  <a:ea typeface="+mj-ea"/>
                </a:rPr>
                <a:t>테스트배포</a:t>
              </a:r>
              <a:r>
                <a:rPr lang="ko-KR" altLang="en-US" sz="700" dirty="0" smtClean="0">
                  <a:latin typeface="+mj-ea"/>
                  <a:ea typeface="+mj-ea"/>
                </a:rPr>
                <a:t> 신청</a:t>
              </a:r>
              <a:endParaRPr lang="ko-KR" altLang="en-US" sz="700" dirty="0">
                <a:latin typeface="+mj-ea"/>
                <a:ea typeface="+mj-ea"/>
              </a:endParaRPr>
            </a:p>
          </p:txBody>
        </p:sp>
        <p:sp>
          <p:nvSpPr>
            <p:cNvPr id="245" name="Panel"/>
            <p:cNvSpPr>
              <a:spLocks/>
            </p:cNvSpPr>
            <p:nvPr/>
          </p:nvSpPr>
          <p:spPr bwMode="auto">
            <a:xfrm>
              <a:off x="874202" y="1180379"/>
              <a:ext cx="644876" cy="158238"/>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1/2</a:t>
              </a:r>
              <a:r>
                <a:rPr lang="ko-KR" altLang="en-US" sz="700" dirty="0" smtClean="0">
                  <a:solidFill>
                    <a:schemeClr val="tx1"/>
                  </a:solidFill>
                  <a:latin typeface="돋움" panose="020B0600000101010101" pitchFamily="50" charset="-127"/>
                  <a:ea typeface="돋움" panose="020B0600000101010101" pitchFamily="50" charset="-127"/>
                  <a:cs typeface="Calibri" pitchFamily="34" charset="0"/>
                </a:rPr>
                <a:t>건</a:t>
              </a: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grpSp>
        <p:nvGrpSpPr>
          <p:cNvPr id="246" name="그룹 73"/>
          <p:cNvGrpSpPr/>
          <p:nvPr/>
        </p:nvGrpSpPr>
        <p:grpSpPr>
          <a:xfrm>
            <a:off x="6538904" y="2764730"/>
            <a:ext cx="1389643" cy="414711"/>
            <a:chOff x="748483" y="1123800"/>
            <a:chExt cx="2008273" cy="253916"/>
          </a:xfrm>
        </p:grpSpPr>
        <p:sp>
          <p:nvSpPr>
            <p:cNvPr id="247" name="오각형 246"/>
            <p:cNvSpPr/>
            <p:nvPr/>
          </p:nvSpPr>
          <p:spPr bwMode="auto">
            <a:xfrm>
              <a:off x="748483" y="1123800"/>
              <a:ext cx="2008273" cy="253916"/>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sz="700">
                <a:ea typeface="돋움" pitchFamily="50" charset="-127"/>
              </a:endParaRPr>
            </a:p>
          </p:txBody>
        </p:sp>
        <p:sp>
          <p:nvSpPr>
            <p:cNvPr id="248" name="TextBox 247"/>
            <p:cNvSpPr txBox="1"/>
            <p:nvPr/>
          </p:nvSpPr>
          <p:spPr>
            <a:xfrm>
              <a:off x="1447398" y="1155511"/>
              <a:ext cx="1119062" cy="188443"/>
            </a:xfrm>
            <a:prstGeom prst="rect">
              <a:avLst/>
            </a:prstGeom>
            <a:noFill/>
          </p:spPr>
          <p:txBody>
            <a:bodyPr wrap="square" rtlCol="0">
              <a:spAutoFit/>
            </a:bodyPr>
            <a:lstStyle/>
            <a:p>
              <a:r>
                <a:rPr lang="en-US" altLang="ko-KR" sz="700" dirty="0" smtClean="0">
                  <a:latin typeface="+mj-ea"/>
                  <a:ea typeface="+mj-ea"/>
                </a:rPr>
                <a:t>STEP </a:t>
              </a:r>
              <a:r>
                <a:rPr lang="en-US" altLang="ko-KR" sz="700" dirty="0" smtClean="0">
                  <a:latin typeface="+mj-ea"/>
                  <a:ea typeface="+mj-ea"/>
                </a:rPr>
                <a:t>03</a:t>
              </a:r>
            </a:p>
            <a:p>
              <a:r>
                <a:rPr lang="ko-KR" altLang="en-US" sz="700" dirty="0" err="1" smtClean="0">
                  <a:latin typeface="+mj-ea"/>
                  <a:ea typeface="+mj-ea"/>
                </a:rPr>
                <a:t>운영배포</a:t>
              </a:r>
              <a:r>
                <a:rPr lang="ko-KR" altLang="en-US" sz="700" dirty="0" smtClean="0">
                  <a:latin typeface="+mj-ea"/>
                  <a:ea typeface="+mj-ea"/>
                </a:rPr>
                <a:t> 신청</a:t>
              </a:r>
              <a:endParaRPr lang="ko-KR" altLang="en-US" sz="700" dirty="0">
                <a:latin typeface="+mj-ea"/>
                <a:ea typeface="+mj-ea"/>
              </a:endParaRPr>
            </a:p>
          </p:txBody>
        </p:sp>
        <p:sp>
          <p:nvSpPr>
            <p:cNvPr id="249" name="Panel"/>
            <p:cNvSpPr>
              <a:spLocks/>
            </p:cNvSpPr>
            <p:nvPr/>
          </p:nvSpPr>
          <p:spPr bwMode="auto">
            <a:xfrm>
              <a:off x="874202" y="1180379"/>
              <a:ext cx="644876" cy="158238"/>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0/0</a:t>
              </a:r>
              <a:r>
                <a:rPr lang="ko-KR" altLang="en-US" sz="700" dirty="0" smtClean="0">
                  <a:solidFill>
                    <a:schemeClr val="tx1"/>
                  </a:solidFill>
                  <a:latin typeface="돋움" panose="020B0600000101010101" pitchFamily="50" charset="-127"/>
                  <a:ea typeface="돋움" panose="020B0600000101010101" pitchFamily="50" charset="-127"/>
                  <a:cs typeface="Calibri" pitchFamily="34" charset="0"/>
                </a:rPr>
                <a:t>건</a:t>
              </a: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grpSp>
        <p:nvGrpSpPr>
          <p:cNvPr id="250" name="Google Shape;428;p17"/>
          <p:cNvGrpSpPr/>
          <p:nvPr/>
        </p:nvGrpSpPr>
        <p:grpSpPr>
          <a:xfrm>
            <a:off x="9016282" y="-1726118"/>
            <a:ext cx="860600" cy="300347"/>
            <a:chOff x="-1" y="0"/>
            <a:chExt cx="1260002" cy="360000"/>
          </a:xfrm>
          <a:solidFill>
            <a:schemeClr val="tx2">
              <a:lumMod val="40000"/>
              <a:lumOff val="60000"/>
            </a:schemeClr>
          </a:solidFill>
        </p:grpSpPr>
        <p:sp>
          <p:nvSpPr>
            <p:cNvPr id="251"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52"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개발 </a:t>
              </a:r>
              <a:endParaRPr lang="en-US" altLang="ko-KR" sz="600" dirty="0" smtClean="0">
                <a:solidFill>
                  <a:schemeClr val="tx1"/>
                </a:solidFill>
              </a:endParaRPr>
            </a:p>
            <a:p>
              <a:r>
                <a:rPr lang="ko-KR" altLang="en-US" sz="600" dirty="0" smtClean="0">
                  <a:solidFill>
                    <a:schemeClr val="tx1"/>
                  </a:solidFill>
                </a:rPr>
                <a:t>계획 관리</a:t>
              </a:r>
              <a:endParaRPr sz="600" dirty="0">
                <a:solidFill>
                  <a:schemeClr val="tx1"/>
                </a:solidFill>
              </a:endParaRPr>
            </a:p>
          </p:txBody>
        </p:sp>
      </p:grpSp>
      <p:grpSp>
        <p:nvGrpSpPr>
          <p:cNvPr id="253" name="Google Shape;428;p17"/>
          <p:cNvGrpSpPr/>
          <p:nvPr/>
        </p:nvGrpSpPr>
        <p:grpSpPr>
          <a:xfrm>
            <a:off x="9020064" y="-1250648"/>
            <a:ext cx="860600" cy="300347"/>
            <a:chOff x="-1" y="0"/>
            <a:chExt cx="1260002" cy="360000"/>
          </a:xfrm>
          <a:solidFill>
            <a:schemeClr val="tx2">
              <a:lumMod val="40000"/>
              <a:lumOff val="60000"/>
            </a:schemeClr>
          </a:solidFill>
        </p:grpSpPr>
        <p:sp>
          <p:nvSpPr>
            <p:cNvPr id="254"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55"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테스트 </a:t>
              </a:r>
              <a:endParaRPr lang="en-US" altLang="ko-KR" sz="600" dirty="0" smtClean="0">
                <a:solidFill>
                  <a:schemeClr val="tx1"/>
                </a:solidFill>
              </a:endParaRPr>
            </a:p>
            <a:p>
              <a:r>
                <a:rPr lang="ko-KR" altLang="en-US" sz="600" dirty="0" smtClean="0">
                  <a:solidFill>
                    <a:schemeClr val="tx1"/>
                  </a:solidFill>
                </a:rPr>
                <a:t>배포 관리</a:t>
              </a:r>
              <a:endParaRPr sz="600" dirty="0">
                <a:solidFill>
                  <a:schemeClr val="tx1"/>
                </a:solidFill>
              </a:endParaRPr>
            </a:p>
          </p:txBody>
        </p:sp>
      </p:grpSp>
      <p:grpSp>
        <p:nvGrpSpPr>
          <p:cNvPr id="256" name="Google Shape;428;p17"/>
          <p:cNvGrpSpPr/>
          <p:nvPr/>
        </p:nvGrpSpPr>
        <p:grpSpPr>
          <a:xfrm>
            <a:off x="9016282" y="-788736"/>
            <a:ext cx="860600" cy="300347"/>
            <a:chOff x="-1" y="0"/>
            <a:chExt cx="1260002" cy="360000"/>
          </a:xfrm>
          <a:solidFill>
            <a:schemeClr val="tx2">
              <a:lumMod val="40000"/>
              <a:lumOff val="60000"/>
            </a:schemeClr>
          </a:solidFill>
        </p:grpSpPr>
        <p:sp>
          <p:nvSpPr>
            <p:cNvPr id="257"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58"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운영 </a:t>
              </a:r>
              <a:endParaRPr lang="en-US" altLang="ko-KR" sz="600" dirty="0" smtClean="0">
                <a:solidFill>
                  <a:schemeClr val="tx1"/>
                </a:solidFill>
              </a:endParaRPr>
            </a:p>
            <a:p>
              <a:r>
                <a:rPr lang="ko-KR" altLang="en-US" sz="600" dirty="0" smtClean="0">
                  <a:solidFill>
                    <a:schemeClr val="tx1"/>
                  </a:solidFill>
                </a:rPr>
                <a:t>배포 관리</a:t>
              </a:r>
              <a:endParaRPr sz="600" dirty="0">
                <a:solidFill>
                  <a:schemeClr val="tx1"/>
                </a:solidFill>
              </a:endParaRPr>
            </a:p>
          </p:txBody>
        </p:sp>
      </p:grpSp>
      <p:grpSp>
        <p:nvGrpSpPr>
          <p:cNvPr id="259" name="Google Shape;428;p17"/>
          <p:cNvGrpSpPr/>
          <p:nvPr/>
        </p:nvGrpSpPr>
        <p:grpSpPr>
          <a:xfrm>
            <a:off x="9012817" y="-2217957"/>
            <a:ext cx="860600" cy="300347"/>
            <a:chOff x="-1" y="0"/>
            <a:chExt cx="1260002" cy="360000"/>
          </a:xfrm>
          <a:solidFill>
            <a:schemeClr val="tx2">
              <a:lumMod val="40000"/>
              <a:lumOff val="60000"/>
            </a:schemeClr>
          </a:solidFill>
        </p:grpSpPr>
        <p:sp>
          <p:nvSpPr>
            <p:cNvPr id="260"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61" name="Traits"/>
            <p:cNvSpPr txBox="1"/>
            <p:nvPr/>
          </p:nvSpPr>
          <p:spPr>
            <a:xfrm>
              <a:off x="52074" y="69354"/>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개발 관리</a:t>
              </a:r>
              <a:endParaRPr sz="600" dirty="0">
                <a:solidFill>
                  <a:schemeClr val="tx1"/>
                </a:solidFill>
              </a:endParaRPr>
            </a:p>
          </p:txBody>
        </p:sp>
      </p:grpSp>
      <p:sp>
        <p:nvSpPr>
          <p:cNvPr id="265" name="Tab 1"/>
          <p:cNvSpPr/>
          <p:nvPr/>
        </p:nvSpPr>
        <p:spPr>
          <a:xfrm>
            <a:off x="1848169" y="8938347"/>
            <a:ext cx="962008" cy="216024"/>
          </a:xfrm>
          <a:prstGeom prst="round2SameRect">
            <a:avLst/>
          </a:prstGeom>
          <a:solidFill>
            <a:srgbClr val="FFFFFF"/>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b="1" dirty="0" smtClean="0">
                <a:solidFill>
                  <a:srgbClr val="333333"/>
                </a:solidFill>
                <a:latin typeface="Calibri" pitchFamily="34" charset="0"/>
                <a:cs typeface="Calibri" pitchFamily="34" charset="0"/>
              </a:rPr>
              <a:t>전체현황</a:t>
            </a:r>
            <a:endParaRPr lang="en-US" sz="800" b="1" dirty="0">
              <a:solidFill>
                <a:srgbClr val="333333"/>
              </a:solidFill>
              <a:latin typeface="Calibri" pitchFamily="34" charset="0"/>
              <a:cs typeface="Calibri" pitchFamily="34" charset="0"/>
            </a:endParaRPr>
          </a:p>
        </p:txBody>
      </p:sp>
      <p:sp>
        <p:nvSpPr>
          <p:cNvPr id="266" name="Tab 2"/>
          <p:cNvSpPr/>
          <p:nvPr/>
        </p:nvSpPr>
        <p:spPr>
          <a:xfrm>
            <a:off x="2858707" y="8938347"/>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최신 </a:t>
            </a:r>
            <a:r>
              <a:rPr lang="ko-KR" altLang="en-US" sz="800" dirty="0" err="1">
                <a:solidFill>
                  <a:srgbClr val="333333"/>
                </a:solidFill>
                <a:latin typeface="Calibri" pitchFamily="34" charset="0"/>
                <a:cs typeface="Calibri" pitchFamily="34" charset="0"/>
              </a:rPr>
              <a:t>컨텐츠</a:t>
            </a:r>
            <a:endParaRPr lang="ko-KR" altLang="en-US" sz="800" dirty="0">
              <a:solidFill>
                <a:srgbClr val="333333"/>
              </a:solidFill>
              <a:latin typeface="Calibri" pitchFamily="34" charset="0"/>
              <a:cs typeface="Calibri" pitchFamily="34" charset="0"/>
            </a:endParaRPr>
          </a:p>
        </p:txBody>
      </p:sp>
      <p:cxnSp>
        <p:nvCxnSpPr>
          <p:cNvPr id="267" name="Active Tab Marker"/>
          <p:cNvCxnSpPr>
            <a:cxnSpLocks/>
          </p:cNvCxnSpPr>
          <p:nvPr/>
        </p:nvCxnSpPr>
        <p:spPr bwMode="auto">
          <a:xfrm>
            <a:off x="1855881" y="9154371"/>
            <a:ext cx="946584" cy="0"/>
          </a:xfrm>
          <a:prstGeom prst="line">
            <a:avLst/>
          </a:prstGeom>
          <a:ln w="6350" cap="sq" cmpd="sng" algn="ctr">
            <a:solidFill>
              <a:schemeClr val="bg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Tab 2"/>
          <p:cNvSpPr/>
          <p:nvPr/>
        </p:nvSpPr>
        <p:spPr>
          <a:xfrm>
            <a:off x="3604692" y="8935306"/>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클릭순위</a:t>
            </a:r>
          </a:p>
        </p:txBody>
      </p:sp>
      <p:sp>
        <p:nvSpPr>
          <p:cNvPr id="269" name="Tab 2"/>
          <p:cNvSpPr/>
          <p:nvPr/>
        </p:nvSpPr>
        <p:spPr>
          <a:xfrm>
            <a:off x="4356872" y="8932265"/>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err="1">
                <a:solidFill>
                  <a:srgbClr val="333333"/>
                </a:solidFill>
                <a:latin typeface="Calibri" pitchFamily="34" charset="0"/>
                <a:cs typeface="Calibri" pitchFamily="34" charset="0"/>
              </a:rPr>
              <a:t>댓글순위</a:t>
            </a:r>
            <a:endParaRPr lang="ko-KR" altLang="en-US" sz="800" dirty="0">
              <a:solidFill>
                <a:srgbClr val="333333"/>
              </a:solidFill>
              <a:latin typeface="Calibri" pitchFamily="34" charset="0"/>
              <a:cs typeface="Calibri" pitchFamily="34" charset="0"/>
            </a:endParaRPr>
          </a:p>
        </p:txBody>
      </p:sp>
      <p:sp>
        <p:nvSpPr>
          <p:cNvPr id="270" name="Tab 2"/>
          <p:cNvSpPr/>
          <p:nvPr/>
        </p:nvSpPr>
        <p:spPr>
          <a:xfrm>
            <a:off x="5096773" y="8937316"/>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스크랩순위</a:t>
            </a:r>
          </a:p>
        </p:txBody>
      </p:sp>
      <p:sp>
        <p:nvSpPr>
          <p:cNvPr id="271" name="Tab 2"/>
          <p:cNvSpPr/>
          <p:nvPr/>
        </p:nvSpPr>
        <p:spPr>
          <a:xfrm>
            <a:off x="5836938" y="8934275"/>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선물순위</a:t>
            </a:r>
          </a:p>
        </p:txBody>
      </p:sp>
      <p:sp>
        <p:nvSpPr>
          <p:cNvPr id="272" name="Tab 2"/>
          <p:cNvSpPr/>
          <p:nvPr/>
        </p:nvSpPr>
        <p:spPr>
          <a:xfrm>
            <a:off x="6581618" y="8937316"/>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smtClean="0">
                <a:solidFill>
                  <a:srgbClr val="333333"/>
                </a:solidFill>
                <a:latin typeface="Calibri" pitchFamily="34" charset="0"/>
                <a:cs typeface="Calibri" pitchFamily="34" charset="0"/>
              </a:rPr>
              <a:t>검색키워드</a:t>
            </a:r>
            <a:endParaRPr lang="ko-KR" altLang="en-US" sz="800" dirty="0">
              <a:solidFill>
                <a:srgbClr val="333333"/>
              </a:solidFill>
              <a:latin typeface="Calibri" pitchFamily="34" charset="0"/>
              <a:cs typeface="Calibri" pitchFamily="34" charset="0"/>
            </a:endParaRPr>
          </a:p>
        </p:txBody>
      </p:sp>
      <p:sp>
        <p:nvSpPr>
          <p:cNvPr id="273" name="Tab 2"/>
          <p:cNvSpPr/>
          <p:nvPr/>
        </p:nvSpPr>
        <p:spPr>
          <a:xfrm>
            <a:off x="7321783" y="8934275"/>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smtClean="0">
                <a:solidFill>
                  <a:srgbClr val="333333"/>
                </a:solidFill>
                <a:latin typeface="Calibri" pitchFamily="34" charset="0"/>
                <a:cs typeface="Calibri" pitchFamily="34" charset="0"/>
              </a:rPr>
              <a:t>출연강사</a:t>
            </a:r>
            <a:endParaRPr lang="ko-KR" altLang="en-US" sz="800" dirty="0">
              <a:solidFill>
                <a:srgbClr val="333333"/>
              </a:solidFill>
              <a:latin typeface="Calibri" pitchFamily="34" charset="0"/>
              <a:cs typeface="Calibri" pitchFamily="34" charset="0"/>
            </a:endParaRPr>
          </a:p>
        </p:txBody>
      </p:sp>
      <p:sp>
        <p:nvSpPr>
          <p:cNvPr id="276" name="Tab 1"/>
          <p:cNvSpPr/>
          <p:nvPr/>
        </p:nvSpPr>
        <p:spPr>
          <a:xfrm>
            <a:off x="3594369" y="2350675"/>
            <a:ext cx="962008" cy="216024"/>
          </a:xfrm>
          <a:prstGeom prst="round2SameRect">
            <a:avLst/>
          </a:prstGeom>
          <a:solidFill>
            <a:srgbClr val="FFFFFF"/>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b="1" dirty="0" err="1" smtClean="0">
                <a:solidFill>
                  <a:srgbClr val="333333"/>
                </a:solidFill>
                <a:latin typeface="Calibri" pitchFamily="34" charset="0"/>
                <a:cs typeface="Calibri" pitchFamily="34" charset="0"/>
              </a:rPr>
              <a:t>개발일정</a:t>
            </a:r>
            <a:endParaRPr lang="en-US" sz="800" b="1" dirty="0">
              <a:solidFill>
                <a:srgbClr val="333333"/>
              </a:solidFill>
              <a:latin typeface="Calibri" pitchFamily="34" charset="0"/>
              <a:cs typeface="Calibri" pitchFamily="34" charset="0"/>
            </a:endParaRPr>
          </a:p>
        </p:txBody>
      </p:sp>
      <p:sp>
        <p:nvSpPr>
          <p:cNvPr id="278" name="직선 연결선 2"/>
          <p:cNvSpPr/>
          <p:nvPr/>
        </p:nvSpPr>
        <p:spPr>
          <a:xfrm>
            <a:off x="3594369" y="2553172"/>
            <a:ext cx="4326826" cy="23321"/>
          </a:xfrm>
          <a:prstGeom prst="line">
            <a:avLst/>
          </a:prstGeom>
          <a:ln w="6350">
            <a:solidFill>
              <a:srgbClr val="404040"/>
            </a:solidFill>
            <a:miter/>
          </a:ln>
        </p:spPr>
        <p:txBody>
          <a:bodyPr lIns="45719" rIns="45719"/>
          <a:lstStyle/>
          <a:p>
            <a:endParaRPr/>
          </a:p>
        </p:txBody>
      </p:sp>
      <p:grpSp>
        <p:nvGrpSpPr>
          <p:cNvPr id="279" name="그룹 149"/>
          <p:cNvGrpSpPr/>
          <p:nvPr/>
        </p:nvGrpSpPr>
        <p:grpSpPr>
          <a:xfrm>
            <a:off x="4516701" y="3776894"/>
            <a:ext cx="1705802" cy="2254041"/>
            <a:chOff x="134207" y="43733"/>
            <a:chExt cx="1387459" cy="601236"/>
          </a:xfrm>
        </p:grpSpPr>
        <p:sp>
          <p:nvSpPr>
            <p:cNvPr id="280" name="모서리가 둥근 직사각형 150"/>
            <p:cNvSpPr/>
            <p:nvPr/>
          </p:nvSpPr>
          <p:spPr>
            <a:xfrm>
              <a:off x="134207" y="88497"/>
              <a:ext cx="1387459" cy="556472"/>
            </a:xfrm>
            <a:prstGeom prst="roundRect">
              <a:avLst>
                <a:gd name="adj" fmla="val 7971"/>
              </a:avLst>
            </a:prstGeom>
            <a:noFill/>
            <a:ln w="6350" cap="flat">
              <a:solidFill>
                <a:schemeClr val="bg1">
                  <a:lumMod val="85000"/>
                </a:schemeClr>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a:p>
          </p:txBody>
        </p:sp>
        <p:sp>
          <p:nvSpPr>
            <p:cNvPr id="281" name="TextBox 151"/>
            <p:cNvSpPr txBox="1"/>
            <p:nvPr/>
          </p:nvSpPr>
          <p:spPr>
            <a:xfrm>
              <a:off x="150391" y="43733"/>
              <a:ext cx="715253" cy="57466"/>
            </a:xfrm>
            <a:prstGeom prst="rect">
              <a:avLst/>
            </a:prstGeom>
            <a:solidFill>
              <a:srgbClr val="FFFFFF"/>
            </a:solidFill>
            <a:ln w="12700" cap="flat">
              <a:solidFill>
                <a:schemeClr val="bg1"/>
              </a:solid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800" b="1"/>
              </a:lvl1pPr>
            </a:lstStyle>
            <a:p>
              <a:r>
                <a:rPr lang="ko-KR" altLang="en-US" dirty="0" smtClean="0"/>
                <a:t>공지사항</a:t>
              </a:r>
              <a:endParaRPr dirty="0"/>
            </a:p>
          </p:txBody>
        </p:sp>
      </p:grpSp>
      <p:pic>
        <p:nvPicPr>
          <p:cNvPr id="282" name="그림 281"/>
          <p:cNvPicPr>
            <a:picLocks noChangeAspect="1"/>
          </p:cNvPicPr>
          <p:nvPr/>
        </p:nvPicPr>
        <p:blipFill>
          <a:blip r:embed="rId2"/>
          <a:stretch>
            <a:fillRect/>
          </a:stretch>
        </p:blipFill>
        <p:spPr>
          <a:xfrm>
            <a:off x="6090099" y="3747618"/>
            <a:ext cx="229386" cy="229386"/>
          </a:xfrm>
          <a:prstGeom prst="rect">
            <a:avLst/>
          </a:prstGeom>
        </p:spPr>
      </p:pic>
      <p:grpSp>
        <p:nvGrpSpPr>
          <p:cNvPr id="283" name="그룹 149"/>
          <p:cNvGrpSpPr/>
          <p:nvPr/>
        </p:nvGrpSpPr>
        <p:grpSpPr>
          <a:xfrm>
            <a:off x="6441615" y="3767905"/>
            <a:ext cx="1670644" cy="2254041"/>
            <a:chOff x="134207" y="43733"/>
            <a:chExt cx="1387459" cy="601236"/>
          </a:xfrm>
        </p:grpSpPr>
        <p:sp>
          <p:nvSpPr>
            <p:cNvPr id="284" name="모서리가 둥근 직사각형 150"/>
            <p:cNvSpPr/>
            <p:nvPr/>
          </p:nvSpPr>
          <p:spPr>
            <a:xfrm>
              <a:off x="134207" y="88497"/>
              <a:ext cx="1387459" cy="556472"/>
            </a:xfrm>
            <a:prstGeom prst="roundRect">
              <a:avLst>
                <a:gd name="adj" fmla="val 7971"/>
              </a:avLst>
            </a:prstGeom>
            <a:noFill/>
            <a:ln w="6350" cap="flat">
              <a:solidFill>
                <a:schemeClr val="bg1">
                  <a:lumMod val="85000"/>
                </a:schemeClr>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a:p>
          </p:txBody>
        </p:sp>
        <p:sp>
          <p:nvSpPr>
            <p:cNvPr id="285" name="TextBox 151"/>
            <p:cNvSpPr txBox="1"/>
            <p:nvPr/>
          </p:nvSpPr>
          <p:spPr>
            <a:xfrm>
              <a:off x="150391" y="43733"/>
              <a:ext cx="715253" cy="57466"/>
            </a:xfrm>
            <a:prstGeom prst="rect">
              <a:avLst/>
            </a:prstGeom>
            <a:solidFill>
              <a:srgbClr val="FFFFFF"/>
            </a:solidFill>
            <a:ln w="12700" cap="flat">
              <a:solidFill>
                <a:schemeClr val="bg1"/>
              </a:solid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800" b="1"/>
              </a:lvl1pPr>
            </a:lstStyle>
            <a:p>
              <a:r>
                <a:rPr lang="ko-KR" altLang="en-US" dirty="0" err="1" smtClean="0"/>
                <a:t>이용가이드</a:t>
              </a:r>
              <a:endParaRPr dirty="0"/>
            </a:p>
          </p:txBody>
        </p:sp>
      </p:grpSp>
      <p:pic>
        <p:nvPicPr>
          <p:cNvPr id="286" name="그림 285"/>
          <p:cNvPicPr>
            <a:picLocks noChangeAspect="1"/>
          </p:cNvPicPr>
          <p:nvPr/>
        </p:nvPicPr>
        <p:blipFill>
          <a:blip r:embed="rId2"/>
          <a:stretch>
            <a:fillRect/>
          </a:stretch>
        </p:blipFill>
        <p:spPr>
          <a:xfrm>
            <a:off x="7924197" y="3738629"/>
            <a:ext cx="229386" cy="229386"/>
          </a:xfrm>
          <a:prstGeom prst="rect">
            <a:avLst/>
          </a:prstGeom>
        </p:spPr>
      </p:pic>
      <p:sp>
        <p:nvSpPr>
          <p:cNvPr id="287" name="TextBox 20"/>
          <p:cNvSpPr txBox="1"/>
          <p:nvPr/>
        </p:nvSpPr>
        <p:spPr>
          <a:xfrm>
            <a:off x="4547690" y="1301291"/>
            <a:ext cx="973983"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공지</a:t>
            </a:r>
            <a:r>
              <a:rPr lang="en-US" altLang="ko-KR" dirty="0" smtClean="0"/>
              <a:t>/</a:t>
            </a:r>
            <a:r>
              <a:rPr lang="ko-KR" altLang="en-US" dirty="0" smtClean="0"/>
              <a:t>자료</a:t>
            </a:r>
            <a:r>
              <a:rPr lang="en-US" altLang="ko-KR" dirty="0" smtClean="0"/>
              <a:t>/FAQ</a:t>
            </a:r>
            <a:endParaRPr dirty="0"/>
          </a:p>
        </p:txBody>
      </p:sp>
      <p:graphicFrame>
        <p:nvGraphicFramePr>
          <p:cNvPr id="288" name="표 287"/>
          <p:cNvGraphicFramePr>
            <a:graphicFrameLocks noGrp="1"/>
          </p:cNvGraphicFramePr>
          <p:nvPr>
            <p:extLst>
              <p:ext uri="{D42A27DB-BD31-4B8C-83A1-F6EECF244321}">
                <p14:modId xmlns:p14="http://schemas.microsoft.com/office/powerpoint/2010/main" val="2752859221"/>
              </p:ext>
            </p:extLst>
          </p:nvPr>
        </p:nvGraphicFramePr>
        <p:xfrm>
          <a:off x="4651562" y="4177906"/>
          <a:ext cx="1441013" cy="1614580"/>
        </p:xfrm>
        <a:graphic>
          <a:graphicData uri="http://schemas.openxmlformats.org/drawingml/2006/table">
            <a:tbl>
              <a:tblPr/>
              <a:tblGrid>
                <a:gridCol w="374041">
                  <a:extLst>
                    <a:ext uri="{9D8B030D-6E8A-4147-A177-3AD203B41FA5}">
                      <a16:colId xmlns:a16="http://schemas.microsoft.com/office/drawing/2014/main" val="4241195201"/>
                    </a:ext>
                  </a:extLst>
                </a:gridCol>
                <a:gridCol w="1066972">
                  <a:extLst>
                    <a:ext uri="{9D8B030D-6E8A-4147-A177-3AD203B41FA5}">
                      <a16:colId xmlns:a16="http://schemas.microsoft.com/office/drawing/2014/main" val="3749140314"/>
                    </a:ext>
                  </a:extLst>
                </a:gridCol>
              </a:tblGrid>
              <a:tr h="251591">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en-US" altLang="ko-KR" sz="650" b="1" i="0" u="none" strike="noStrike" cap="none" normalizeH="0" baseline="0" dirty="0" smtClean="0">
                          <a:ln>
                            <a:noFill/>
                          </a:ln>
                          <a:solidFill>
                            <a:schemeClr val="tx1"/>
                          </a:solidFill>
                          <a:effectLst/>
                          <a:latin typeface="돋움" pitchFamily="50" charset="-127"/>
                          <a:ea typeface="돋움" pitchFamily="50" charset="-127"/>
                        </a:rPr>
                        <a:t>No</a:t>
                      </a:r>
                      <a:endParaRPr kumimoji="1" lang="ko-KR" altLang="en-US" sz="650" b="1" i="0" u="none" strike="noStrike" cap="none" normalizeH="0" baseline="0" dirty="0" smtClean="0">
                        <a:ln>
                          <a:noFill/>
                        </a:ln>
                        <a:solidFill>
                          <a:schemeClr val="tx1"/>
                        </a:solidFill>
                        <a:effectLst/>
                        <a:latin typeface="돋움" pitchFamily="50" charset="-127"/>
                        <a:ea typeface="돋움" pitchFamily="50" charset="-127"/>
                      </a:endParaRPr>
                    </a:p>
                  </a:txBody>
                  <a:tcPr marL="36000" marR="36000" marT="32393" marB="32393"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ko-KR" altLang="en-US" sz="650" b="1" i="0" u="none" strike="noStrike" cap="none" normalizeH="0" baseline="0" dirty="0" smtClean="0">
                          <a:ln>
                            <a:noFill/>
                          </a:ln>
                          <a:solidFill>
                            <a:schemeClr val="tx1"/>
                          </a:solidFill>
                          <a:effectLst/>
                          <a:latin typeface="돋움" pitchFamily="50" charset="-127"/>
                          <a:ea typeface="돋움" pitchFamily="50" charset="-127"/>
                        </a:rPr>
                        <a:t>문의 내역</a:t>
                      </a:r>
                      <a:endParaRPr kumimoji="1" lang="en-US" altLang="ko-KR" sz="650" b="1" i="0" u="none" strike="noStrike" cap="none" normalizeH="0" baseline="0" dirty="0" smtClean="0">
                        <a:ln>
                          <a:noFill/>
                        </a:ln>
                        <a:solidFill>
                          <a:schemeClr val="tx1"/>
                        </a:solidFill>
                        <a:effectLst/>
                        <a:latin typeface="돋움" pitchFamily="50" charset="-127"/>
                        <a:ea typeface="돋움" pitchFamily="50" charset="-127"/>
                      </a:endParaRPr>
                    </a:p>
                  </a:txBody>
                  <a:tcPr marL="36000" marR="36000" marT="32397" marB="32397"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3170032649"/>
                  </a:ext>
                </a:extLst>
              </a:tr>
              <a:tr h="227315">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en-US" altLang="ko-KR" sz="650" b="0" i="0" u="none" strike="noStrike" cap="none" normalizeH="0" baseline="0" dirty="0" smtClean="0">
                          <a:ln>
                            <a:noFill/>
                          </a:ln>
                          <a:solidFill>
                            <a:schemeClr val="tx1"/>
                          </a:solidFill>
                          <a:effectLst/>
                          <a:latin typeface="돋움" pitchFamily="50" charset="-127"/>
                          <a:ea typeface="돋움" pitchFamily="50" charset="-127"/>
                        </a:rPr>
                        <a:t>99</a:t>
                      </a:r>
                      <a:endParaRPr kumimoji="1" lang="ko-KR" altLang="en-US" sz="650" b="0" i="0" u="none" strike="noStrike" cap="none" normalizeH="0" baseline="0" dirty="0" smtClean="0">
                        <a:ln>
                          <a:noFill/>
                        </a:ln>
                        <a:solidFill>
                          <a:schemeClr val="tx1"/>
                        </a:solidFill>
                        <a:effectLst/>
                        <a:latin typeface="돋움" pitchFamily="50" charset="-127"/>
                        <a:ea typeface="돋움" pitchFamily="50" charset="-127"/>
                      </a:endParaRPr>
                    </a:p>
                  </a:txBody>
                  <a:tcPr marL="36000" marR="36000" marT="32393" marB="32393"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algn="l"/>
                      <a:r>
                        <a:rPr lang="ko-KR" altLang="en-US" sz="650" dirty="0" smtClean="0"/>
                        <a:t>테스트 서버 구성방법</a:t>
                      </a:r>
                      <a:endParaRPr lang="ko-KR" altLang="en-US" sz="650" dirty="0"/>
                    </a:p>
                  </a:txBody>
                  <a:tcPr marL="36000" marR="36000" marT="32397" marB="32397"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6350337"/>
                  </a:ext>
                </a:extLst>
              </a:tr>
              <a:tr h="310522">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en-US" altLang="ko-KR" sz="650" b="0" i="0" u="none" strike="noStrike" kern="1200" cap="none" normalizeH="0" baseline="0" dirty="0" smtClean="0">
                          <a:ln>
                            <a:noFill/>
                          </a:ln>
                          <a:solidFill>
                            <a:schemeClr val="tx1"/>
                          </a:solidFill>
                          <a:effectLst/>
                          <a:latin typeface="돋움" pitchFamily="50" charset="-127"/>
                          <a:ea typeface="돋움" pitchFamily="50" charset="-127"/>
                          <a:cs typeface="+mn-cs"/>
                        </a:rPr>
                        <a:t>98</a:t>
                      </a:r>
                      <a:endParaRPr kumimoji="1" lang="ko-KR" altLang="en-US" sz="650" b="0" i="0" u="none" strike="noStrike" kern="1200" cap="none" normalizeH="0" baseline="0" dirty="0" smtClean="0">
                        <a:ln>
                          <a:noFill/>
                        </a:ln>
                        <a:solidFill>
                          <a:schemeClr val="tx1"/>
                        </a:solidFill>
                        <a:effectLst/>
                        <a:latin typeface="돋움" pitchFamily="50" charset="-127"/>
                        <a:ea typeface="돋움" pitchFamily="50" charset="-127"/>
                        <a:cs typeface="+mn-cs"/>
                      </a:endParaRPr>
                    </a:p>
                  </a:txBody>
                  <a:tcPr marL="36000" marR="36000" marT="32393" marB="32393"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algn="l"/>
                      <a:r>
                        <a:rPr lang="ko-KR" altLang="en-US" sz="650" dirty="0" err="1" smtClean="0"/>
                        <a:t>배포시</a:t>
                      </a:r>
                      <a:r>
                        <a:rPr lang="ko-KR" altLang="en-US" sz="650" dirty="0" smtClean="0"/>
                        <a:t> 오류</a:t>
                      </a:r>
                      <a:endParaRPr lang="ko-KR" altLang="en-US" sz="650" dirty="0"/>
                    </a:p>
                  </a:txBody>
                  <a:tcPr marL="36000" marR="36000" marT="32397" marB="32397"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12876017"/>
                  </a:ext>
                </a:extLst>
              </a:tr>
              <a:tr h="273953">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en-US" altLang="ko-KR" sz="650" b="0" i="0" u="none" strike="noStrike" kern="1200" cap="none" normalizeH="0" baseline="0" dirty="0" smtClean="0">
                          <a:ln>
                            <a:noFill/>
                          </a:ln>
                          <a:solidFill>
                            <a:schemeClr val="tx1"/>
                          </a:solidFill>
                          <a:effectLst/>
                          <a:latin typeface="돋움" pitchFamily="50" charset="-127"/>
                          <a:ea typeface="돋움" pitchFamily="50" charset="-127"/>
                          <a:cs typeface="+mn-cs"/>
                        </a:rPr>
                        <a:t>97</a:t>
                      </a:r>
                      <a:endParaRPr kumimoji="1" lang="ko-KR" altLang="en-US" sz="650" b="0" i="0" u="none" strike="noStrike" kern="1200" cap="none" normalizeH="0" baseline="0" dirty="0" smtClean="0">
                        <a:ln>
                          <a:noFill/>
                        </a:ln>
                        <a:solidFill>
                          <a:schemeClr val="tx1"/>
                        </a:solidFill>
                        <a:effectLst/>
                        <a:latin typeface="돋움" pitchFamily="50" charset="-127"/>
                        <a:ea typeface="돋움" pitchFamily="50" charset="-127"/>
                        <a:cs typeface="+mn-cs"/>
                      </a:endParaRPr>
                    </a:p>
                  </a:txBody>
                  <a:tcPr marL="36000" marR="36000" marT="32393" marB="32393"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algn="l"/>
                      <a:r>
                        <a:rPr lang="ko-KR" altLang="en-US" sz="650" dirty="0" smtClean="0"/>
                        <a:t>기타 문의 질문 사항</a:t>
                      </a:r>
                      <a:endParaRPr lang="ko-KR" altLang="en-US" sz="650" dirty="0"/>
                    </a:p>
                  </a:txBody>
                  <a:tcPr marL="36000" marR="36000" marT="32397" marB="32397"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73297435"/>
                  </a:ext>
                </a:extLst>
              </a:tr>
              <a:tr h="277246">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en-US" altLang="ko-KR" sz="650" b="0" i="0" u="none" strike="noStrike" kern="1200" cap="none" normalizeH="0" baseline="0" smtClean="0">
                          <a:ln>
                            <a:noFill/>
                          </a:ln>
                          <a:solidFill>
                            <a:schemeClr val="tx1"/>
                          </a:solidFill>
                          <a:effectLst/>
                          <a:latin typeface="돋움" pitchFamily="50" charset="-127"/>
                          <a:ea typeface="돋움" pitchFamily="50" charset="-127"/>
                          <a:cs typeface="+mn-cs"/>
                        </a:rPr>
                        <a:t>96</a:t>
                      </a:r>
                      <a:endParaRPr kumimoji="1" lang="ko-KR" altLang="en-US" sz="650" b="0" i="0" u="none" strike="noStrike" kern="1200" cap="none" normalizeH="0" baseline="0" smtClean="0">
                        <a:ln>
                          <a:noFill/>
                        </a:ln>
                        <a:solidFill>
                          <a:schemeClr val="tx1"/>
                        </a:solidFill>
                        <a:effectLst/>
                        <a:latin typeface="돋움" pitchFamily="50" charset="-127"/>
                        <a:ea typeface="돋움" pitchFamily="50" charset="-127"/>
                        <a:cs typeface="+mn-cs"/>
                      </a:endParaRPr>
                    </a:p>
                  </a:txBody>
                  <a:tcPr marL="36000" marR="36000" marT="32393" marB="32393"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algn="l"/>
                      <a:r>
                        <a:rPr lang="ko-KR" altLang="en-US" sz="650" dirty="0" smtClean="0"/>
                        <a:t>테스트 </a:t>
                      </a:r>
                      <a:r>
                        <a:rPr lang="ko-KR" altLang="en-US" sz="650" dirty="0" err="1" smtClean="0"/>
                        <a:t>배포시</a:t>
                      </a:r>
                      <a:r>
                        <a:rPr lang="ko-KR" altLang="en-US" sz="650" dirty="0" smtClean="0"/>
                        <a:t> 오류 해결 방법</a:t>
                      </a:r>
                      <a:endParaRPr lang="ko-KR" altLang="en-US" sz="650" dirty="0"/>
                    </a:p>
                  </a:txBody>
                  <a:tcPr marL="36000" marR="36000" marT="32397" marB="32397"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17847423"/>
                  </a:ext>
                </a:extLst>
              </a:tr>
              <a:tr h="273953">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en-US" altLang="ko-KR" sz="650" b="0" i="0" u="none" strike="noStrike" kern="1200" cap="none" normalizeH="0" baseline="0" smtClean="0">
                          <a:ln>
                            <a:noFill/>
                          </a:ln>
                          <a:solidFill>
                            <a:schemeClr val="tx1"/>
                          </a:solidFill>
                          <a:effectLst/>
                          <a:latin typeface="돋움" pitchFamily="50" charset="-127"/>
                          <a:ea typeface="돋움" pitchFamily="50" charset="-127"/>
                          <a:cs typeface="+mn-cs"/>
                        </a:rPr>
                        <a:t>95</a:t>
                      </a:r>
                      <a:endParaRPr kumimoji="1" lang="ko-KR" altLang="en-US" sz="650" b="0" i="0" u="none" strike="noStrike" kern="1200" cap="none" normalizeH="0" baseline="0" smtClean="0">
                        <a:ln>
                          <a:noFill/>
                        </a:ln>
                        <a:solidFill>
                          <a:schemeClr val="tx1"/>
                        </a:solidFill>
                        <a:effectLst/>
                        <a:latin typeface="돋움" pitchFamily="50" charset="-127"/>
                        <a:ea typeface="돋움" pitchFamily="50" charset="-127"/>
                        <a:cs typeface="+mn-cs"/>
                      </a:endParaRPr>
                    </a:p>
                  </a:txBody>
                  <a:tcPr marL="36000" marR="36000" marT="32393" marB="32393"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algn="l"/>
                      <a:r>
                        <a:rPr lang="ko-KR" altLang="en-US" sz="650" dirty="0" smtClean="0"/>
                        <a:t>인프라 </a:t>
                      </a:r>
                      <a:r>
                        <a:rPr lang="ko-KR" altLang="en-US" sz="650" dirty="0" err="1" smtClean="0"/>
                        <a:t>신청시</a:t>
                      </a:r>
                      <a:r>
                        <a:rPr lang="ko-KR" altLang="en-US" sz="650" dirty="0" smtClean="0"/>
                        <a:t> 문의 사항</a:t>
                      </a:r>
                      <a:endParaRPr lang="ko-KR" altLang="en-US" sz="650" dirty="0"/>
                    </a:p>
                  </a:txBody>
                  <a:tcPr marL="36000" marR="36000" marT="32397" marB="32397"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638859"/>
                  </a:ext>
                </a:extLst>
              </a:tr>
            </a:tbl>
          </a:graphicData>
        </a:graphic>
      </p:graphicFrame>
      <p:graphicFrame>
        <p:nvGraphicFramePr>
          <p:cNvPr id="289" name="표 288"/>
          <p:cNvGraphicFramePr>
            <a:graphicFrameLocks noGrp="1"/>
          </p:cNvGraphicFramePr>
          <p:nvPr>
            <p:extLst>
              <p:ext uri="{D42A27DB-BD31-4B8C-83A1-F6EECF244321}">
                <p14:modId xmlns:p14="http://schemas.microsoft.com/office/powerpoint/2010/main" val="656619631"/>
              </p:ext>
            </p:extLst>
          </p:nvPr>
        </p:nvGraphicFramePr>
        <p:xfrm>
          <a:off x="6581618" y="4185133"/>
          <a:ext cx="1441013" cy="1614580"/>
        </p:xfrm>
        <a:graphic>
          <a:graphicData uri="http://schemas.openxmlformats.org/drawingml/2006/table">
            <a:tbl>
              <a:tblPr/>
              <a:tblGrid>
                <a:gridCol w="374041">
                  <a:extLst>
                    <a:ext uri="{9D8B030D-6E8A-4147-A177-3AD203B41FA5}">
                      <a16:colId xmlns:a16="http://schemas.microsoft.com/office/drawing/2014/main" val="4241195201"/>
                    </a:ext>
                  </a:extLst>
                </a:gridCol>
                <a:gridCol w="1066972">
                  <a:extLst>
                    <a:ext uri="{9D8B030D-6E8A-4147-A177-3AD203B41FA5}">
                      <a16:colId xmlns:a16="http://schemas.microsoft.com/office/drawing/2014/main" val="3749140314"/>
                    </a:ext>
                  </a:extLst>
                </a:gridCol>
              </a:tblGrid>
              <a:tr h="251591">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en-US" altLang="ko-KR" sz="650" b="1" i="0" u="none" strike="noStrike" cap="none" normalizeH="0" baseline="0" dirty="0" smtClean="0">
                          <a:ln>
                            <a:noFill/>
                          </a:ln>
                          <a:solidFill>
                            <a:schemeClr val="tx1"/>
                          </a:solidFill>
                          <a:effectLst/>
                          <a:latin typeface="돋움" pitchFamily="50" charset="-127"/>
                          <a:ea typeface="돋움" pitchFamily="50" charset="-127"/>
                        </a:rPr>
                        <a:t>No</a:t>
                      </a:r>
                      <a:endParaRPr kumimoji="1" lang="ko-KR" altLang="en-US" sz="650" b="1" i="0" u="none" strike="noStrike" cap="none" normalizeH="0" baseline="0" dirty="0" smtClean="0">
                        <a:ln>
                          <a:noFill/>
                        </a:ln>
                        <a:solidFill>
                          <a:schemeClr val="tx1"/>
                        </a:solidFill>
                        <a:effectLst/>
                        <a:latin typeface="돋움" pitchFamily="50" charset="-127"/>
                        <a:ea typeface="돋움" pitchFamily="50" charset="-127"/>
                      </a:endParaRPr>
                    </a:p>
                  </a:txBody>
                  <a:tcPr marL="36000" marR="36000" marT="32393" marB="32393"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ko-KR" altLang="en-US" sz="650" b="1" i="0" u="none" strike="noStrike" cap="none" normalizeH="0" baseline="0" dirty="0" smtClean="0">
                          <a:ln>
                            <a:noFill/>
                          </a:ln>
                          <a:solidFill>
                            <a:schemeClr val="tx1"/>
                          </a:solidFill>
                          <a:effectLst/>
                          <a:latin typeface="돋움" pitchFamily="50" charset="-127"/>
                          <a:ea typeface="돋움" pitchFamily="50" charset="-127"/>
                        </a:rPr>
                        <a:t>문의 내역</a:t>
                      </a:r>
                      <a:endParaRPr kumimoji="1" lang="en-US" altLang="ko-KR" sz="650" b="1" i="0" u="none" strike="noStrike" cap="none" normalizeH="0" baseline="0" dirty="0" smtClean="0">
                        <a:ln>
                          <a:noFill/>
                        </a:ln>
                        <a:solidFill>
                          <a:schemeClr val="tx1"/>
                        </a:solidFill>
                        <a:effectLst/>
                        <a:latin typeface="돋움" pitchFamily="50" charset="-127"/>
                        <a:ea typeface="돋움" pitchFamily="50" charset="-127"/>
                      </a:endParaRPr>
                    </a:p>
                  </a:txBody>
                  <a:tcPr marL="36000" marR="36000" marT="32397" marB="32397"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3170032649"/>
                  </a:ext>
                </a:extLst>
              </a:tr>
              <a:tr h="227315">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en-US" altLang="ko-KR" sz="650" b="0" i="0" u="none" strike="noStrike" cap="none" normalizeH="0" baseline="0" dirty="0" smtClean="0">
                          <a:ln>
                            <a:noFill/>
                          </a:ln>
                          <a:solidFill>
                            <a:schemeClr val="tx1"/>
                          </a:solidFill>
                          <a:effectLst/>
                          <a:latin typeface="돋움" pitchFamily="50" charset="-127"/>
                          <a:ea typeface="돋움" pitchFamily="50" charset="-127"/>
                        </a:rPr>
                        <a:t>99</a:t>
                      </a:r>
                      <a:endParaRPr kumimoji="1" lang="ko-KR" altLang="en-US" sz="650" b="0" i="0" u="none" strike="noStrike" cap="none" normalizeH="0" baseline="0" dirty="0" smtClean="0">
                        <a:ln>
                          <a:noFill/>
                        </a:ln>
                        <a:solidFill>
                          <a:schemeClr val="tx1"/>
                        </a:solidFill>
                        <a:effectLst/>
                        <a:latin typeface="돋움" pitchFamily="50" charset="-127"/>
                        <a:ea typeface="돋움" pitchFamily="50" charset="-127"/>
                      </a:endParaRPr>
                    </a:p>
                  </a:txBody>
                  <a:tcPr marL="36000" marR="36000" marT="32393" marB="32393"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algn="l"/>
                      <a:r>
                        <a:rPr lang="ko-KR" altLang="en-US" sz="650" dirty="0" smtClean="0"/>
                        <a:t>테스트 서버 구성방법</a:t>
                      </a:r>
                      <a:endParaRPr lang="ko-KR" altLang="en-US" sz="650" dirty="0"/>
                    </a:p>
                  </a:txBody>
                  <a:tcPr marL="36000" marR="36000" marT="32397" marB="32397"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6350337"/>
                  </a:ext>
                </a:extLst>
              </a:tr>
              <a:tr h="310522">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en-US" altLang="ko-KR" sz="650" b="0" i="0" u="none" strike="noStrike" kern="1200" cap="none" normalizeH="0" baseline="0" dirty="0" smtClean="0">
                          <a:ln>
                            <a:noFill/>
                          </a:ln>
                          <a:solidFill>
                            <a:schemeClr val="tx1"/>
                          </a:solidFill>
                          <a:effectLst/>
                          <a:latin typeface="돋움" pitchFamily="50" charset="-127"/>
                          <a:ea typeface="돋움" pitchFamily="50" charset="-127"/>
                          <a:cs typeface="+mn-cs"/>
                        </a:rPr>
                        <a:t>98</a:t>
                      </a:r>
                      <a:endParaRPr kumimoji="1" lang="ko-KR" altLang="en-US" sz="650" b="0" i="0" u="none" strike="noStrike" kern="1200" cap="none" normalizeH="0" baseline="0" dirty="0" smtClean="0">
                        <a:ln>
                          <a:noFill/>
                        </a:ln>
                        <a:solidFill>
                          <a:schemeClr val="tx1"/>
                        </a:solidFill>
                        <a:effectLst/>
                        <a:latin typeface="돋움" pitchFamily="50" charset="-127"/>
                        <a:ea typeface="돋움" pitchFamily="50" charset="-127"/>
                        <a:cs typeface="+mn-cs"/>
                      </a:endParaRPr>
                    </a:p>
                  </a:txBody>
                  <a:tcPr marL="36000" marR="36000" marT="32393" marB="32393"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algn="l"/>
                      <a:r>
                        <a:rPr lang="ko-KR" altLang="en-US" sz="650" dirty="0" err="1" smtClean="0"/>
                        <a:t>배포시</a:t>
                      </a:r>
                      <a:r>
                        <a:rPr lang="ko-KR" altLang="en-US" sz="650" dirty="0" smtClean="0"/>
                        <a:t> 오류</a:t>
                      </a:r>
                      <a:endParaRPr lang="ko-KR" altLang="en-US" sz="650" dirty="0"/>
                    </a:p>
                  </a:txBody>
                  <a:tcPr marL="36000" marR="36000" marT="32397" marB="32397"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12876017"/>
                  </a:ext>
                </a:extLst>
              </a:tr>
              <a:tr h="273953">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en-US" altLang="ko-KR" sz="650" b="0" i="0" u="none" strike="noStrike" kern="1200" cap="none" normalizeH="0" baseline="0" dirty="0" smtClean="0">
                          <a:ln>
                            <a:noFill/>
                          </a:ln>
                          <a:solidFill>
                            <a:schemeClr val="tx1"/>
                          </a:solidFill>
                          <a:effectLst/>
                          <a:latin typeface="돋움" pitchFamily="50" charset="-127"/>
                          <a:ea typeface="돋움" pitchFamily="50" charset="-127"/>
                          <a:cs typeface="+mn-cs"/>
                        </a:rPr>
                        <a:t>97</a:t>
                      </a:r>
                      <a:endParaRPr kumimoji="1" lang="ko-KR" altLang="en-US" sz="650" b="0" i="0" u="none" strike="noStrike" kern="1200" cap="none" normalizeH="0" baseline="0" dirty="0" smtClean="0">
                        <a:ln>
                          <a:noFill/>
                        </a:ln>
                        <a:solidFill>
                          <a:schemeClr val="tx1"/>
                        </a:solidFill>
                        <a:effectLst/>
                        <a:latin typeface="돋움" pitchFamily="50" charset="-127"/>
                        <a:ea typeface="돋움" pitchFamily="50" charset="-127"/>
                        <a:cs typeface="+mn-cs"/>
                      </a:endParaRPr>
                    </a:p>
                  </a:txBody>
                  <a:tcPr marL="36000" marR="36000" marT="32393" marB="32393"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algn="l"/>
                      <a:r>
                        <a:rPr lang="ko-KR" altLang="en-US" sz="650" dirty="0" smtClean="0"/>
                        <a:t>기타 문의 질문 사항</a:t>
                      </a:r>
                      <a:endParaRPr lang="ko-KR" altLang="en-US" sz="650" dirty="0"/>
                    </a:p>
                  </a:txBody>
                  <a:tcPr marL="36000" marR="36000" marT="32397" marB="32397"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73297435"/>
                  </a:ext>
                </a:extLst>
              </a:tr>
              <a:tr h="277246">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en-US" altLang="ko-KR" sz="650" b="0" i="0" u="none" strike="noStrike" kern="1200" cap="none" normalizeH="0" baseline="0" smtClean="0">
                          <a:ln>
                            <a:noFill/>
                          </a:ln>
                          <a:solidFill>
                            <a:schemeClr val="tx1"/>
                          </a:solidFill>
                          <a:effectLst/>
                          <a:latin typeface="돋움" pitchFamily="50" charset="-127"/>
                          <a:ea typeface="돋움" pitchFamily="50" charset="-127"/>
                          <a:cs typeface="+mn-cs"/>
                        </a:rPr>
                        <a:t>96</a:t>
                      </a:r>
                      <a:endParaRPr kumimoji="1" lang="ko-KR" altLang="en-US" sz="650" b="0" i="0" u="none" strike="noStrike" kern="1200" cap="none" normalizeH="0" baseline="0" smtClean="0">
                        <a:ln>
                          <a:noFill/>
                        </a:ln>
                        <a:solidFill>
                          <a:schemeClr val="tx1"/>
                        </a:solidFill>
                        <a:effectLst/>
                        <a:latin typeface="돋움" pitchFamily="50" charset="-127"/>
                        <a:ea typeface="돋움" pitchFamily="50" charset="-127"/>
                        <a:cs typeface="+mn-cs"/>
                      </a:endParaRPr>
                    </a:p>
                  </a:txBody>
                  <a:tcPr marL="36000" marR="36000" marT="32393" marB="32393"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algn="l"/>
                      <a:r>
                        <a:rPr lang="ko-KR" altLang="en-US" sz="650" dirty="0" smtClean="0"/>
                        <a:t>테스트 </a:t>
                      </a:r>
                      <a:r>
                        <a:rPr lang="ko-KR" altLang="en-US" sz="650" dirty="0" err="1" smtClean="0"/>
                        <a:t>배포시</a:t>
                      </a:r>
                      <a:r>
                        <a:rPr lang="ko-KR" altLang="en-US" sz="650" dirty="0" smtClean="0"/>
                        <a:t> 오류 해결 방법</a:t>
                      </a:r>
                      <a:endParaRPr lang="ko-KR" altLang="en-US" sz="650" dirty="0"/>
                    </a:p>
                  </a:txBody>
                  <a:tcPr marL="36000" marR="36000" marT="32397" marB="32397"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17847423"/>
                  </a:ext>
                </a:extLst>
              </a:tr>
              <a:tr h="273953">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en-US" altLang="ko-KR" sz="650" b="0" i="0" u="none" strike="noStrike" kern="1200" cap="none" normalizeH="0" baseline="0" smtClean="0">
                          <a:ln>
                            <a:noFill/>
                          </a:ln>
                          <a:solidFill>
                            <a:schemeClr val="tx1"/>
                          </a:solidFill>
                          <a:effectLst/>
                          <a:latin typeface="돋움" pitchFamily="50" charset="-127"/>
                          <a:ea typeface="돋움" pitchFamily="50" charset="-127"/>
                          <a:cs typeface="+mn-cs"/>
                        </a:rPr>
                        <a:t>95</a:t>
                      </a:r>
                      <a:endParaRPr kumimoji="1" lang="ko-KR" altLang="en-US" sz="650" b="0" i="0" u="none" strike="noStrike" kern="1200" cap="none" normalizeH="0" baseline="0" smtClean="0">
                        <a:ln>
                          <a:noFill/>
                        </a:ln>
                        <a:solidFill>
                          <a:schemeClr val="tx1"/>
                        </a:solidFill>
                        <a:effectLst/>
                        <a:latin typeface="돋움" pitchFamily="50" charset="-127"/>
                        <a:ea typeface="돋움" pitchFamily="50" charset="-127"/>
                        <a:cs typeface="+mn-cs"/>
                      </a:endParaRPr>
                    </a:p>
                  </a:txBody>
                  <a:tcPr marL="36000" marR="36000" marT="32393" marB="32393"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algn="l"/>
                      <a:r>
                        <a:rPr lang="ko-KR" altLang="en-US" sz="650" dirty="0" smtClean="0"/>
                        <a:t>인프라 </a:t>
                      </a:r>
                      <a:r>
                        <a:rPr lang="ko-KR" altLang="en-US" sz="650" dirty="0" err="1" smtClean="0"/>
                        <a:t>신청시</a:t>
                      </a:r>
                      <a:r>
                        <a:rPr lang="ko-KR" altLang="en-US" sz="650" dirty="0" smtClean="0"/>
                        <a:t> 문의 사항</a:t>
                      </a:r>
                      <a:endParaRPr lang="ko-KR" altLang="en-US" sz="650" dirty="0"/>
                    </a:p>
                  </a:txBody>
                  <a:tcPr marL="36000" marR="36000" marT="32397" marB="32397"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638859"/>
                  </a:ext>
                </a:extLst>
              </a:tr>
            </a:tbl>
          </a:graphicData>
        </a:graphic>
      </p:graphicFrame>
      <p:sp>
        <p:nvSpPr>
          <p:cNvPr id="290" name="Tab 2"/>
          <p:cNvSpPr/>
          <p:nvPr/>
        </p:nvSpPr>
        <p:spPr>
          <a:xfrm>
            <a:off x="4608535" y="2350675"/>
            <a:ext cx="929508"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err="1" smtClean="0">
                <a:solidFill>
                  <a:srgbClr val="333333"/>
                </a:solidFill>
                <a:latin typeface="Calibri" pitchFamily="34" charset="0"/>
                <a:cs typeface="Calibri" pitchFamily="34" charset="0"/>
              </a:rPr>
              <a:t>신청</a:t>
            </a:r>
            <a:r>
              <a:rPr lang="ko-KR" altLang="en-US" sz="800" dirty="0" err="1" smtClean="0">
                <a:solidFill>
                  <a:srgbClr val="333333"/>
                </a:solidFill>
                <a:latin typeface="Calibri" pitchFamily="34" charset="0"/>
                <a:cs typeface="Calibri" pitchFamily="34" charset="0"/>
              </a:rPr>
              <a:t>일정</a:t>
            </a:r>
            <a:endParaRPr lang="ko-KR" altLang="en-US" sz="800" dirty="0">
              <a:solidFill>
                <a:srgbClr val="333333"/>
              </a:solidFill>
              <a:latin typeface="Calibri" pitchFamily="34" charset="0"/>
              <a:cs typeface="Calibri" pitchFamily="34" charset="0"/>
            </a:endParaRPr>
          </a:p>
        </p:txBody>
      </p:sp>
    </p:spTree>
    <p:extLst>
      <p:ext uri="{BB962C8B-B14F-4D97-AF65-F5344CB8AC3E}">
        <p14:creationId xmlns:p14="http://schemas.microsoft.com/office/powerpoint/2010/main" val="3503762974"/>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3" name="표 50"/>
          <p:cNvGraphicFramePr/>
          <p:nvPr/>
        </p:nvGraphicFramePr>
        <p:xfrm>
          <a:off x="8883535" y="965174"/>
          <a:ext cx="3126757" cy="1493590"/>
        </p:xfrm>
        <a:graphic>
          <a:graphicData uri="http://schemas.openxmlformats.org/drawingml/2006/table">
            <a:tbl>
              <a:tblPr>
                <a:tableStyleId>{4C3C2611-4C71-4FC5-86AE-919BDF0F9419}</a:tableStyleId>
              </a:tblPr>
              <a:tblGrid>
                <a:gridCol w="338869">
                  <a:extLst>
                    <a:ext uri="{9D8B030D-6E8A-4147-A177-3AD203B41FA5}">
                      <a16:colId xmlns:a16="http://schemas.microsoft.com/office/drawing/2014/main" val="20000"/>
                    </a:ext>
                  </a:extLst>
                </a:gridCol>
                <a:gridCol w="2787888">
                  <a:extLst>
                    <a:ext uri="{9D8B030D-6E8A-4147-A177-3AD203B41FA5}">
                      <a16:colId xmlns:a16="http://schemas.microsoft.com/office/drawing/2014/main" val="20001"/>
                    </a:ext>
                  </a:extLst>
                </a:gridCol>
              </a:tblGrid>
              <a:tr h="176369">
                <a:tc>
                  <a:txBody>
                    <a:bodyPr/>
                    <a:lstStyle/>
                    <a:p>
                      <a:pPr algn="ctr">
                        <a:defRPr sz="1800"/>
                      </a:pPr>
                      <a:r>
                        <a:rPr sz="800" b="1">
                          <a:latin typeface="Malgun Gothic"/>
                          <a:ea typeface="Malgun Gothic"/>
                          <a:cs typeface="Malgun Gothic"/>
                          <a:sym typeface="Malgun Gothic"/>
                        </a:rPr>
                        <a:t>1</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0"/>
                  </a:ext>
                </a:extLst>
              </a:tr>
              <a:tr h="176369">
                <a:tc>
                  <a:txBody>
                    <a:bodyPr/>
                    <a:lstStyle/>
                    <a:p>
                      <a:pPr algn="ctr">
                        <a:defRPr sz="1800"/>
                      </a:pPr>
                      <a:r>
                        <a:rPr sz="800" b="1">
                          <a:latin typeface="Malgun Gothic"/>
                          <a:ea typeface="Malgun Gothic"/>
                          <a:cs typeface="Malgun Gothic"/>
                          <a:sym typeface="Malgun Gothic"/>
                        </a:rPr>
                        <a:t>2</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1"/>
                  </a:ext>
                </a:extLst>
              </a:tr>
              <a:tr h="176369">
                <a:tc>
                  <a:txBody>
                    <a:bodyPr/>
                    <a:lstStyle/>
                    <a:p>
                      <a:pPr algn="ctr">
                        <a:defRPr sz="1800"/>
                      </a:pPr>
                      <a:r>
                        <a:rPr sz="800" b="1">
                          <a:latin typeface="Malgun Gothic"/>
                          <a:ea typeface="Malgun Gothic"/>
                          <a:cs typeface="Malgun Gothic"/>
                          <a:sym typeface="Malgun Gothic"/>
                        </a:rPr>
                        <a:t>3</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2"/>
                  </a:ext>
                </a:extLst>
              </a:tr>
              <a:tr h="176369">
                <a:tc>
                  <a:txBody>
                    <a:bodyPr/>
                    <a:lstStyle/>
                    <a:p>
                      <a:pPr algn="ctr">
                        <a:defRPr sz="1800"/>
                      </a:pPr>
                      <a:r>
                        <a:rPr sz="800" b="1">
                          <a:latin typeface="Malgun Gothic"/>
                          <a:ea typeface="Malgun Gothic"/>
                          <a:cs typeface="Malgun Gothic"/>
                          <a:sym typeface="Malgun Gothic"/>
                        </a:rPr>
                        <a:t>4</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3"/>
                  </a:ext>
                </a:extLst>
              </a:tr>
              <a:tr h="176369">
                <a:tc>
                  <a:txBody>
                    <a:bodyPr/>
                    <a:lstStyle/>
                    <a:p>
                      <a:pPr algn="ctr">
                        <a:defRPr sz="1800"/>
                      </a:pPr>
                      <a:r>
                        <a:rPr sz="800" b="1">
                          <a:latin typeface="Malgun Gothic"/>
                          <a:ea typeface="Malgun Gothic"/>
                          <a:cs typeface="Malgun Gothic"/>
                          <a:sym typeface="Malgun Gothic"/>
                        </a:rPr>
                        <a:t>5</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4"/>
                  </a:ext>
                </a:extLst>
              </a:tr>
              <a:tr h="176369">
                <a:tc>
                  <a:txBody>
                    <a:bodyPr/>
                    <a:lstStyle/>
                    <a:p>
                      <a:pPr algn="ctr">
                        <a:defRPr sz="1800"/>
                      </a:pPr>
                      <a:r>
                        <a:rPr sz="800" b="1">
                          <a:latin typeface="Malgun Gothic"/>
                          <a:ea typeface="Malgun Gothic"/>
                          <a:cs typeface="Malgun Gothic"/>
                          <a:sym typeface="Malgun Gothic"/>
                        </a:rPr>
                        <a:t>6</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5"/>
                  </a:ext>
                </a:extLst>
              </a:tr>
              <a:tr h="176369">
                <a:tc>
                  <a:txBody>
                    <a:bodyPr/>
                    <a:lstStyle/>
                    <a:p>
                      <a:pPr algn="ctr">
                        <a:defRPr sz="1800"/>
                      </a:pPr>
                      <a:r>
                        <a:rPr sz="800" b="1">
                          <a:latin typeface="Malgun Gothic"/>
                          <a:ea typeface="Malgun Gothic"/>
                          <a:cs typeface="Malgun Gothic"/>
                          <a:sym typeface="Malgun Gothic"/>
                        </a:rPr>
                        <a:t>7</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6"/>
                  </a:ext>
                </a:extLst>
              </a:tr>
            </a:tbl>
          </a:graphicData>
        </a:graphic>
      </p:graphicFrame>
      <p:sp>
        <p:nvSpPr>
          <p:cNvPr id="2054" name="텍스트 개체 틀 29"/>
          <p:cNvSpPr txBox="1">
            <a:spLocks noGrp="1"/>
          </p:cNvSpPr>
          <p:nvPr>
            <p:ph type="body" sz="quarter" idx="1"/>
          </p:nvPr>
        </p:nvSpPr>
        <p:spPr>
          <a:xfrm>
            <a:off x="8121684" y="178132"/>
            <a:ext cx="3742070" cy="147895"/>
          </a:xfrm>
          <a:prstGeom prst="rect">
            <a:avLst/>
          </a:prstGeom>
        </p:spPr>
        <p:txBody>
          <a:bodyPr/>
          <a:lstStyle/>
          <a:p>
            <a:endParaRPr dirty="0"/>
          </a:p>
        </p:txBody>
      </p:sp>
      <p:sp>
        <p:nvSpPr>
          <p:cNvPr id="2055" name="텍스트 개체 틀 34"/>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endParaRPr dirty="0"/>
          </a:p>
        </p:txBody>
      </p:sp>
      <p:sp>
        <p:nvSpPr>
          <p:cNvPr id="2056" name="제목 8"/>
          <p:cNvSpPr txBox="1">
            <a:spLocks noGrp="1"/>
          </p:cNvSpPr>
          <p:nvPr>
            <p:ph type="title"/>
          </p:nvPr>
        </p:nvSpPr>
        <p:spPr>
          <a:xfrm>
            <a:off x="2937313" y="419341"/>
            <a:ext cx="3913464" cy="160492"/>
          </a:xfrm>
          <a:prstGeom prst="rect">
            <a:avLst/>
          </a:prstGeom>
        </p:spPr>
        <p:txBody>
          <a:bodyPr/>
          <a:lstStyle/>
          <a:p>
            <a:endParaRPr dirty="0"/>
          </a:p>
        </p:txBody>
      </p:sp>
      <p:sp>
        <p:nvSpPr>
          <p:cNvPr id="2057" name="텍스트 개체 틀 10"/>
          <p:cNvSpPr>
            <a:spLocks noGrp="1"/>
          </p:cNvSpPr>
          <p:nvPr>
            <p:ph type="body" idx="2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endParaRPr dirty="0"/>
          </a:p>
        </p:txBody>
      </p:sp>
      <p:sp>
        <p:nvSpPr>
          <p:cNvPr id="2" name="직사각형 1"/>
          <p:cNvSpPr/>
          <p:nvPr/>
        </p:nvSpPr>
        <p:spPr>
          <a:xfrm>
            <a:off x="320511" y="174434"/>
            <a:ext cx="1166377" cy="397136"/>
          </a:xfrm>
          <a:prstGeom prst="rect">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 name="직선 연결선 2"/>
          <p:cNvSpPr/>
          <p:nvPr/>
        </p:nvSpPr>
        <p:spPr>
          <a:xfrm>
            <a:off x="861646" y="1178543"/>
            <a:ext cx="7260038" cy="1"/>
          </a:xfrm>
          <a:prstGeom prst="line">
            <a:avLst/>
          </a:prstGeom>
          <a:ln w="6350">
            <a:solidFill>
              <a:srgbClr val="404040"/>
            </a:solidFill>
            <a:miter/>
          </a:ln>
        </p:spPr>
        <p:txBody>
          <a:bodyPr lIns="45719" rIns="45719"/>
          <a:lstStyle/>
          <a:p>
            <a:endParaRPr/>
          </a:p>
        </p:txBody>
      </p:sp>
      <p:sp>
        <p:nvSpPr>
          <p:cNvPr id="9" name="TextBox 3"/>
          <p:cNvSpPr txBox="1"/>
          <p:nvPr/>
        </p:nvSpPr>
        <p:spPr>
          <a:xfrm>
            <a:off x="1077208" y="803487"/>
            <a:ext cx="1499768"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solidFill>
                  <a:srgbClr val="808080"/>
                </a:solidFill>
              </a:defRPr>
            </a:lvl1pPr>
          </a:lstStyle>
          <a:p>
            <a:r>
              <a:rPr lang="en-US" dirty="0" smtClean="0"/>
              <a:t>LX </a:t>
            </a:r>
            <a:r>
              <a:rPr lang="ko-KR" altLang="en-US" dirty="0" smtClean="0"/>
              <a:t>통합 플랫폼 </a:t>
            </a:r>
            <a:r>
              <a:rPr lang="en-US" altLang="ko-KR" dirty="0" smtClean="0"/>
              <a:t>- </a:t>
            </a:r>
            <a:r>
              <a:rPr lang="ko-KR" altLang="en-US" dirty="0" smtClean="0"/>
              <a:t>개발자</a:t>
            </a:r>
            <a:endParaRPr dirty="0"/>
          </a:p>
        </p:txBody>
      </p:sp>
      <p:sp>
        <p:nvSpPr>
          <p:cNvPr id="10" name="TextBox 5"/>
          <p:cNvSpPr txBox="1"/>
          <p:nvPr/>
        </p:nvSpPr>
        <p:spPr>
          <a:xfrm>
            <a:off x="5886739" y="813923"/>
            <a:ext cx="472920" cy="2255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800" b="1">
                <a:solidFill>
                  <a:schemeClr val="accent5"/>
                </a:solidFill>
              </a:defRPr>
            </a:pPr>
            <a:r>
              <a:t>홍길동</a:t>
            </a:r>
            <a:r>
              <a:rPr b="0"/>
              <a:t> </a:t>
            </a:r>
            <a:r>
              <a:rPr sz="700">
                <a:solidFill>
                  <a:srgbClr val="000000"/>
                </a:solidFill>
              </a:rPr>
              <a:t>님</a:t>
            </a:r>
          </a:p>
        </p:txBody>
      </p:sp>
      <p:sp>
        <p:nvSpPr>
          <p:cNvPr id="11" name="TextBox 6"/>
          <p:cNvSpPr txBox="1"/>
          <p:nvPr/>
        </p:nvSpPr>
        <p:spPr>
          <a:xfrm>
            <a:off x="6583617" y="813923"/>
            <a:ext cx="753527"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a:solidFill>
                  <a:schemeClr val="accent5"/>
                </a:solidFill>
              </a:defRPr>
            </a:lvl1pPr>
          </a:lstStyle>
          <a:p>
            <a:r>
              <a:rPr dirty="0"/>
              <a:t>System Admin</a:t>
            </a:r>
          </a:p>
        </p:txBody>
      </p:sp>
      <p:sp>
        <p:nvSpPr>
          <p:cNvPr id="12" name="TextBox 9"/>
          <p:cNvSpPr txBox="1"/>
          <p:nvPr/>
        </p:nvSpPr>
        <p:spPr>
          <a:xfrm>
            <a:off x="1043852" y="1293850"/>
            <a:ext cx="605292"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err="1" smtClean="0"/>
              <a:t>개발신청</a:t>
            </a:r>
            <a:endParaRPr dirty="0"/>
          </a:p>
        </p:txBody>
      </p:sp>
      <p:sp>
        <p:nvSpPr>
          <p:cNvPr id="13" name="TextBox 19"/>
          <p:cNvSpPr txBox="1"/>
          <p:nvPr/>
        </p:nvSpPr>
        <p:spPr>
          <a:xfrm>
            <a:off x="2016607" y="1304124"/>
            <a:ext cx="477052"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인프라</a:t>
            </a:r>
            <a:endParaRPr dirty="0"/>
          </a:p>
        </p:txBody>
      </p:sp>
      <p:sp>
        <p:nvSpPr>
          <p:cNvPr id="14" name="TextBox 20"/>
          <p:cNvSpPr txBox="1"/>
          <p:nvPr/>
        </p:nvSpPr>
        <p:spPr>
          <a:xfrm>
            <a:off x="2804601" y="1293850"/>
            <a:ext cx="650176"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개발 지원</a:t>
            </a:r>
            <a:endParaRPr dirty="0"/>
          </a:p>
        </p:txBody>
      </p:sp>
      <p:sp>
        <p:nvSpPr>
          <p:cNvPr id="15" name="TextBox 21"/>
          <p:cNvSpPr txBox="1"/>
          <p:nvPr/>
        </p:nvSpPr>
        <p:spPr>
          <a:xfrm>
            <a:off x="3805454" y="1293850"/>
            <a:ext cx="348811"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권한</a:t>
            </a:r>
            <a:endParaRPr dirty="0"/>
          </a:p>
        </p:txBody>
      </p:sp>
      <p:sp>
        <p:nvSpPr>
          <p:cNvPr id="22" name="Breadcrumbs"/>
          <p:cNvSpPr txBox="1"/>
          <p:nvPr/>
        </p:nvSpPr>
        <p:spPr>
          <a:xfrm>
            <a:off x="7013999" y="1334588"/>
            <a:ext cx="1068659" cy="15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2399" tIns="32399" rIns="32399" bIns="32399">
            <a:spAutoFit/>
          </a:bodyPr>
          <a:lstStyle>
            <a:lvl1pPr>
              <a:defRPr sz="600">
                <a:solidFill>
                  <a:srgbClr val="5F5F5F"/>
                </a:solidFill>
              </a:defRPr>
            </a:lvl1pPr>
          </a:lstStyle>
          <a:p>
            <a:r>
              <a:t>Home  »  1 Depth  »  2 Depth</a:t>
            </a:r>
          </a:p>
        </p:txBody>
      </p:sp>
      <p:sp>
        <p:nvSpPr>
          <p:cNvPr id="26" name="TextBox 53"/>
          <p:cNvSpPr txBox="1"/>
          <p:nvPr/>
        </p:nvSpPr>
        <p:spPr>
          <a:xfrm>
            <a:off x="7528630" y="813923"/>
            <a:ext cx="502700"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b="1" u="sng"/>
            </a:lvl1pPr>
          </a:lstStyle>
          <a:p>
            <a:r>
              <a:rPr lang="ko-KR" altLang="en-US" dirty="0" smtClean="0"/>
              <a:t>개인정보</a:t>
            </a:r>
            <a:endParaRPr dirty="0"/>
          </a:p>
        </p:txBody>
      </p:sp>
      <p:sp>
        <p:nvSpPr>
          <p:cNvPr id="31" name="직선 연결선 2"/>
          <p:cNvSpPr/>
          <p:nvPr/>
        </p:nvSpPr>
        <p:spPr>
          <a:xfrm>
            <a:off x="861646" y="1659168"/>
            <a:ext cx="7260038" cy="1"/>
          </a:xfrm>
          <a:prstGeom prst="line">
            <a:avLst/>
          </a:prstGeom>
          <a:ln w="6350">
            <a:solidFill>
              <a:srgbClr val="404040"/>
            </a:solidFill>
            <a:miter/>
          </a:ln>
        </p:spPr>
        <p:txBody>
          <a:bodyPr lIns="45719" rIns="45719"/>
          <a:lstStyle/>
          <a:p>
            <a:endParaRPr/>
          </a:p>
        </p:txBody>
      </p:sp>
      <p:grpSp>
        <p:nvGrpSpPr>
          <p:cNvPr id="154" name="Google Shape;426;p17"/>
          <p:cNvGrpSpPr/>
          <p:nvPr/>
        </p:nvGrpSpPr>
        <p:grpSpPr>
          <a:xfrm>
            <a:off x="7098330" y="-2453203"/>
            <a:ext cx="860599" cy="270478"/>
            <a:chOff x="-1" y="0"/>
            <a:chExt cx="1260002" cy="360000"/>
          </a:xfrm>
        </p:grpSpPr>
        <p:sp>
          <p:nvSpPr>
            <p:cNvPr id="155"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56" name="Destination"/>
            <p:cNvSpPr txBox="1"/>
            <p:nvPr/>
          </p:nvSpPr>
          <p:spPr>
            <a:xfrm>
              <a:off x="52074" y="46896"/>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개발지원</a:t>
              </a:r>
              <a:endParaRPr sz="700" dirty="0"/>
            </a:p>
          </p:txBody>
        </p:sp>
      </p:grpSp>
      <p:cxnSp>
        <p:nvCxnSpPr>
          <p:cNvPr id="157" name="직선 연결선 156"/>
          <p:cNvCxnSpPr/>
          <p:nvPr/>
        </p:nvCxnSpPr>
        <p:spPr>
          <a:xfrm flipH="1">
            <a:off x="7530912" y="-2261406"/>
            <a:ext cx="4" cy="313943"/>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grpSp>
        <p:nvGrpSpPr>
          <p:cNvPr id="158" name="Google Shape;428;p17"/>
          <p:cNvGrpSpPr/>
          <p:nvPr/>
        </p:nvGrpSpPr>
        <p:grpSpPr>
          <a:xfrm>
            <a:off x="7096823" y="-2003019"/>
            <a:ext cx="860600" cy="300347"/>
            <a:chOff x="-1" y="0"/>
            <a:chExt cx="1260002" cy="360000"/>
          </a:xfrm>
          <a:solidFill>
            <a:schemeClr val="tx2">
              <a:lumMod val="40000"/>
              <a:lumOff val="60000"/>
            </a:schemeClr>
          </a:solidFill>
        </p:grpSpPr>
        <p:sp>
          <p:nvSpPr>
            <p:cNvPr id="159"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0" name="Traits"/>
            <p:cNvSpPr txBox="1"/>
            <p:nvPr/>
          </p:nvSpPr>
          <p:spPr>
            <a:xfrm>
              <a:off x="52074" y="69353"/>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문의</a:t>
              </a:r>
              <a:endParaRPr sz="600" dirty="0">
                <a:solidFill>
                  <a:schemeClr val="tx1"/>
                </a:solidFill>
              </a:endParaRPr>
            </a:p>
          </p:txBody>
        </p:sp>
      </p:grpSp>
      <p:grpSp>
        <p:nvGrpSpPr>
          <p:cNvPr id="161" name="Google Shape;428;p17"/>
          <p:cNvGrpSpPr/>
          <p:nvPr/>
        </p:nvGrpSpPr>
        <p:grpSpPr>
          <a:xfrm>
            <a:off x="7096163" y="-1505031"/>
            <a:ext cx="860600" cy="300347"/>
            <a:chOff x="-1" y="0"/>
            <a:chExt cx="1260002" cy="360000"/>
          </a:xfrm>
          <a:solidFill>
            <a:schemeClr val="tx2">
              <a:lumMod val="40000"/>
              <a:lumOff val="60000"/>
            </a:schemeClr>
          </a:solidFill>
        </p:grpSpPr>
        <p:sp>
          <p:nvSpPr>
            <p:cNvPr id="162"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3" name="Traits"/>
            <p:cNvSpPr txBox="1"/>
            <p:nvPr/>
          </p:nvSpPr>
          <p:spPr>
            <a:xfrm>
              <a:off x="52074" y="69353"/>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가이드</a:t>
              </a:r>
              <a:endParaRPr sz="600" dirty="0">
                <a:solidFill>
                  <a:schemeClr val="tx1"/>
                </a:solidFill>
              </a:endParaRPr>
            </a:p>
          </p:txBody>
        </p:sp>
      </p:grpSp>
      <p:grpSp>
        <p:nvGrpSpPr>
          <p:cNvPr id="164" name="Google Shape;428;p17"/>
          <p:cNvGrpSpPr/>
          <p:nvPr/>
        </p:nvGrpSpPr>
        <p:grpSpPr>
          <a:xfrm>
            <a:off x="7096163" y="-1018334"/>
            <a:ext cx="860600" cy="300347"/>
            <a:chOff x="-1" y="0"/>
            <a:chExt cx="1260002" cy="360000"/>
          </a:xfrm>
          <a:solidFill>
            <a:schemeClr val="tx2">
              <a:lumMod val="40000"/>
              <a:lumOff val="60000"/>
            </a:schemeClr>
          </a:solidFill>
        </p:grpSpPr>
        <p:sp>
          <p:nvSpPr>
            <p:cNvPr id="165"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6" name="Traits"/>
            <p:cNvSpPr txBox="1"/>
            <p:nvPr/>
          </p:nvSpPr>
          <p:spPr>
            <a:xfrm>
              <a:off x="52074" y="14018"/>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인프라  이용</a:t>
              </a:r>
              <a:endParaRPr lang="en-US" altLang="ko-KR" sz="600" dirty="0" smtClean="0">
                <a:solidFill>
                  <a:schemeClr val="tx1"/>
                </a:solidFill>
              </a:endParaRPr>
            </a:p>
            <a:p>
              <a:r>
                <a:rPr lang="ko-KR" altLang="en-US" sz="600" dirty="0" smtClean="0">
                  <a:solidFill>
                    <a:schemeClr val="tx1"/>
                  </a:solidFill>
                </a:rPr>
                <a:t>가이드</a:t>
              </a:r>
              <a:endParaRPr sz="600" dirty="0">
                <a:solidFill>
                  <a:schemeClr val="tx1"/>
                </a:solidFill>
              </a:endParaRPr>
            </a:p>
          </p:txBody>
        </p:sp>
      </p:grpSp>
      <p:grpSp>
        <p:nvGrpSpPr>
          <p:cNvPr id="167" name="Google Shape;428;p17"/>
          <p:cNvGrpSpPr/>
          <p:nvPr/>
        </p:nvGrpSpPr>
        <p:grpSpPr>
          <a:xfrm>
            <a:off x="7105315" y="-534710"/>
            <a:ext cx="860600" cy="300347"/>
            <a:chOff x="-1" y="0"/>
            <a:chExt cx="1260002" cy="360000"/>
          </a:xfrm>
          <a:solidFill>
            <a:schemeClr val="tx2">
              <a:lumMod val="40000"/>
              <a:lumOff val="60000"/>
            </a:schemeClr>
          </a:solidFill>
        </p:grpSpPr>
        <p:sp>
          <p:nvSpPr>
            <p:cNvPr id="168"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9" name="Traits"/>
            <p:cNvSpPr txBox="1"/>
            <p:nvPr/>
          </p:nvSpPr>
          <p:spPr>
            <a:xfrm>
              <a:off x="52074" y="14018"/>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환경 </a:t>
              </a:r>
              <a:endParaRPr lang="en-US" altLang="ko-KR" sz="600" dirty="0" smtClean="0">
                <a:solidFill>
                  <a:schemeClr val="tx1"/>
                </a:solidFill>
              </a:endParaRPr>
            </a:p>
            <a:p>
              <a:r>
                <a:rPr lang="ko-KR" altLang="en-US" sz="600" dirty="0" smtClean="0">
                  <a:solidFill>
                    <a:schemeClr val="tx1"/>
                  </a:solidFill>
                </a:rPr>
                <a:t>구성 가이드</a:t>
              </a:r>
              <a:endParaRPr sz="600" dirty="0">
                <a:solidFill>
                  <a:schemeClr val="tx1"/>
                </a:solidFill>
              </a:endParaRPr>
            </a:p>
          </p:txBody>
        </p:sp>
      </p:grpSp>
      <p:grpSp>
        <p:nvGrpSpPr>
          <p:cNvPr id="170" name="Google Shape;426;p17"/>
          <p:cNvGrpSpPr/>
          <p:nvPr/>
        </p:nvGrpSpPr>
        <p:grpSpPr>
          <a:xfrm>
            <a:off x="3851841" y="-1555227"/>
            <a:ext cx="860599" cy="307734"/>
            <a:chOff x="-1" y="-24791"/>
            <a:chExt cx="1260002" cy="409587"/>
          </a:xfrm>
        </p:grpSpPr>
        <p:sp>
          <p:nvSpPr>
            <p:cNvPr id="171"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72" name="Destination"/>
            <p:cNvSpPr txBox="1"/>
            <p:nvPr/>
          </p:nvSpPr>
          <p:spPr>
            <a:xfrm>
              <a:off x="52074" y="-24791"/>
              <a:ext cx="1155852" cy="4095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서비스 개발 신청 관리</a:t>
              </a:r>
              <a:endParaRPr sz="700" dirty="0"/>
            </a:p>
          </p:txBody>
        </p:sp>
      </p:grpSp>
      <p:grpSp>
        <p:nvGrpSpPr>
          <p:cNvPr id="173" name="Google Shape;426;p17"/>
          <p:cNvGrpSpPr/>
          <p:nvPr/>
        </p:nvGrpSpPr>
        <p:grpSpPr>
          <a:xfrm>
            <a:off x="2413851" y="-1547941"/>
            <a:ext cx="860599" cy="270478"/>
            <a:chOff x="-1" y="0"/>
            <a:chExt cx="1260002" cy="360000"/>
          </a:xfrm>
        </p:grpSpPr>
        <p:sp>
          <p:nvSpPr>
            <p:cNvPr id="174"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75" name="Destination"/>
            <p:cNvSpPr txBox="1"/>
            <p:nvPr/>
          </p:nvSpPr>
          <p:spPr>
            <a:xfrm>
              <a:off x="52074" y="46896"/>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인프라 관리</a:t>
              </a:r>
              <a:endParaRPr sz="700" dirty="0"/>
            </a:p>
          </p:txBody>
        </p:sp>
      </p:grpSp>
      <p:sp>
        <p:nvSpPr>
          <p:cNvPr id="192" name="TextBox 21"/>
          <p:cNvSpPr txBox="1"/>
          <p:nvPr/>
        </p:nvSpPr>
        <p:spPr>
          <a:xfrm>
            <a:off x="5755423" y="1293850"/>
            <a:ext cx="778416"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이용 가이드</a:t>
            </a:r>
            <a:endParaRPr dirty="0"/>
          </a:p>
        </p:txBody>
      </p:sp>
      <p:grpSp>
        <p:nvGrpSpPr>
          <p:cNvPr id="194" name="그룹 73"/>
          <p:cNvGrpSpPr/>
          <p:nvPr/>
        </p:nvGrpSpPr>
        <p:grpSpPr>
          <a:xfrm>
            <a:off x="1905678" y="7874599"/>
            <a:ext cx="2008273" cy="540060"/>
            <a:chOff x="748483" y="980728"/>
            <a:chExt cx="2008273" cy="540060"/>
          </a:xfrm>
        </p:grpSpPr>
        <p:sp>
          <p:nvSpPr>
            <p:cNvPr id="195" name="오각형 194"/>
            <p:cNvSpPr/>
            <p:nvPr/>
          </p:nvSpPr>
          <p:spPr bwMode="auto">
            <a:xfrm>
              <a:off x="748483" y="980728"/>
              <a:ext cx="2008273" cy="540060"/>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196" name="TextBox 195"/>
            <p:cNvSpPr txBox="1"/>
            <p:nvPr/>
          </p:nvSpPr>
          <p:spPr>
            <a:xfrm>
              <a:off x="1604628" y="1197846"/>
              <a:ext cx="639919" cy="230832"/>
            </a:xfrm>
            <a:prstGeom prst="rect">
              <a:avLst/>
            </a:prstGeom>
            <a:noFill/>
          </p:spPr>
          <p:txBody>
            <a:bodyPr wrap="none" rtlCol="0">
              <a:spAutoFit/>
            </a:bodyPr>
            <a:lstStyle/>
            <a:p>
              <a:r>
                <a:rPr lang="ko-KR" altLang="en-US" sz="900" b="1" dirty="0" smtClean="0"/>
                <a:t>약관동의</a:t>
              </a:r>
              <a:endParaRPr lang="ko-KR" altLang="en-US" sz="900" b="1" dirty="0"/>
            </a:p>
          </p:txBody>
        </p:sp>
        <p:sp>
          <p:nvSpPr>
            <p:cNvPr id="197" name="TextBox 196"/>
            <p:cNvSpPr txBox="1"/>
            <p:nvPr/>
          </p:nvSpPr>
          <p:spPr>
            <a:xfrm>
              <a:off x="1616779" y="1081916"/>
              <a:ext cx="526106" cy="200055"/>
            </a:xfrm>
            <a:prstGeom prst="rect">
              <a:avLst/>
            </a:prstGeom>
            <a:no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198" name="Panel"/>
            <p:cNvSpPr>
              <a:spLocks/>
            </p:cNvSpPr>
            <p:nvPr/>
          </p:nvSpPr>
          <p:spPr bwMode="auto">
            <a:xfrm>
              <a:off x="848544" y="1081916"/>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199" name="그룹 74"/>
          <p:cNvGrpSpPr/>
          <p:nvPr/>
        </p:nvGrpSpPr>
        <p:grpSpPr>
          <a:xfrm>
            <a:off x="6298167" y="7874599"/>
            <a:ext cx="2008273" cy="540060"/>
            <a:chOff x="748483" y="980728"/>
            <a:chExt cx="2008273" cy="540060"/>
          </a:xfrm>
        </p:grpSpPr>
        <p:sp>
          <p:nvSpPr>
            <p:cNvPr id="200" name="오각형 199"/>
            <p:cNvSpPr/>
            <p:nvPr/>
          </p:nvSpPr>
          <p:spPr bwMode="auto">
            <a:xfrm>
              <a:off x="748483" y="980728"/>
              <a:ext cx="2008273" cy="540060"/>
            </a:xfrm>
            <a:prstGeom prst="homePlate">
              <a:avLst/>
            </a:prstGeom>
            <a:noFill/>
            <a:ln w="3175" algn="ctr">
              <a:solidFill>
                <a:schemeClr val="tx1">
                  <a:lumMod val="50000"/>
                  <a:lumOff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201" name="TextBox 200"/>
            <p:cNvSpPr txBox="1"/>
            <p:nvPr/>
          </p:nvSpPr>
          <p:spPr>
            <a:xfrm>
              <a:off x="1604628" y="1197846"/>
              <a:ext cx="639919" cy="230832"/>
            </a:xfrm>
            <a:prstGeom prst="rect">
              <a:avLst/>
            </a:prstGeom>
            <a:noFill/>
          </p:spPr>
          <p:txBody>
            <a:bodyPr wrap="none" rtlCol="0">
              <a:spAutoFit/>
            </a:bodyPr>
            <a:lstStyle/>
            <a:p>
              <a:r>
                <a:rPr lang="ko-KR" altLang="en-US" sz="900" b="1" dirty="0" smtClean="0"/>
                <a:t>가입완료</a:t>
              </a:r>
              <a:endParaRPr lang="ko-KR" altLang="en-US" sz="900" b="1" dirty="0"/>
            </a:p>
          </p:txBody>
        </p:sp>
        <p:sp>
          <p:nvSpPr>
            <p:cNvPr id="202" name="TextBox 201"/>
            <p:cNvSpPr txBox="1"/>
            <p:nvPr/>
          </p:nvSpPr>
          <p:spPr>
            <a:xfrm>
              <a:off x="1616779" y="1081916"/>
              <a:ext cx="510076" cy="200055"/>
            </a:xfrm>
            <a:prstGeom prst="rect">
              <a:avLst/>
            </a:prstGeom>
            <a:noFill/>
          </p:spPr>
          <p:txBody>
            <a:bodyPr wrap="none" rtlCol="0">
              <a:spAutoFit/>
            </a:bodyPr>
            <a:lstStyle/>
            <a:p>
              <a:r>
                <a:rPr lang="en-US" altLang="ko-KR" sz="700" dirty="0" smtClean="0">
                  <a:latin typeface="+mj-ea"/>
                  <a:ea typeface="+mj-ea"/>
                </a:rPr>
                <a:t>STEP 03</a:t>
              </a:r>
              <a:endParaRPr lang="ko-KR" altLang="en-US" sz="700" dirty="0">
                <a:latin typeface="+mj-ea"/>
                <a:ea typeface="+mj-ea"/>
              </a:endParaRPr>
            </a:p>
          </p:txBody>
        </p:sp>
        <p:sp>
          <p:nvSpPr>
            <p:cNvPr id="203" name="Panel"/>
            <p:cNvSpPr>
              <a:spLocks/>
            </p:cNvSpPr>
            <p:nvPr/>
          </p:nvSpPr>
          <p:spPr bwMode="auto">
            <a:xfrm>
              <a:off x="848544" y="1081916"/>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204" name="그룹 203"/>
          <p:cNvGrpSpPr/>
          <p:nvPr/>
        </p:nvGrpSpPr>
        <p:grpSpPr>
          <a:xfrm>
            <a:off x="3937804" y="7874599"/>
            <a:ext cx="2347981" cy="538417"/>
            <a:chOff x="2780609" y="908720"/>
            <a:chExt cx="2347981" cy="538417"/>
          </a:xfrm>
        </p:grpSpPr>
        <p:sp>
          <p:nvSpPr>
            <p:cNvPr id="205" name="오각형 204"/>
            <p:cNvSpPr/>
            <p:nvPr/>
          </p:nvSpPr>
          <p:spPr bwMode="auto">
            <a:xfrm>
              <a:off x="2780609" y="908720"/>
              <a:ext cx="2347981" cy="538417"/>
            </a:xfrm>
            <a:prstGeom prst="homePlate">
              <a:avLst/>
            </a:prstGeom>
            <a:solidFill>
              <a:schemeClr val="bg1"/>
            </a:solidFill>
            <a:ln w="3175" algn="ctr">
              <a:solidFill>
                <a:schemeClr val="tx1"/>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206" name="TextBox 205"/>
            <p:cNvSpPr txBox="1"/>
            <p:nvPr/>
          </p:nvSpPr>
          <p:spPr>
            <a:xfrm>
              <a:off x="3648905" y="1125838"/>
              <a:ext cx="1273105" cy="230832"/>
            </a:xfrm>
            <a:prstGeom prst="rect">
              <a:avLst/>
            </a:prstGeom>
            <a:noFill/>
          </p:spPr>
          <p:txBody>
            <a:bodyPr wrap="none" rtlCol="0">
              <a:spAutoFit/>
            </a:bodyPr>
            <a:lstStyle/>
            <a:p>
              <a:r>
                <a:rPr lang="ko-KR" altLang="en-US" sz="900" b="1" dirty="0" smtClean="0"/>
                <a:t>본인인증 및 정보입력</a:t>
              </a:r>
              <a:endParaRPr lang="ko-KR" altLang="en-US" sz="900" b="1" dirty="0"/>
            </a:p>
          </p:txBody>
        </p:sp>
        <p:sp>
          <p:nvSpPr>
            <p:cNvPr id="207" name="TextBox 206"/>
            <p:cNvSpPr txBox="1"/>
            <p:nvPr/>
          </p:nvSpPr>
          <p:spPr>
            <a:xfrm>
              <a:off x="3661056" y="1009908"/>
              <a:ext cx="510076" cy="200055"/>
            </a:xfrm>
            <a:prstGeom prst="rect">
              <a:avLst/>
            </a:prstGeom>
            <a:noFill/>
          </p:spPr>
          <p:txBody>
            <a:bodyPr wrap="none" rtlCol="0">
              <a:spAutoFit/>
            </a:bodyPr>
            <a:lstStyle/>
            <a:p>
              <a:r>
                <a:rPr lang="en-US" altLang="ko-KR" sz="700" dirty="0" smtClean="0">
                  <a:latin typeface="+mj-ea"/>
                  <a:ea typeface="+mj-ea"/>
                </a:rPr>
                <a:t>STEP 02</a:t>
              </a:r>
              <a:endParaRPr lang="ko-KR" altLang="en-US" sz="700" dirty="0">
                <a:latin typeface="+mj-ea"/>
                <a:ea typeface="+mj-ea"/>
              </a:endParaRPr>
            </a:p>
          </p:txBody>
        </p:sp>
        <p:sp>
          <p:nvSpPr>
            <p:cNvPr id="208" name="Panel"/>
            <p:cNvSpPr>
              <a:spLocks/>
            </p:cNvSpPr>
            <p:nvPr/>
          </p:nvSpPr>
          <p:spPr bwMode="auto">
            <a:xfrm>
              <a:off x="2892821" y="1009908"/>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209" name="그룹 73"/>
          <p:cNvGrpSpPr/>
          <p:nvPr/>
        </p:nvGrpSpPr>
        <p:grpSpPr>
          <a:xfrm>
            <a:off x="3708303" y="7200042"/>
            <a:ext cx="1608287" cy="253916"/>
            <a:chOff x="748483" y="1123800"/>
            <a:chExt cx="2008273" cy="253916"/>
          </a:xfrm>
        </p:grpSpPr>
        <p:sp>
          <p:nvSpPr>
            <p:cNvPr id="210" name="오각형 209"/>
            <p:cNvSpPr/>
            <p:nvPr/>
          </p:nvSpPr>
          <p:spPr bwMode="auto">
            <a:xfrm>
              <a:off x="748483" y="1123800"/>
              <a:ext cx="2008273" cy="253916"/>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sz="700">
                <a:ea typeface="돋움" pitchFamily="50" charset="-127"/>
              </a:endParaRPr>
            </a:p>
          </p:txBody>
        </p:sp>
        <p:sp>
          <p:nvSpPr>
            <p:cNvPr id="212" name="TextBox 211"/>
            <p:cNvSpPr txBox="1"/>
            <p:nvPr/>
          </p:nvSpPr>
          <p:spPr>
            <a:xfrm>
              <a:off x="1655266" y="1174382"/>
              <a:ext cx="542136" cy="200055"/>
            </a:xfrm>
            <a:prstGeom prst="rect">
              <a:avLst/>
            </a:prstGeom>
            <a:no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213" name="Panel"/>
            <p:cNvSpPr>
              <a:spLocks/>
            </p:cNvSpPr>
            <p:nvPr/>
          </p:nvSpPr>
          <p:spPr bwMode="auto">
            <a:xfrm>
              <a:off x="874202" y="1180379"/>
              <a:ext cx="644876" cy="158238"/>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grpSp>
        <p:nvGrpSpPr>
          <p:cNvPr id="234" name="그룹 73"/>
          <p:cNvGrpSpPr/>
          <p:nvPr/>
        </p:nvGrpSpPr>
        <p:grpSpPr>
          <a:xfrm>
            <a:off x="6278161" y="7223693"/>
            <a:ext cx="1160330" cy="253916"/>
            <a:chOff x="748483" y="1123800"/>
            <a:chExt cx="2008273" cy="253916"/>
          </a:xfrm>
        </p:grpSpPr>
        <p:sp>
          <p:nvSpPr>
            <p:cNvPr id="235" name="오각형 234"/>
            <p:cNvSpPr/>
            <p:nvPr/>
          </p:nvSpPr>
          <p:spPr bwMode="auto">
            <a:xfrm>
              <a:off x="748483" y="1123800"/>
              <a:ext cx="2008273" cy="253916"/>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sz="700">
                <a:ea typeface="돋움" pitchFamily="50" charset="-127"/>
              </a:endParaRPr>
            </a:p>
          </p:txBody>
        </p:sp>
        <p:sp>
          <p:nvSpPr>
            <p:cNvPr id="236" name="TextBox 235"/>
            <p:cNvSpPr txBox="1"/>
            <p:nvPr/>
          </p:nvSpPr>
          <p:spPr>
            <a:xfrm>
              <a:off x="1655266" y="1174382"/>
              <a:ext cx="542136" cy="200055"/>
            </a:xfrm>
            <a:prstGeom prst="rect">
              <a:avLst/>
            </a:prstGeom>
            <a:no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237" name="Panel"/>
            <p:cNvSpPr>
              <a:spLocks/>
            </p:cNvSpPr>
            <p:nvPr/>
          </p:nvSpPr>
          <p:spPr bwMode="auto">
            <a:xfrm>
              <a:off x="874202" y="1180379"/>
              <a:ext cx="644876" cy="158238"/>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grpSp>
        <p:nvGrpSpPr>
          <p:cNvPr id="250" name="Google Shape;428;p17"/>
          <p:cNvGrpSpPr/>
          <p:nvPr/>
        </p:nvGrpSpPr>
        <p:grpSpPr>
          <a:xfrm>
            <a:off x="9016282" y="-1726118"/>
            <a:ext cx="860600" cy="300347"/>
            <a:chOff x="-1" y="0"/>
            <a:chExt cx="1260002" cy="360000"/>
          </a:xfrm>
          <a:solidFill>
            <a:schemeClr val="tx2">
              <a:lumMod val="40000"/>
              <a:lumOff val="60000"/>
            </a:schemeClr>
          </a:solidFill>
        </p:grpSpPr>
        <p:sp>
          <p:nvSpPr>
            <p:cNvPr id="251"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52"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개발 </a:t>
              </a:r>
              <a:endParaRPr lang="en-US" altLang="ko-KR" sz="600" dirty="0" smtClean="0">
                <a:solidFill>
                  <a:schemeClr val="tx1"/>
                </a:solidFill>
              </a:endParaRPr>
            </a:p>
            <a:p>
              <a:r>
                <a:rPr lang="ko-KR" altLang="en-US" sz="600" dirty="0" smtClean="0">
                  <a:solidFill>
                    <a:schemeClr val="tx1"/>
                  </a:solidFill>
                </a:rPr>
                <a:t>계획 관리</a:t>
              </a:r>
              <a:endParaRPr sz="600" dirty="0">
                <a:solidFill>
                  <a:schemeClr val="tx1"/>
                </a:solidFill>
              </a:endParaRPr>
            </a:p>
          </p:txBody>
        </p:sp>
      </p:grpSp>
      <p:grpSp>
        <p:nvGrpSpPr>
          <p:cNvPr id="253" name="Google Shape;428;p17"/>
          <p:cNvGrpSpPr/>
          <p:nvPr/>
        </p:nvGrpSpPr>
        <p:grpSpPr>
          <a:xfrm>
            <a:off x="9020064" y="-1250648"/>
            <a:ext cx="860600" cy="300347"/>
            <a:chOff x="-1" y="0"/>
            <a:chExt cx="1260002" cy="360000"/>
          </a:xfrm>
          <a:solidFill>
            <a:schemeClr val="tx2">
              <a:lumMod val="40000"/>
              <a:lumOff val="60000"/>
            </a:schemeClr>
          </a:solidFill>
        </p:grpSpPr>
        <p:sp>
          <p:nvSpPr>
            <p:cNvPr id="254"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55"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테스트 </a:t>
              </a:r>
              <a:endParaRPr lang="en-US" altLang="ko-KR" sz="600" dirty="0" smtClean="0">
                <a:solidFill>
                  <a:schemeClr val="tx1"/>
                </a:solidFill>
              </a:endParaRPr>
            </a:p>
            <a:p>
              <a:r>
                <a:rPr lang="ko-KR" altLang="en-US" sz="600" dirty="0" smtClean="0">
                  <a:solidFill>
                    <a:schemeClr val="tx1"/>
                  </a:solidFill>
                </a:rPr>
                <a:t>배포 관리</a:t>
              </a:r>
              <a:endParaRPr sz="600" dirty="0">
                <a:solidFill>
                  <a:schemeClr val="tx1"/>
                </a:solidFill>
              </a:endParaRPr>
            </a:p>
          </p:txBody>
        </p:sp>
      </p:grpSp>
      <p:grpSp>
        <p:nvGrpSpPr>
          <p:cNvPr id="256" name="Google Shape;428;p17"/>
          <p:cNvGrpSpPr/>
          <p:nvPr/>
        </p:nvGrpSpPr>
        <p:grpSpPr>
          <a:xfrm>
            <a:off x="9016282" y="-788736"/>
            <a:ext cx="860600" cy="300347"/>
            <a:chOff x="-1" y="0"/>
            <a:chExt cx="1260002" cy="360000"/>
          </a:xfrm>
          <a:solidFill>
            <a:schemeClr val="tx2">
              <a:lumMod val="40000"/>
              <a:lumOff val="60000"/>
            </a:schemeClr>
          </a:solidFill>
        </p:grpSpPr>
        <p:sp>
          <p:nvSpPr>
            <p:cNvPr id="257"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58"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운영 </a:t>
              </a:r>
              <a:endParaRPr lang="en-US" altLang="ko-KR" sz="600" dirty="0" smtClean="0">
                <a:solidFill>
                  <a:schemeClr val="tx1"/>
                </a:solidFill>
              </a:endParaRPr>
            </a:p>
            <a:p>
              <a:r>
                <a:rPr lang="ko-KR" altLang="en-US" sz="600" dirty="0" smtClean="0">
                  <a:solidFill>
                    <a:schemeClr val="tx1"/>
                  </a:solidFill>
                </a:rPr>
                <a:t>배포 관리</a:t>
              </a:r>
              <a:endParaRPr sz="600" dirty="0">
                <a:solidFill>
                  <a:schemeClr val="tx1"/>
                </a:solidFill>
              </a:endParaRPr>
            </a:p>
          </p:txBody>
        </p:sp>
      </p:grpSp>
      <p:grpSp>
        <p:nvGrpSpPr>
          <p:cNvPr id="259" name="Google Shape;428;p17"/>
          <p:cNvGrpSpPr/>
          <p:nvPr/>
        </p:nvGrpSpPr>
        <p:grpSpPr>
          <a:xfrm>
            <a:off x="9012817" y="-2217957"/>
            <a:ext cx="860600" cy="300347"/>
            <a:chOff x="-1" y="0"/>
            <a:chExt cx="1260002" cy="360000"/>
          </a:xfrm>
          <a:solidFill>
            <a:schemeClr val="tx2">
              <a:lumMod val="40000"/>
              <a:lumOff val="60000"/>
            </a:schemeClr>
          </a:solidFill>
        </p:grpSpPr>
        <p:sp>
          <p:nvSpPr>
            <p:cNvPr id="260"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61" name="Traits"/>
            <p:cNvSpPr txBox="1"/>
            <p:nvPr/>
          </p:nvSpPr>
          <p:spPr>
            <a:xfrm>
              <a:off x="52074" y="69354"/>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개발 관리</a:t>
              </a:r>
              <a:endParaRPr sz="600" dirty="0">
                <a:solidFill>
                  <a:schemeClr val="tx1"/>
                </a:solidFill>
              </a:endParaRPr>
            </a:p>
          </p:txBody>
        </p:sp>
      </p:grpSp>
      <p:sp>
        <p:nvSpPr>
          <p:cNvPr id="265" name="Tab 1"/>
          <p:cNvSpPr/>
          <p:nvPr/>
        </p:nvSpPr>
        <p:spPr>
          <a:xfrm>
            <a:off x="1848169" y="8938347"/>
            <a:ext cx="962008" cy="216024"/>
          </a:xfrm>
          <a:prstGeom prst="round2SameRect">
            <a:avLst/>
          </a:prstGeom>
          <a:solidFill>
            <a:srgbClr val="FFFFFF"/>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b="1" dirty="0" smtClean="0">
                <a:solidFill>
                  <a:srgbClr val="333333"/>
                </a:solidFill>
                <a:latin typeface="Calibri" pitchFamily="34" charset="0"/>
                <a:cs typeface="Calibri" pitchFamily="34" charset="0"/>
              </a:rPr>
              <a:t>전체현황</a:t>
            </a:r>
            <a:endParaRPr lang="en-US" sz="800" b="1" dirty="0">
              <a:solidFill>
                <a:srgbClr val="333333"/>
              </a:solidFill>
              <a:latin typeface="Calibri" pitchFamily="34" charset="0"/>
              <a:cs typeface="Calibri" pitchFamily="34" charset="0"/>
            </a:endParaRPr>
          </a:p>
        </p:txBody>
      </p:sp>
      <p:sp>
        <p:nvSpPr>
          <p:cNvPr id="266" name="Tab 2"/>
          <p:cNvSpPr/>
          <p:nvPr/>
        </p:nvSpPr>
        <p:spPr>
          <a:xfrm>
            <a:off x="2858707" y="8938347"/>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최신 </a:t>
            </a:r>
            <a:r>
              <a:rPr lang="ko-KR" altLang="en-US" sz="800" dirty="0" err="1">
                <a:solidFill>
                  <a:srgbClr val="333333"/>
                </a:solidFill>
                <a:latin typeface="Calibri" pitchFamily="34" charset="0"/>
                <a:cs typeface="Calibri" pitchFamily="34" charset="0"/>
              </a:rPr>
              <a:t>컨텐츠</a:t>
            </a:r>
            <a:endParaRPr lang="ko-KR" altLang="en-US" sz="800" dirty="0">
              <a:solidFill>
                <a:srgbClr val="333333"/>
              </a:solidFill>
              <a:latin typeface="Calibri" pitchFamily="34" charset="0"/>
              <a:cs typeface="Calibri" pitchFamily="34" charset="0"/>
            </a:endParaRPr>
          </a:p>
        </p:txBody>
      </p:sp>
      <p:cxnSp>
        <p:nvCxnSpPr>
          <p:cNvPr id="267" name="Active Tab Marker"/>
          <p:cNvCxnSpPr>
            <a:cxnSpLocks/>
          </p:cNvCxnSpPr>
          <p:nvPr/>
        </p:nvCxnSpPr>
        <p:spPr bwMode="auto">
          <a:xfrm>
            <a:off x="1855881" y="9154371"/>
            <a:ext cx="946584" cy="0"/>
          </a:xfrm>
          <a:prstGeom prst="line">
            <a:avLst/>
          </a:prstGeom>
          <a:ln w="6350" cap="sq" cmpd="sng" algn="ctr">
            <a:solidFill>
              <a:schemeClr val="bg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Tab 2"/>
          <p:cNvSpPr/>
          <p:nvPr/>
        </p:nvSpPr>
        <p:spPr>
          <a:xfrm>
            <a:off x="3604692" y="8935306"/>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클릭순위</a:t>
            </a:r>
          </a:p>
        </p:txBody>
      </p:sp>
      <p:sp>
        <p:nvSpPr>
          <p:cNvPr id="269" name="Tab 2"/>
          <p:cNvSpPr/>
          <p:nvPr/>
        </p:nvSpPr>
        <p:spPr>
          <a:xfrm>
            <a:off x="4356872" y="8932265"/>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err="1">
                <a:solidFill>
                  <a:srgbClr val="333333"/>
                </a:solidFill>
                <a:latin typeface="Calibri" pitchFamily="34" charset="0"/>
                <a:cs typeface="Calibri" pitchFamily="34" charset="0"/>
              </a:rPr>
              <a:t>댓글순위</a:t>
            </a:r>
            <a:endParaRPr lang="ko-KR" altLang="en-US" sz="800" dirty="0">
              <a:solidFill>
                <a:srgbClr val="333333"/>
              </a:solidFill>
              <a:latin typeface="Calibri" pitchFamily="34" charset="0"/>
              <a:cs typeface="Calibri" pitchFamily="34" charset="0"/>
            </a:endParaRPr>
          </a:p>
        </p:txBody>
      </p:sp>
      <p:sp>
        <p:nvSpPr>
          <p:cNvPr id="270" name="Tab 2"/>
          <p:cNvSpPr/>
          <p:nvPr/>
        </p:nvSpPr>
        <p:spPr>
          <a:xfrm>
            <a:off x="5096773" y="8937316"/>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스크랩순위</a:t>
            </a:r>
          </a:p>
        </p:txBody>
      </p:sp>
      <p:sp>
        <p:nvSpPr>
          <p:cNvPr id="271" name="Tab 2"/>
          <p:cNvSpPr/>
          <p:nvPr/>
        </p:nvSpPr>
        <p:spPr>
          <a:xfrm>
            <a:off x="5836938" y="8934275"/>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선물순위</a:t>
            </a:r>
          </a:p>
        </p:txBody>
      </p:sp>
      <p:sp>
        <p:nvSpPr>
          <p:cNvPr id="272" name="Tab 2"/>
          <p:cNvSpPr/>
          <p:nvPr/>
        </p:nvSpPr>
        <p:spPr>
          <a:xfrm>
            <a:off x="6581618" y="8937316"/>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smtClean="0">
                <a:solidFill>
                  <a:srgbClr val="333333"/>
                </a:solidFill>
                <a:latin typeface="Calibri" pitchFamily="34" charset="0"/>
                <a:cs typeface="Calibri" pitchFamily="34" charset="0"/>
              </a:rPr>
              <a:t>검색키워드</a:t>
            </a:r>
            <a:endParaRPr lang="ko-KR" altLang="en-US" sz="800" dirty="0">
              <a:solidFill>
                <a:srgbClr val="333333"/>
              </a:solidFill>
              <a:latin typeface="Calibri" pitchFamily="34" charset="0"/>
              <a:cs typeface="Calibri" pitchFamily="34" charset="0"/>
            </a:endParaRPr>
          </a:p>
        </p:txBody>
      </p:sp>
      <p:sp>
        <p:nvSpPr>
          <p:cNvPr id="273" name="Tab 2"/>
          <p:cNvSpPr/>
          <p:nvPr/>
        </p:nvSpPr>
        <p:spPr>
          <a:xfrm>
            <a:off x="7321783" y="8934275"/>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smtClean="0">
                <a:solidFill>
                  <a:srgbClr val="333333"/>
                </a:solidFill>
                <a:latin typeface="Calibri" pitchFamily="34" charset="0"/>
                <a:cs typeface="Calibri" pitchFamily="34" charset="0"/>
              </a:rPr>
              <a:t>출연강사</a:t>
            </a:r>
            <a:endParaRPr lang="ko-KR" altLang="en-US" sz="800" dirty="0">
              <a:solidFill>
                <a:srgbClr val="333333"/>
              </a:solidFill>
              <a:latin typeface="Calibri" pitchFamily="34" charset="0"/>
              <a:cs typeface="Calibri" pitchFamily="34" charset="0"/>
            </a:endParaRPr>
          </a:p>
        </p:txBody>
      </p:sp>
      <p:sp>
        <p:nvSpPr>
          <p:cNvPr id="287" name="TextBox 20"/>
          <p:cNvSpPr txBox="1"/>
          <p:nvPr/>
        </p:nvSpPr>
        <p:spPr>
          <a:xfrm>
            <a:off x="4547690" y="1301291"/>
            <a:ext cx="973983"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공지</a:t>
            </a:r>
            <a:r>
              <a:rPr lang="en-US" altLang="ko-KR" dirty="0" smtClean="0"/>
              <a:t>/</a:t>
            </a:r>
            <a:r>
              <a:rPr lang="ko-KR" altLang="en-US" dirty="0" smtClean="0"/>
              <a:t>자료</a:t>
            </a:r>
            <a:r>
              <a:rPr lang="en-US" altLang="ko-KR" dirty="0" smtClean="0"/>
              <a:t>/FAQ</a:t>
            </a:r>
            <a:endParaRPr dirty="0"/>
          </a:p>
        </p:txBody>
      </p:sp>
      <p:sp>
        <p:nvSpPr>
          <p:cNvPr id="139" name="직사각형 138"/>
          <p:cNvSpPr/>
          <p:nvPr/>
        </p:nvSpPr>
        <p:spPr bwMode="auto">
          <a:xfrm>
            <a:off x="1043852" y="7357913"/>
            <a:ext cx="681552" cy="232833"/>
          </a:xfrm>
          <a:prstGeom prst="rect">
            <a:avLst/>
          </a:prstGeom>
          <a:solidFill>
            <a:schemeClr val="accent2">
              <a:lumMod val="20000"/>
              <a:lumOff val="80000"/>
              <a:alpha val="63000"/>
            </a:schemeClr>
          </a:solidFill>
          <a:ln w="9525" algn="ctr">
            <a:solidFill>
              <a:srgbClr val="FF0000"/>
            </a:solidFill>
            <a:prstDash val="dash"/>
            <a:round/>
            <a:headEnd/>
            <a:tailEnd/>
          </a:ln>
          <a:extLst/>
        </p:spPr>
        <p:txBody>
          <a:bodyPr wrap="square" rtlCol="0" anchor="ctr">
            <a:no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140" name="직사각형 139"/>
          <p:cNvSpPr/>
          <p:nvPr/>
        </p:nvSpPr>
        <p:spPr bwMode="auto">
          <a:xfrm>
            <a:off x="981694" y="1304124"/>
            <a:ext cx="681552" cy="232833"/>
          </a:xfrm>
          <a:prstGeom prst="rect">
            <a:avLst/>
          </a:prstGeom>
          <a:solidFill>
            <a:schemeClr val="accent2">
              <a:lumMod val="20000"/>
              <a:lumOff val="80000"/>
              <a:alpha val="63000"/>
            </a:schemeClr>
          </a:solidFill>
          <a:ln w="9525" algn="ctr">
            <a:solidFill>
              <a:srgbClr val="FF0000"/>
            </a:solidFill>
            <a:prstDash val="dash"/>
            <a:round/>
            <a:headEnd/>
            <a:tailEnd/>
          </a:ln>
          <a:extLst/>
        </p:spPr>
        <p:txBody>
          <a:bodyPr wrap="square" rtlCol="0" anchor="ctr">
            <a:no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221" name="TextBox 147"/>
          <p:cNvSpPr txBox="1"/>
          <p:nvPr/>
        </p:nvSpPr>
        <p:spPr>
          <a:xfrm>
            <a:off x="1221050" y="1878271"/>
            <a:ext cx="2526694" cy="218903"/>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800" b="1"/>
            </a:pPr>
            <a:r>
              <a:rPr dirty="0"/>
              <a:t>■ </a:t>
            </a:r>
            <a:r>
              <a:rPr lang="ko-KR" altLang="en-US" dirty="0" smtClean="0"/>
              <a:t>개발 계획 신청</a:t>
            </a:r>
            <a:endParaRPr dirty="0"/>
          </a:p>
        </p:txBody>
      </p:sp>
      <p:graphicFrame>
        <p:nvGraphicFramePr>
          <p:cNvPr id="314" name="표 313"/>
          <p:cNvGraphicFramePr>
            <a:graphicFrameLocks noGrp="1"/>
          </p:cNvGraphicFramePr>
          <p:nvPr>
            <p:extLst>
              <p:ext uri="{D42A27DB-BD31-4B8C-83A1-F6EECF244321}">
                <p14:modId xmlns:p14="http://schemas.microsoft.com/office/powerpoint/2010/main" val="2439357288"/>
              </p:ext>
            </p:extLst>
          </p:nvPr>
        </p:nvGraphicFramePr>
        <p:xfrm>
          <a:off x="1330993" y="2297375"/>
          <a:ext cx="6197637" cy="2944598"/>
        </p:xfrm>
        <a:graphic>
          <a:graphicData uri="http://schemas.openxmlformats.org/drawingml/2006/table">
            <a:tbl>
              <a:tblPr/>
              <a:tblGrid>
                <a:gridCol w="319044">
                  <a:extLst>
                    <a:ext uri="{9D8B030D-6E8A-4147-A177-3AD203B41FA5}">
                      <a16:colId xmlns:a16="http://schemas.microsoft.com/office/drawing/2014/main" val="20000"/>
                    </a:ext>
                  </a:extLst>
                </a:gridCol>
                <a:gridCol w="683588">
                  <a:extLst>
                    <a:ext uri="{9D8B030D-6E8A-4147-A177-3AD203B41FA5}">
                      <a16:colId xmlns:a16="http://schemas.microsoft.com/office/drawing/2014/main" val="20001"/>
                    </a:ext>
                  </a:extLst>
                </a:gridCol>
                <a:gridCol w="1872322">
                  <a:extLst>
                    <a:ext uri="{9D8B030D-6E8A-4147-A177-3AD203B41FA5}">
                      <a16:colId xmlns:a16="http://schemas.microsoft.com/office/drawing/2014/main" val="1394013085"/>
                    </a:ext>
                  </a:extLst>
                </a:gridCol>
                <a:gridCol w="620721">
                  <a:extLst>
                    <a:ext uri="{9D8B030D-6E8A-4147-A177-3AD203B41FA5}">
                      <a16:colId xmlns:a16="http://schemas.microsoft.com/office/drawing/2014/main" val="20002"/>
                    </a:ext>
                  </a:extLst>
                </a:gridCol>
                <a:gridCol w="505620">
                  <a:extLst>
                    <a:ext uri="{9D8B030D-6E8A-4147-A177-3AD203B41FA5}">
                      <a16:colId xmlns:a16="http://schemas.microsoft.com/office/drawing/2014/main" val="20003"/>
                    </a:ext>
                  </a:extLst>
                </a:gridCol>
                <a:gridCol w="435999">
                  <a:extLst>
                    <a:ext uri="{9D8B030D-6E8A-4147-A177-3AD203B41FA5}">
                      <a16:colId xmlns:a16="http://schemas.microsoft.com/office/drawing/2014/main" val="20004"/>
                    </a:ext>
                  </a:extLst>
                </a:gridCol>
                <a:gridCol w="436000">
                  <a:extLst>
                    <a:ext uri="{9D8B030D-6E8A-4147-A177-3AD203B41FA5}">
                      <a16:colId xmlns:a16="http://schemas.microsoft.com/office/drawing/2014/main" val="3677897859"/>
                    </a:ext>
                  </a:extLst>
                </a:gridCol>
                <a:gridCol w="435999">
                  <a:extLst>
                    <a:ext uri="{9D8B030D-6E8A-4147-A177-3AD203B41FA5}">
                      <a16:colId xmlns:a16="http://schemas.microsoft.com/office/drawing/2014/main" val="4269724588"/>
                    </a:ext>
                  </a:extLst>
                </a:gridCol>
                <a:gridCol w="888344">
                  <a:extLst>
                    <a:ext uri="{9D8B030D-6E8A-4147-A177-3AD203B41FA5}">
                      <a16:colId xmlns:a16="http://schemas.microsoft.com/office/drawing/2014/main" val="20005"/>
                    </a:ext>
                  </a:extLst>
                </a:gridCol>
              </a:tblGrid>
              <a:tr h="288040">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en-US" altLang="ko-KR" sz="700" b="1" i="0" u="none" strike="noStrike" cap="none" normalizeH="0" baseline="0" dirty="0" smtClean="0">
                          <a:ln>
                            <a:noFill/>
                          </a:ln>
                          <a:solidFill>
                            <a:schemeClr val="tx1"/>
                          </a:solidFill>
                          <a:effectLst/>
                          <a:latin typeface="돋움" pitchFamily="50" charset="-127"/>
                          <a:ea typeface="돋움" pitchFamily="50" charset="-127"/>
                        </a:rPr>
                        <a:t>No</a:t>
                      </a:r>
                      <a:endParaRPr kumimoji="1" lang="ko-KR" altLang="en-US" sz="700" b="1"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ko-KR" altLang="en-US" sz="700" b="1" i="0" u="none" strike="noStrike" cap="none" normalizeH="0" baseline="0" dirty="0" smtClean="0">
                          <a:ln>
                            <a:noFill/>
                          </a:ln>
                          <a:solidFill>
                            <a:schemeClr val="tx1"/>
                          </a:solidFill>
                          <a:effectLst/>
                          <a:latin typeface="돋움" pitchFamily="50" charset="-127"/>
                          <a:ea typeface="돋움" pitchFamily="50" charset="-127"/>
                        </a:rPr>
                        <a:t>제 목</a:t>
                      </a: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ko-KR" altLang="en-US" sz="700" b="1" i="0" u="none" strike="noStrike" cap="none" normalizeH="0" baseline="0" dirty="0" smtClean="0">
                          <a:ln>
                            <a:noFill/>
                          </a:ln>
                          <a:solidFill>
                            <a:schemeClr val="tx1"/>
                          </a:solidFill>
                          <a:effectLst/>
                          <a:latin typeface="돋움" pitchFamily="50" charset="-127"/>
                          <a:ea typeface="돋움" pitchFamily="50" charset="-127"/>
                        </a:rPr>
                        <a:t>제 목</a:t>
                      </a: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ko-KR" altLang="en-US" sz="700" b="1" i="0" u="none" strike="noStrike" cap="none" normalizeH="0" baseline="0" dirty="0" smtClean="0">
                          <a:ln>
                            <a:noFill/>
                          </a:ln>
                          <a:solidFill>
                            <a:schemeClr val="tx1"/>
                          </a:solidFill>
                          <a:effectLst/>
                          <a:latin typeface="돋움" pitchFamily="50" charset="-127"/>
                          <a:ea typeface="돋움" pitchFamily="50" charset="-127"/>
                        </a:rPr>
                        <a:t>지자체</a:t>
                      </a:r>
                      <a:endParaRPr kumimoji="1" lang="ko-KR" altLang="en-US" sz="700" b="1"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ko-KR" altLang="en-US" sz="700" b="1" i="0" u="none" strike="noStrike" cap="none" normalizeH="0" baseline="0" dirty="0" smtClean="0">
                          <a:ln>
                            <a:noFill/>
                          </a:ln>
                          <a:solidFill>
                            <a:schemeClr val="tx1"/>
                          </a:solidFill>
                          <a:effectLst/>
                          <a:latin typeface="돋움" pitchFamily="50" charset="-127"/>
                          <a:ea typeface="돋움" pitchFamily="50" charset="-127"/>
                        </a:rPr>
                        <a:t>개발자</a:t>
                      </a:r>
                      <a:endParaRPr kumimoji="1" lang="ko-KR" altLang="en-US" sz="700" b="1"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ko-KR" altLang="en-US" sz="700" b="1" i="0" u="none" strike="noStrike" cap="none" normalizeH="0" baseline="0" dirty="0" smtClean="0">
                          <a:ln>
                            <a:noFill/>
                          </a:ln>
                          <a:solidFill>
                            <a:schemeClr val="tx1"/>
                          </a:solidFill>
                          <a:effectLst/>
                          <a:latin typeface="돋움" pitchFamily="50" charset="-127"/>
                          <a:ea typeface="돋움" pitchFamily="50" charset="-127"/>
                        </a:rPr>
                        <a:t>배포</a:t>
                      </a:r>
                      <a:endParaRPr kumimoji="1" lang="en-US" altLang="ko-KR" sz="700" b="1"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ko-KR" altLang="en-US" sz="700" b="1" i="0" u="none" strike="noStrike" cap="none" normalizeH="0" baseline="0" dirty="0" smtClean="0">
                          <a:ln>
                            <a:noFill/>
                          </a:ln>
                          <a:solidFill>
                            <a:schemeClr val="tx1"/>
                          </a:solidFill>
                          <a:effectLst/>
                          <a:latin typeface="돋움" pitchFamily="50" charset="-127"/>
                          <a:ea typeface="돋움" pitchFamily="50" charset="-127"/>
                        </a:rPr>
                        <a:t>단계</a:t>
                      </a:r>
                      <a:endParaRPr kumimoji="1" lang="ko-KR" altLang="en-US" sz="700" b="1"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ko-KR" altLang="en-US" sz="700" b="1" i="0" u="none" strike="noStrike" cap="none" normalizeH="0" baseline="0" dirty="0" smtClean="0">
                          <a:ln>
                            <a:noFill/>
                          </a:ln>
                          <a:solidFill>
                            <a:schemeClr val="tx1"/>
                          </a:solidFill>
                          <a:effectLst/>
                          <a:latin typeface="돋움" pitchFamily="50" charset="-127"/>
                          <a:ea typeface="돋움" pitchFamily="50" charset="-127"/>
                        </a:rPr>
                        <a:t>상태</a:t>
                      </a: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ko-KR" altLang="en-US" sz="700" b="1" i="0" u="none" strike="noStrike" cap="none" normalizeH="0" baseline="0" dirty="0" smtClean="0">
                          <a:ln>
                            <a:noFill/>
                          </a:ln>
                          <a:solidFill>
                            <a:schemeClr val="tx1"/>
                          </a:solidFill>
                          <a:effectLst/>
                          <a:latin typeface="돋움" pitchFamily="50" charset="-127"/>
                          <a:ea typeface="돋움" pitchFamily="50" charset="-127"/>
                        </a:rPr>
                        <a:t>처리</a:t>
                      </a:r>
                      <a:endParaRPr kumimoji="1" lang="ko-KR" altLang="en-US" sz="700" b="1"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300660">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en-US" altLang="ko-KR" sz="700" b="0" i="0" u="none" strike="noStrike" cap="none" normalizeH="0" baseline="0" dirty="0" smtClean="0">
                          <a:ln>
                            <a:noFill/>
                          </a:ln>
                          <a:solidFill>
                            <a:schemeClr val="tx1"/>
                          </a:solidFill>
                          <a:effectLst/>
                          <a:latin typeface="돋움" pitchFamily="50" charset="-127"/>
                          <a:ea typeface="돋움" pitchFamily="50" charset="-127"/>
                        </a:rPr>
                        <a:t>10</a:t>
                      </a: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700" dirty="0" smtClean="0"/>
                        <a:t>20231001001</a:t>
                      </a:r>
                      <a:endParaRPr lang="ko-KR" altLang="en-US" sz="700" dirty="0"/>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ko-KR" altLang="en-US" sz="700" b="1" i="0" u="sng" strike="noStrike" cap="none" normalizeH="0" baseline="0" dirty="0" smtClean="0">
                          <a:ln>
                            <a:noFill/>
                          </a:ln>
                          <a:solidFill>
                            <a:srgbClr val="0070C0"/>
                          </a:solidFill>
                          <a:effectLst/>
                          <a:latin typeface="돋움" pitchFamily="50" charset="-127"/>
                          <a:ea typeface="돋움" pitchFamily="50" charset="-127"/>
                        </a:rPr>
                        <a:t>지도상 </a:t>
                      </a:r>
                      <a:r>
                        <a:rPr kumimoji="1" lang="ko-KR" altLang="en-US" sz="700" b="1" i="0" u="sng" strike="noStrike" cap="none" normalizeH="0" baseline="0" dirty="0" err="1" smtClean="0">
                          <a:ln>
                            <a:noFill/>
                          </a:ln>
                          <a:solidFill>
                            <a:srgbClr val="0070C0"/>
                          </a:solidFill>
                          <a:effectLst/>
                          <a:latin typeface="돋움" pitchFamily="50" charset="-127"/>
                          <a:ea typeface="돋움" pitchFamily="50" charset="-127"/>
                        </a:rPr>
                        <a:t>주요시걸</a:t>
                      </a:r>
                      <a:r>
                        <a:rPr kumimoji="1" lang="ko-KR" altLang="en-US" sz="700" b="1" i="0" u="sng" strike="noStrike" cap="none" normalizeH="0" baseline="0" dirty="0" smtClean="0">
                          <a:ln>
                            <a:noFill/>
                          </a:ln>
                          <a:solidFill>
                            <a:srgbClr val="0070C0"/>
                          </a:solidFill>
                          <a:effectLst/>
                          <a:latin typeface="돋움" pitchFamily="50" charset="-127"/>
                          <a:ea typeface="돋움" pitchFamily="50" charset="-127"/>
                        </a:rPr>
                        <a:t> 검색 기능</a:t>
                      </a: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ko-KR" altLang="en-US" sz="700" b="0" i="0" u="none" strike="noStrike" cap="none" normalizeH="0" baseline="0" dirty="0" smtClean="0">
                          <a:ln>
                            <a:noFill/>
                          </a:ln>
                          <a:solidFill>
                            <a:schemeClr val="tx1"/>
                          </a:solidFill>
                          <a:effectLst/>
                          <a:latin typeface="돋움" pitchFamily="50" charset="-127"/>
                          <a:ea typeface="돋움" pitchFamily="50" charset="-127"/>
                        </a:rPr>
                        <a:t>강남</a:t>
                      </a: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ko-KR" altLang="en-US" sz="700" b="0" i="0" u="none" strike="noStrike" cap="none" normalizeH="0" baseline="0" dirty="0" smtClean="0">
                          <a:ln>
                            <a:noFill/>
                          </a:ln>
                          <a:solidFill>
                            <a:schemeClr val="tx1"/>
                          </a:solidFill>
                          <a:effectLst/>
                          <a:latin typeface="돋움" pitchFamily="50" charset="-127"/>
                          <a:ea typeface="돋움" pitchFamily="50" charset="-127"/>
                        </a:rPr>
                        <a:t>홍길동</a:t>
                      </a: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en-US" altLang="ko-KR" sz="700" b="0" i="0" u="none" strike="noStrike" cap="none" normalizeH="0" baseline="0" dirty="0" smtClean="0">
                          <a:ln>
                            <a:noFill/>
                          </a:ln>
                          <a:solidFill>
                            <a:schemeClr val="tx1"/>
                          </a:solidFill>
                          <a:effectLst/>
                          <a:latin typeface="돋움" pitchFamily="50" charset="-127"/>
                          <a:ea typeface="돋움" pitchFamily="50" charset="-127"/>
                        </a:rPr>
                        <a:t>-</a:t>
                      </a: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ko-KR" altLang="en-US" sz="700" b="0" i="0" u="none" strike="noStrike" cap="none" normalizeH="0" baseline="0" dirty="0" smtClean="0">
                          <a:ln>
                            <a:noFill/>
                          </a:ln>
                          <a:solidFill>
                            <a:schemeClr val="tx1"/>
                          </a:solidFill>
                          <a:effectLst/>
                          <a:latin typeface="돋움" pitchFamily="50" charset="-127"/>
                          <a:ea typeface="돋움" pitchFamily="50" charset="-127"/>
                        </a:rPr>
                        <a:t>계획</a:t>
                      </a: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ko-KR" altLang="en-US" sz="700" b="0" i="0" u="none" strike="noStrike" cap="none" normalizeH="0" baseline="0" dirty="0" smtClean="0">
                          <a:ln>
                            <a:noFill/>
                          </a:ln>
                          <a:solidFill>
                            <a:schemeClr val="tx1"/>
                          </a:solidFill>
                          <a:effectLst/>
                          <a:latin typeface="돋움" pitchFamily="50" charset="-127"/>
                          <a:ea typeface="돋움" pitchFamily="50" charset="-127"/>
                        </a:rPr>
                        <a:t>반려</a:t>
                      </a: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52260">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en-US" altLang="ko-KR" sz="700" b="0" i="0" u="none" strike="noStrike" cap="none" normalizeH="0" baseline="0" dirty="0" smtClean="0">
                          <a:ln>
                            <a:noFill/>
                          </a:ln>
                          <a:solidFill>
                            <a:schemeClr val="tx1"/>
                          </a:solidFill>
                          <a:effectLst/>
                          <a:latin typeface="돋움" pitchFamily="50" charset="-127"/>
                          <a:ea typeface="돋움" pitchFamily="50" charset="-127"/>
                        </a:rPr>
                        <a:t>9</a:t>
                      </a: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700" dirty="0" smtClean="0"/>
                        <a:t>20230901001</a:t>
                      </a:r>
                      <a:endParaRPr lang="ko-KR" altLang="en-US" sz="700" dirty="0"/>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ko-KR" altLang="en-US" sz="700" b="1" i="0" u="sng" strike="noStrike" cap="none" normalizeH="0" baseline="0" dirty="0" smtClean="0">
                          <a:ln>
                            <a:noFill/>
                          </a:ln>
                          <a:solidFill>
                            <a:srgbClr val="0070C0"/>
                          </a:solidFill>
                          <a:effectLst/>
                          <a:latin typeface="돋움" pitchFamily="50" charset="-127"/>
                          <a:ea typeface="돋움" pitchFamily="50" charset="-127"/>
                        </a:rPr>
                        <a:t>건물의 윤곽 표시 및 상세 설명 표시 기능</a:t>
                      </a: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ko-KR" altLang="en-US" sz="700" b="0" i="0" u="none" strike="noStrike" cap="none" normalizeH="0" baseline="0" dirty="0" smtClean="0">
                          <a:ln>
                            <a:noFill/>
                          </a:ln>
                          <a:solidFill>
                            <a:schemeClr val="tx1"/>
                          </a:solidFill>
                          <a:effectLst/>
                          <a:latin typeface="돋움" pitchFamily="50" charset="-127"/>
                          <a:ea typeface="돋움" pitchFamily="50" charset="-127"/>
                        </a:rPr>
                        <a:t>강남</a:t>
                      </a: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ko-KR" altLang="en-US" sz="700" b="0" i="0" u="none" strike="noStrike" cap="none" normalizeH="0" baseline="0" dirty="0" smtClean="0">
                          <a:ln>
                            <a:noFill/>
                          </a:ln>
                          <a:solidFill>
                            <a:schemeClr val="tx1"/>
                          </a:solidFill>
                          <a:effectLst/>
                          <a:latin typeface="돋움" pitchFamily="50" charset="-127"/>
                          <a:ea typeface="돋움" pitchFamily="50" charset="-127"/>
                        </a:rPr>
                        <a:t>고길동</a:t>
                      </a: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r>
                        <a:rPr kumimoji="1" lang="en-US" altLang="ko-KR" sz="700" b="0" i="0" u="none" strike="noStrike" cap="none" normalizeH="0" baseline="0" dirty="0" smtClean="0">
                          <a:ln>
                            <a:noFill/>
                          </a:ln>
                          <a:solidFill>
                            <a:schemeClr val="tx1"/>
                          </a:solidFill>
                          <a:effectLst/>
                          <a:latin typeface="돋움" pitchFamily="50" charset="-127"/>
                          <a:ea typeface="돋움" pitchFamily="50" charset="-127"/>
                        </a:rPr>
                        <a:t>-</a:t>
                      </a: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r>
                        <a:rPr kumimoji="1" lang="ko-KR" altLang="en-US" sz="700" b="0" i="0" u="none" strike="noStrike" cap="none" normalizeH="0" baseline="0" dirty="0" err="1" smtClean="0">
                          <a:ln>
                            <a:noFill/>
                          </a:ln>
                          <a:solidFill>
                            <a:schemeClr val="tx1"/>
                          </a:solidFill>
                          <a:effectLst/>
                          <a:latin typeface="돋움" pitchFamily="50" charset="-127"/>
                          <a:ea typeface="돋움" pitchFamily="50" charset="-127"/>
                        </a:rPr>
                        <a:t>테스트배포</a:t>
                      </a: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r>
                        <a:rPr kumimoji="1" lang="ko-KR" altLang="en-US" sz="700" b="0" i="0" u="none" strike="noStrike" cap="none" normalizeH="0" baseline="0" dirty="0" smtClean="0">
                          <a:ln>
                            <a:noFill/>
                          </a:ln>
                          <a:solidFill>
                            <a:schemeClr val="tx1"/>
                          </a:solidFill>
                          <a:effectLst/>
                          <a:latin typeface="돋움" pitchFamily="50" charset="-127"/>
                          <a:ea typeface="돋움" pitchFamily="50" charset="-127"/>
                        </a:rPr>
                        <a:t>대기</a:t>
                      </a: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1" hangingPunct="1">
                        <a:lnSpc>
                          <a:spcPct val="90000"/>
                        </a:lnSpc>
                        <a:spcBef>
                          <a:spcPct val="20000"/>
                        </a:spcBef>
                        <a:spcAft>
                          <a:spcPct val="0"/>
                        </a:spcAft>
                        <a:buClrTx/>
                        <a:buSzTx/>
                        <a:buFontTx/>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58229">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en-US" altLang="ko-KR" sz="700" b="0" i="0" u="none" strike="noStrike" cap="none" normalizeH="0" baseline="0" dirty="0" smtClean="0">
                          <a:ln>
                            <a:noFill/>
                          </a:ln>
                          <a:solidFill>
                            <a:schemeClr val="tx1"/>
                          </a:solidFill>
                          <a:effectLst/>
                          <a:latin typeface="돋움" pitchFamily="50" charset="-127"/>
                          <a:ea typeface="돋움" pitchFamily="50" charset="-127"/>
                        </a:rPr>
                        <a:t>8</a:t>
                      </a: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r>
                        <a:rPr lang="en-US" altLang="ko-KR" sz="700" dirty="0" smtClean="0"/>
                        <a:t>20230801001</a:t>
                      </a:r>
                      <a:endParaRPr lang="ko-KR" altLang="en-US" sz="700" dirty="0"/>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ko-KR" altLang="en-US" sz="700" b="1" i="0" u="sng" strike="noStrike" cap="none" normalizeH="0" baseline="0" dirty="0" smtClean="0">
                          <a:ln>
                            <a:noFill/>
                          </a:ln>
                          <a:solidFill>
                            <a:srgbClr val="0070C0"/>
                          </a:solidFill>
                          <a:effectLst/>
                          <a:latin typeface="돋움" pitchFamily="50" charset="-127"/>
                          <a:ea typeface="돋움" pitchFamily="50" charset="-127"/>
                        </a:rPr>
                        <a:t>도로 의 개수 상세 설명</a:t>
                      </a: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ko-KR" altLang="en-US" sz="700" b="0" i="0" u="none" strike="noStrike" cap="none" normalizeH="0" baseline="0" dirty="0" smtClean="0">
                          <a:ln>
                            <a:noFill/>
                          </a:ln>
                          <a:solidFill>
                            <a:schemeClr val="tx1"/>
                          </a:solidFill>
                          <a:effectLst/>
                          <a:latin typeface="돋움" pitchFamily="50" charset="-127"/>
                          <a:ea typeface="돋움" pitchFamily="50" charset="-127"/>
                        </a:rPr>
                        <a:t>강남</a:t>
                      </a: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r>
                        <a:rPr kumimoji="1" lang="ko-KR" altLang="en-US" sz="700" b="0" i="0" u="none" strike="noStrike" cap="none" normalizeH="0" baseline="0" dirty="0" smtClean="0">
                          <a:ln>
                            <a:noFill/>
                          </a:ln>
                          <a:solidFill>
                            <a:schemeClr val="tx1"/>
                          </a:solidFill>
                          <a:effectLst/>
                          <a:latin typeface="돋움" pitchFamily="50" charset="-127"/>
                          <a:ea typeface="돋움" pitchFamily="50" charset="-127"/>
                        </a:rPr>
                        <a:t>이순신</a:t>
                      </a: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r>
                        <a:rPr kumimoji="1" lang="ko-KR" altLang="en-US" sz="700" b="0" i="0" u="none" strike="noStrike" cap="none" normalizeH="0" baseline="0" dirty="0" smtClean="0">
                          <a:ln>
                            <a:noFill/>
                          </a:ln>
                          <a:solidFill>
                            <a:schemeClr val="tx1"/>
                          </a:solidFill>
                          <a:effectLst/>
                          <a:latin typeface="돋움" pitchFamily="50" charset="-127"/>
                          <a:ea typeface="돋움" pitchFamily="50" charset="-127"/>
                        </a:rPr>
                        <a:t>배포</a:t>
                      </a: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r>
                        <a:rPr kumimoji="1" lang="ko-KR" altLang="en-US" sz="700" b="0" i="0" u="none" strike="noStrike" cap="none" normalizeH="0" baseline="0" dirty="0" smtClean="0">
                          <a:ln>
                            <a:noFill/>
                          </a:ln>
                          <a:solidFill>
                            <a:schemeClr val="tx1"/>
                          </a:solidFill>
                          <a:effectLst/>
                          <a:latin typeface="돋움" pitchFamily="50" charset="-127"/>
                          <a:ea typeface="돋움" pitchFamily="50" charset="-127"/>
                        </a:rPr>
                        <a:t>완료</a:t>
                      </a: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r>
                        <a:rPr kumimoji="1" lang="ko-KR" altLang="en-US" sz="700" b="0" i="0" u="none" strike="noStrike" cap="none" normalizeH="0" baseline="0" dirty="0" smtClean="0">
                          <a:ln>
                            <a:noFill/>
                          </a:ln>
                          <a:solidFill>
                            <a:schemeClr val="tx1"/>
                          </a:solidFill>
                          <a:effectLst/>
                          <a:latin typeface="돋움" pitchFamily="50" charset="-127"/>
                          <a:ea typeface="돋움" pitchFamily="50" charset="-127"/>
                        </a:rPr>
                        <a:t>운영</a:t>
                      </a: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r>
                        <a:rPr kumimoji="1" lang="ko-KR" altLang="en-US" sz="700" b="0" i="0" u="none" strike="noStrike" cap="none" normalizeH="0" baseline="0" dirty="0" smtClean="0">
                          <a:ln>
                            <a:noFill/>
                          </a:ln>
                          <a:solidFill>
                            <a:schemeClr val="tx1"/>
                          </a:solidFill>
                          <a:effectLst/>
                          <a:latin typeface="돋움" pitchFamily="50" charset="-127"/>
                          <a:ea typeface="돋움" pitchFamily="50" charset="-127"/>
                        </a:rPr>
                        <a:t>배포</a:t>
                      </a: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r>
                        <a:rPr kumimoji="1" lang="ko-KR" altLang="en-US" sz="700" b="0" i="0" u="none" strike="noStrike" cap="none" normalizeH="0" baseline="0" dirty="0" smtClean="0">
                          <a:ln>
                            <a:noFill/>
                          </a:ln>
                          <a:solidFill>
                            <a:schemeClr val="tx1"/>
                          </a:solidFill>
                          <a:effectLst/>
                          <a:latin typeface="돋움" pitchFamily="50" charset="-127"/>
                          <a:ea typeface="돋움" pitchFamily="50" charset="-127"/>
                        </a:rPr>
                        <a:t>승인</a:t>
                      </a: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1" hangingPunct="1">
                        <a:lnSpc>
                          <a:spcPct val="90000"/>
                        </a:lnSpc>
                        <a:spcBef>
                          <a:spcPct val="20000"/>
                        </a:spcBef>
                        <a:spcAft>
                          <a:spcPct val="0"/>
                        </a:spcAft>
                        <a:buClrTx/>
                        <a:buSzTx/>
                        <a:buFontTx/>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58229">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endParaRPr lang="ko-KR" altLang="en-US" sz="700" dirty="0"/>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1" i="0" u="sng" strike="noStrike" cap="none" normalizeH="0" baseline="0" dirty="0" smtClean="0">
                        <a:ln>
                          <a:noFill/>
                        </a:ln>
                        <a:solidFill>
                          <a:srgbClr val="0070C0"/>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1" hangingPunct="1">
                        <a:lnSpc>
                          <a:spcPct val="90000"/>
                        </a:lnSpc>
                        <a:spcBef>
                          <a:spcPct val="20000"/>
                        </a:spcBef>
                        <a:spcAft>
                          <a:spcPct val="0"/>
                        </a:spcAft>
                        <a:buClrTx/>
                        <a:buSzTx/>
                        <a:buFontTx/>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58229">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endParaRPr lang="ko-KR" altLang="en-US" sz="700" dirty="0"/>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1" i="0" u="sng" strike="noStrike" cap="none" normalizeH="0" baseline="0" dirty="0" smtClean="0">
                        <a:ln>
                          <a:noFill/>
                        </a:ln>
                        <a:solidFill>
                          <a:srgbClr val="0070C0"/>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1" hangingPunct="1">
                        <a:lnSpc>
                          <a:spcPct val="90000"/>
                        </a:lnSpc>
                        <a:spcBef>
                          <a:spcPct val="20000"/>
                        </a:spcBef>
                        <a:spcAft>
                          <a:spcPct val="0"/>
                        </a:spcAft>
                        <a:buClrTx/>
                        <a:buSzTx/>
                        <a:buFontTx/>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52260">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38" marB="32538"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1" i="0" u="sng" strike="noStrike" cap="none" normalizeH="0" baseline="0" dirty="0" smtClean="0">
                        <a:ln>
                          <a:noFill/>
                        </a:ln>
                        <a:solidFill>
                          <a:srgbClr val="0070C0"/>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1" i="0" u="sng" strike="noStrike" cap="none" normalizeH="0" baseline="0" dirty="0" smtClean="0">
                        <a:ln>
                          <a:noFill/>
                        </a:ln>
                        <a:solidFill>
                          <a:srgbClr val="0070C0"/>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1" hangingPunct="1">
                        <a:lnSpc>
                          <a:spcPct val="90000"/>
                        </a:lnSpc>
                        <a:spcBef>
                          <a:spcPct val="20000"/>
                        </a:spcBef>
                        <a:spcAft>
                          <a:spcPct val="0"/>
                        </a:spcAft>
                        <a:buClrTx/>
                        <a:buSzTx/>
                        <a:buFontTx/>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52260">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38" marB="32538"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1" i="0" u="sng" strike="noStrike" cap="none" normalizeH="0" baseline="0" dirty="0" smtClean="0">
                        <a:ln>
                          <a:noFill/>
                        </a:ln>
                        <a:solidFill>
                          <a:srgbClr val="0070C0"/>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1" i="0" u="sng" strike="noStrike" cap="none" normalizeH="0" baseline="0" dirty="0" smtClean="0">
                        <a:ln>
                          <a:noFill/>
                        </a:ln>
                        <a:solidFill>
                          <a:srgbClr val="0070C0"/>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1" hangingPunct="1">
                        <a:lnSpc>
                          <a:spcPct val="90000"/>
                        </a:lnSpc>
                        <a:spcBef>
                          <a:spcPct val="20000"/>
                        </a:spcBef>
                        <a:spcAft>
                          <a:spcPct val="0"/>
                        </a:spcAft>
                        <a:buClrTx/>
                        <a:buSzTx/>
                        <a:buFontTx/>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52260">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38" marB="32538"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1" i="0" u="sng" strike="noStrike" cap="none" normalizeH="0" baseline="0" dirty="0" smtClean="0">
                        <a:ln>
                          <a:noFill/>
                        </a:ln>
                        <a:solidFill>
                          <a:srgbClr val="0070C0"/>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1" i="0" u="sng" strike="noStrike" cap="none" normalizeH="0" baseline="0" dirty="0" smtClean="0">
                        <a:ln>
                          <a:noFill/>
                        </a:ln>
                        <a:solidFill>
                          <a:srgbClr val="0070C0"/>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1" hangingPunct="1">
                        <a:lnSpc>
                          <a:spcPct val="90000"/>
                        </a:lnSpc>
                        <a:spcBef>
                          <a:spcPct val="20000"/>
                        </a:spcBef>
                        <a:spcAft>
                          <a:spcPct val="0"/>
                        </a:spcAft>
                        <a:buClrTx/>
                        <a:buSzTx/>
                        <a:buFontTx/>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52260">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38" marB="32538"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1" i="0" u="sng" strike="noStrike" cap="none" normalizeH="0" baseline="0" dirty="0" smtClean="0">
                        <a:ln>
                          <a:noFill/>
                        </a:ln>
                        <a:solidFill>
                          <a:srgbClr val="0070C0"/>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1" i="0" u="sng" strike="noStrike" cap="none" normalizeH="0" baseline="0" dirty="0" smtClean="0">
                        <a:ln>
                          <a:noFill/>
                        </a:ln>
                        <a:solidFill>
                          <a:srgbClr val="0070C0"/>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1" hangingPunct="1">
                        <a:lnSpc>
                          <a:spcPct val="90000"/>
                        </a:lnSpc>
                        <a:spcBef>
                          <a:spcPct val="20000"/>
                        </a:spcBef>
                        <a:spcAft>
                          <a:spcPct val="0"/>
                        </a:spcAft>
                        <a:buClrTx/>
                        <a:buSzTx/>
                        <a:buFontTx/>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52260">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38" marB="32538"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1" i="0" u="sng" strike="noStrike" cap="none" normalizeH="0" baseline="0" dirty="0" smtClean="0">
                        <a:ln>
                          <a:noFill/>
                        </a:ln>
                        <a:solidFill>
                          <a:srgbClr val="0070C0"/>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1" i="0" u="sng" strike="noStrike" cap="none" normalizeH="0" baseline="0" dirty="0" smtClean="0">
                        <a:ln>
                          <a:noFill/>
                        </a:ln>
                        <a:solidFill>
                          <a:srgbClr val="0070C0"/>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1" hangingPunct="0">
                        <a:lnSpc>
                          <a:spcPct val="100000"/>
                        </a:lnSpc>
                        <a:spcBef>
                          <a:spcPct val="20000"/>
                        </a:spcBef>
                        <a:spcAft>
                          <a:spcPct val="0"/>
                        </a:spcAft>
                        <a:buClrTx/>
                        <a:buSzPct val="75000"/>
                        <a:buFont typeface="Wingdings" pitchFamily="2" charset="2"/>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87425" rtl="0" eaLnBrk="1" fontAlgn="base" latinLnBrk="1" hangingPunct="1">
                        <a:lnSpc>
                          <a:spcPct val="90000"/>
                        </a:lnSpc>
                        <a:spcBef>
                          <a:spcPct val="20000"/>
                        </a:spcBef>
                        <a:spcAft>
                          <a:spcPct val="0"/>
                        </a:spcAft>
                        <a:buClrTx/>
                        <a:buSzTx/>
                        <a:buFontTx/>
                        <a:buNone/>
                        <a:tabLst/>
                        <a:defRPr/>
                      </a:pPr>
                      <a:endParaRPr kumimoji="1" lang="ko-KR" altLang="en-US" sz="700" b="0" i="0" u="none" strike="noStrike" cap="none" normalizeH="0" baseline="0" dirty="0" smtClean="0">
                        <a:ln>
                          <a:noFill/>
                        </a:ln>
                        <a:solidFill>
                          <a:schemeClr val="tx1"/>
                        </a:solidFill>
                        <a:effectLst/>
                        <a:latin typeface="돋움" pitchFamily="50" charset="-127"/>
                        <a:ea typeface="돋움" pitchFamily="50" charset="-127"/>
                      </a:endParaRPr>
                    </a:p>
                  </a:txBody>
                  <a:tcPr marL="62225" marR="62225" marT="32521" marB="32521"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grpSp>
        <p:nvGrpSpPr>
          <p:cNvPr id="315" name="Pagination"/>
          <p:cNvGrpSpPr>
            <a:grpSpLocks/>
          </p:cNvGrpSpPr>
          <p:nvPr/>
        </p:nvGrpSpPr>
        <p:grpSpPr bwMode="auto">
          <a:xfrm>
            <a:off x="3548713" y="5323163"/>
            <a:ext cx="1606550" cy="157163"/>
            <a:chOff x="508000" y="1397000"/>
            <a:chExt cx="2003637" cy="175940"/>
          </a:xfrm>
        </p:grpSpPr>
        <p:sp>
          <p:nvSpPr>
            <p:cNvPr id="316" name="Back Button"/>
            <p:cNvSpPr>
              <a:spLocks/>
            </p:cNvSpPr>
            <p:nvPr/>
          </p:nvSpPr>
          <p:spPr bwMode="auto">
            <a:xfrm>
              <a:off x="508000" y="1397000"/>
              <a:ext cx="180170" cy="175940"/>
            </a:xfrm>
            <a:prstGeom prst="roundRect">
              <a:avLst>
                <a:gd name="adj" fmla="val 12258"/>
              </a:avLst>
            </a:prstGeom>
            <a:solidFill>
              <a:schemeClr val="bg1"/>
            </a:solidFill>
            <a:ln w="6350" cap="flat" cmpd="sng" algn="ctr">
              <a:solidFill>
                <a:srgbClr val="A6A6A6"/>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ko-KR" sz="700">
                  <a:solidFill>
                    <a:srgbClr val="A6A6A6"/>
                  </a:solidFill>
                  <a:latin typeface="Wingdings 3" pitchFamily="18" charset="2"/>
                  <a:ea typeface="굴림" charset="-127"/>
                </a:rPr>
                <a:t>t</a:t>
              </a:r>
            </a:p>
          </p:txBody>
        </p:sp>
        <p:sp>
          <p:nvSpPr>
            <p:cNvPr id="317" name="Page 1"/>
            <p:cNvSpPr>
              <a:spLocks/>
            </p:cNvSpPr>
            <p:nvPr/>
          </p:nvSpPr>
          <p:spPr bwMode="auto">
            <a:xfrm>
              <a:off x="741626" y="1397000"/>
              <a:ext cx="180170" cy="175940"/>
            </a:xfrm>
            <a:prstGeom prst="roundRect">
              <a:avLst>
                <a:gd name="adj" fmla="val 12258"/>
              </a:avLst>
            </a:prstGeom>
            <a:solidFill>
              <a:srgbClr val="595959"/>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ko-KR" sz="700">
                  <a:solidFill>
                    <a:srgbClr val="FFFFFF"/>
                  </a:solidFill>
                  <a:latin typeface="Calibri" pitchFamily="34" charset="0"/>
                  <a:ea typeface="굴림" charset="-127"/>
                </a:rPr>
                <a:t>1</a:t>
              </a:r>
            </a:p>
          </p:txBody>
        </p:sp>
        <p:sp>
          <p:nvSpPr>
            <p:cNvPr id="318" name="Page 2"/>
            <p:cNvSpPr>
              <a:spLocks/>
            </p:cNvSpPr>
            <p:nvPr/>
          </p:nvSpPr>
          <p:spPr bwMode="auto">
            <a:xfrm>
              <a:off x="981192" y="1397000"/>
              <a:ext cx="180168" cy="175940"/>
            </a:xfrm>
            <a:prstGeom prst="roundRect">
              <a:avLst>
                <a:gd name="adj" fmla="val 12258"/>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ko-KR" sz="700">
                  <a:solidFill>
                    <a:srgbClr val="262626"/>
                  </a:solidFill>
                  <a:latin typeface="Calibri" pitchFamily="34" charset="0"/>
                  <a:ea typeface="굴림" charset="-127"/>
                </a:rPr>
                <a:t>2</a:t>
              </a:r>
            </a:p>
          </p:txBody>
        </p:sp>
        <p:sp>
          <p:nvSpPr>
            <p:cNvPr id="319" name="Page 3"/>
            <p:cNvSpPr>
              <a:spLocks/>
            </p:cNvSpPr>
            <p:nvPr/>
          </p:nvSpPr>
          <p:spPr bwMode="auto">
            <a:xfrm>
              <a:off x="1220756" y="1397000"/>
              <a:ext cx="180170" cy="175940"/>
            </a:xfrm>
            <a:prstGeom prst="roundRect">
              <a:avLst>
                <a:gd name="adj" fmla="val 12258"/>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ko-KR" sz="700">
                  <a:solidFill>
                    <a:srgbClr val="262626"/>
                  </a:solidFill>
                  <a:latin typeface="Calibri" pitchFamily="34" charset="0"/>
                  <a:ea typeface="굴림" charset="-127"/>
                </a:rPr>
                <a:t>3</a:t>
              </a:r>
            </a:p>
          </p:txBody>
        </p:sp>
        <p:sp>
          <p:nvSpPr>
            <p:cNvPr id="320" name="Page 4"/>
            <p:cNvSpPr>
              <a:spLocks/>
            </p:cNvSpPr>
            <p:nvPr/>
          </p:nvSpPr>
          <p:spPr bwMode="auto">
            <a:xfrm>
              <a:off x="1460322" y="1397000"/>
              <a:ext cx="180168" cy="175940"/>
            </a:xfrm>
            <a:prstGeom prst="roundRect">
              <a:avLst>
                <a:gd name="adj" fmla="val 12258"/>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ko-KR" sz="700">
                  <a:solidFill>
                    <a:srgbClr val="262626"/>
                  </a:solidFill>
                  <a:latin typeface="Calibri" pitchFamily="34" charset="0"/>
                  <a:ea typeface="굴림" charset="-127"/>
                </a:rPr>
                <a:t>4</a:t>
              </a:r>
            </a:p>
          </p:txBody>
        </p:sp>
        <p:sp>
          <p:nvSpPr>
            <p:cNvPr id="321" name="Dots"/>
            <p:cNvSpPr>
              <a:spLocks/>
            </p:cNvSpPr>
            <p:nvPr/>
          </p:nvSpPr>
          <p:spPr bwMode="auto">
            <a:xfrm>
              <a:off x="1707806" y="1425435"/>
              <a:ext cx="79195" cy="11907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spAutoFit/>
            </a:bodyPr>
            <a:lstStyle>
              <a:defPPr>
                <a:defRPr lang="ko-KR"/>
              </a:defPPr>
              <a:lvl1pPr algn="l" rtl="0" eaLnBrk="0" fontAlgn="base" hangingPunct="0">
                <a:spcBef>
                  <a:spcPct val="0"/>
                </a:spcBef>
                <a:spcAft>
                  <a:spcPct val="0"/>
                </a:spcAft>
                <a:defRPr kumimoji="1" sz="1600" kern="1200">
                  <a:solidFill>
                    <a:schemeClr val="lt1"/>
                  </a:solidFill>
                  <a:latin typeface="+mn-lt"/>
                  <a:ea typeface="+mn-ea"/>
                  <a:cs typeface="+mn-cs"/>
                </a:defRPr>
              </a:lvl1pPr>
              <a:lvl2pPr marL="457200" algn="l" rtl="0" eaLnBrk="0" fontAlgn="base" hangingPunct="0">
                <a:spcBef>
                  <a:spcPct val="0"/>
                </a:spcBef>
                <a:spcAft>
                  <a:spcPct val="0"/>
                </a:spcAft>
                <a:defRPr kumimoji="1" sz="1600" kern="1200">
                  <a:solidFill>
                    <a:schemeClr val="lt1"/>
                  </a:solidFill>
                  <a:latin typeface="+mn-lt"/>
                  <a:ea typeface="+mn-ea"/>
                  <a:cs typeface="+mn-cs"/>
                </a:defRPr>
              </a:lvl2pPr>
              <a:lvl3pPr marL="914400" algn="l" rtl="0" eaLnBrk="0" fontAlgn="base" hangingPunct="0">
                <a:spcBef>
                  <a:spcPct val="0"/>
                </a:spcBef>
                <a:spcAft>
                  <a:spcPct val="0"/>
                </a:spcAft>
                <a:defRPr kumimoji="1" sz="1600" kern="1200">
                  <a:solidFill>
                    <a:schemeClr val="lt1"/>
                  </a:solidFill>
                  <a:latin typeface="+mn-lt"/>
                  <a:ea typeface="+mn-ea"/>
                  <a:cs typeface="+mn-cs"/>
                </a:defRPr>
              </a:lvl3pPr>
              <a:lvl4pPr marL="1371600" algn="l" rtl="0" eaLnBrk="0" fontAlgn="base" hangingPunct="0">
                <a:spcBef>
                  <a:spcPct val="0"/>
                </a:spcBef>
                <a:spcAft>
                  <a:spcPct val="0"/>
                </a:spcAft>
                <a:defRPr kumimoji="1" sz="1600" kern="1200">
                  <a:solidFill>
                    <a:schemeClr val="lt1"/>
                  </a:solidFill>
                  <a:latin typeface="+mn-lt"/>
                  <a:ea typeface="+mn-ea"/>
                  <a:cs typeface="+mn-cs"/>
                </a:defRPr>
              </a:lvl4pPr>
              <a:lvl5pPr marL="1828800" algn="l" rtl="0" eaLnBrk="0" fontAlgn="base" hangingPunct="0">
                <a:spcBef>
                  <a:spcPct val="0"/>
                </a:spcBef>
                <a:spcAft>
                  <a:spcPct val="0"/>
                </a:spcAft>
                <a:defRPr kumimoji="1" sz="1600" kern="1200">
                  <a:solidFill>
                    <a:schemeClr val="lt1"/>
                  </a:solidFill>
                  <a:latin typeface="+mn-lt"/>
                  <a:ea typeface="+mn-ea"/>
                  <a:cs typeface="+mn-cs"/>
                </a:defRPr>
              </a:lvl5pPr>
              <a:lvl6pPr marL="2286000" algn="l" defTabSz="914400" rtl="0" eaLnBrk="1" latinLnBrk="1" hangingPunct="1">
                <a:defRPr kumimoji="1" sz="1600" kern="1200">
                  <a:solidFill>
                    <a:schemeClr val="lt1"/>
                  </a:solidFill>
                  <a:latin typeface="+mn-lt"/>
                  <a:ea typeface="+mn-ea"/>
                  <a:cs typeface="+mn-cs"/>
                </a:defRPr>
              </a:lvl6pPr>
              <a:lvl7pPr marL="2743200" algn="l" defTabSz="914400" rtl="0" eaLnBrk="1" latinLnBrk="1" hangingPunct="1">
                <a:defRPr kumimoji="1" sz="1600" kern="1200">
                  <a:solidFill>
                    <a:schemeClr val="lt1"/>
                  </a:solidFill>
                  <a:latin typeface="+mn-lt"/>
                  <a:ea typeface="+mn-ea"/>
                  <a:cs typeface="+mn-cs"/>
                </a:defRPr>
              </a:lvl7pPr>
              <a:lvl8pPr marL="3200400" algn="l" defTabSz="914400" rtl="0" eaLnBrk="1" latinLnBrk="1" hangingPunct="1">
                <a:defRPr kumimoji="1" sz="1600" kern="1200">
                  <a:solidFill>
                    <a:schemeClr val="lt1"/>
                  </a:solidFill>
                  <a:latin typeface="+mn-lt"/>
                  <a:ea typeface="+mn-ea"/>
                  <a:cs typeface="+mn-cs"/>
                </a:defRPr>
              </a:lvl8pPr>
              <a:lvl9pPr marL="3657600" algn="l" defTabSz="914400" rtl="0" eaLnBrk="1" latinLnBrk="1" hangingPunct="1">
                <a:defRPr kumimoji="1" sz="1600" kern="1200">
                  <a:solidFill>
                    <a:schemeClr val="lt1"/>
                  </a:solidFill>
                  <a:latin typeface="+mn-lt"/>
                  <a:ea typeface="+mn-ea"/>
                  <a:cs typeface="+mn-cs"/>
                </a:defRPr>
              </a:lvl9pPr>
            </a:lstStyle>
            <a:p>
              <a:pPr algn="ctr">
                <a:defRPr/>
              </a:pPr>
              <a:r>
                <a:rPr lang="en-US" sz="700" dirty="0" smtClean="0">
                  <a:solidFill>
                    <a:srgbClr val="262626"/>
                  </a:solidFill>
                  <a:latin typeface="Calibri"/>
                </a:rPr>
                <a:t>…</a:t>
              </a:r>
              <a:endParaRPr lang="en-US" sz="700" dirty="0">
                <a:solidFill>
                  <a:srgbClr val="262626"/>
                </a:solidFill>
                <a:latin typeface="Calibri"/>
              </a:endParaRPr>
            </a:p>
          </p:txBody>
        </p:sp>
        <p:sp>
          <p:nvSpPr>
            <p:cNvPr id="322" name="Page 9"/>
            <p:cNvSpPr>
              <a:spLocks/>
            </p:cNvSpPr>
            <p:nvPr/>
          </p:nvSpPr>
          <p:spPr bwMode="auto">
            <a:xfrm>
              <a:off x="1854317" y="1397000"/>
              <a:ext cx="180170" cy="175940"/>
            </a:xfrm>
            <a:prstGeom prst="roundRect">
              <a:avLst>
                <a:gd name="adj" fmla="val 12258"/>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ko-KR" sz="700">
                  <a:solidFill>
                    <a:srgbClr val="262626"/>
                  </a:solidFill>
                  <a:latin typeface="Calibri" pitchFamily="34" charset="0"/>
                  <a:ea typeface="굴림" charset="-127"/>
                </a:rPr>
                <a:t>9</a:t>
              </a:r>
            </a:p>
          </p:txBody>
        </p:sp>
        <p:sp>
          <p:nvSpPr>
            <p:cNvPr id="323" name="Page 10"/>
            <p:cNvSpPr>
              <a:spLocks/>
            </p:cNvSpPr>
            <p:nvPr/>
          </p:nvSpPr>
          <p:spPr bwMode="auto">
            <a:xfrm>
              <a:off x="2093883" y="1397000"/>
              <a:ext cx="180168" cy="175940"/>
            </a:xfrm>
            <a:prstGeom prst="roundRect">
              <a:avLst>
                <a:gd name="adj" fmla="val 12258"/>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ko-KR"/>
              </a:defPPr>
              <a:lvl1pPr algn="l" rtl="0" eaLnBrk="0" fontAlgn="base" hangingPunct="0">
                <a:spcBef>
                  <a:spcPct val="0"/>
                </a:spcBef>
                <a:spcAft>
                  <a:spcPct val="0"/>
                </a:spcAft>
                <a:defRPr kumimoji="1" sz="1600" kern="1200">
                  <a:solidFill>
                    <a:schemeClr val="lt1"/>
                  </a:solidFill>
                  <a:latin typeface="+mn-lt"/>
                  <a:ea typeface="+mn-ea"/>
                  <a:cs typeface="+mn-cs"/>
                </a:defRPr>
              </a:lvl1pPr>
              <a:lvl2pPr marL="457200" algn="l" rtl="0" eaLnBrk="0" fontAlgn="base" hangingPunct="0">
                <a:spcBef>
                  <a:spcPct val="0"/>
                </a:spcBef>
                <a:spcAft>
                  <a:spcPct val="0"/>
                </a:spcAft>
                <a:defRPr kumimoji="1" sz="1600" kern="1200">
                  <a:solidFill>
                    <a:schemeClr val="lt1"/>
                  </a:solidFill>
                  <a:latin typeface="+mn-lt"/>
                  <a:ea typeface="+mn-ea"/>
                  <a:cs typeface="+mn-cs"/>
                </a:defRPr>
              </a:lvl2pPr>
              <a:lvl3pPr marL="914400" algn="l" rtl="0" eaLnBrk="0" fontAlgn="base" hangingPunct="0">
                <a:spcBef>
                  <a:spcPct val="0"/>
                </a:spcBef>
                <a:spcAft>
                  <a:spcPct val="0"/>
                </a:spcAft>
                <a:defRPr kumimoji="1" sz="1600" kern="1200">
                  <a:solidFill>
                    <a:schemeClr val="lt1"/>
                  </a:solidFill>
                  <a:latin typeface="+mn-lt"/>
                  <a:ea typeface="+mn-ea"/>
                  <a:cs typeface="+mn-cs"/>
                </a:defRPr>
              </a:lvl3pPr>
              <a:lvl4pPr marL="1371600" algn="l" rtl="0" eaLnBrk="0" fontAlgn="base" hangingPunct="0">
                <a:spcBef>
                  <a:spcPct val="0"/>
                </a:spcBef>
                <a:spcAft>
                  <a:spcPct val="0"/>
                </a:spcAft>
                <a:defRPr kumimoji="1" sz="1600" kern="1200">
                  <a:solidFill>
                    <a:schemeClr val="lt1"/>
                  </a:solidFill>
                  <a:latin typeface="+mn-lt"/>
                  <a:ea typeface="+mn-ea"/>
                  <a:cs typeface="+mn-cs"/>
                </a:defRPr>
              </a:lvl4pPr>
              <a:lvl5pPr marL="1828800" algn="l" rtl="0" eaLnBrk="0" fontAlgn="base" hangingPunct="0">
                <a:spcBef>
                  <a:spcPct val="0"/>
                </a:spcBef>
                <a:spcAft>
                  <a:spcPct val="0"/>
                </a:spcAft>
                <a:defRPr kumimoji="1" sz="1600" kern="1200">
                  <a:solidFill>
                    <a:schemeClr val="lt1"/>
                  </a:solidFill>
                  <a:latin typeface="+mn-lt"/>
                  <a:ea typeface="+mn-ea"/>
                  <a:cs typeface="+mn-cs"/>
                </a:defRPr>
              </a:lvl5pPr>
              <a:lvl6pPr marL="2286000" algn="l" defTabSz="914400" rtl="0" eaLnBrk="1" latinLnBrk="1" hangingPunct="1">
                <a:defRPr kumimoji="1" sz="1600" kern="1200">
                  <a:solidFill>
                    <a:schemeClr val="lt1"/>
                  </a:solidFill>
                  <a:latin typeface="+mn-lt"/>
                  <a:ea typeface="+mn-ea"/>
                  <a:cs typeface="+mn-cs"/>
                </a:defRPr>
              </a:lvl6pPr>
              <a:lvl7pPr marL="2743200" algn="l" defTabSz="914400" rtl="0" eaLnBrk="1" latinLnBrk="1" hangingPunct="1">
                <a:defRPr kumimoji="1" sz="1600" kern="1200">
                  <a:solidFill>
                    <a:schemeClr val="lt1"/>
                  </a:solidFill>
                  <a:latin typeface="+mn-lt"/>
                  <a:ea typeface="+mn-ea"/>
                  <a:cs typeface="+mn-cs"/>
                </a:defRPr>
              </a:lvl7pPr>
              <a:lvl8pPr marL="3200400" algn="l" defTabSz="914400" rtl="0" eaLnBrk="1" latinLnBrk="1" hangingPunct="1">
                <a:defRPr kumimoji="1" sz="1600" kern="1200">
                  <a:solidFill>
                    <a:schemeClr val="lt1"/>
                  </a:solidFill>
                  <a:latin typeface="+mn-lt"/>
                  <a:ea typeface="+mn-ea"/>
                  <a:cs typeface="+mn-cs"/>
                </a:defRPr>
              </a:lvl8pPr>
              <a:lvl9pPr marL="3657600" algn="l" defTabSz="914400" rtl="0" eaLnBrk="1" latinLnBrk="1" hangingPunct="1">
                <a:defRPr kumimoji="1" sz="1600" kern="1200">
                  <a:solidFill>
                    <a:schemeClr val="lt1"/>
                  </a:solidFill>
                  <a:latin typeface="+mn-lt"/>
                  <a:ea typeface="+mn-ea"/>
                  <a:cs typeface="+mn-cs"/>
                </a:defRPr>
              </a:lvl9pPr>
            </a:lstStyle>
            <a:p>
              <a:pPr algn="ctr">
                <a:defRPr/>
              </a:pPr>
              <a:r>
                <a:rPr lang="en-US" sz="700" smtClean="0">
                  <a:solidFill>
                    <a:srgbClr val="262626"/>
                  </a:solidFill>
                  <a:latin typeface="Calibri"/>
                </a:rPr>
                <a:t>10</a:t>
              </a:r>
              <a:endParaRPr lang="en-US" sz="700">
                <a:solidFill>
                  <a:srgbClr val="262626"/>
                </a:solidFill>
                <a:latin typeface="Calibri"/>
              </a:endParaRPr>
            </a:p>
          </p:txBody>
        </p:sp>
        <p:sp>
          <p:nvSpPr>
            <p:cNvPr id="324" name="Next Button"/>
            <p:cNvSpPr>
              <a:spLocks/>
            </p:cNvSpPr>
            <p:nvPr/>
          </p:nvSpPr>
          <p:spPr bwMode="auto">
            <a:xfrm>
              <a:off x="2331469" y="1397000"/>
              <a:ext cx="180168" cy="175940"/>
            </a:xfrm>
            <a:prstGeom prst="roundRect">
              <a:avLst>
                <a:gd name="adj" fmla="val 12258"/>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ko-KR" sz="700">
                  <a:solidFill>
                    <a:srgbClr val="262626"/>
                  </a:solidFill>
                  <a:latin typeface="Wingdings 3" pitchFamily="18" charset="2"/>
                  <a:ea typeface="굴림" charset="-127"/>
                </a:rPr>
                <a:t>u</a:t>
              </a:r>
            </a:p>
          </p:txBody>
        </p:sp>
      </p:grpSp>
      <p:sp>
        <p:nvSpPr>
          <p:cNvPr id="328" name="직사각형"/>
          <p:cNvSpPr/>
          <p:nvPr/>
        </p:nvSpPr>
        <p:spPr>
          <a:xfrm>
            <a:off x="6681982" y="2654239"/>
            <a:ext cx="387305" cy="186871"/>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r>
              <a:rPr lang="ko-KR" altLang="en-US" sz="700" dirty="0" smtClean="0">
                <a:solidFill>
                  <a:schemeClr val="bg1"/>
                </a:solidFill>
              </a:rPr>
              <a:t>취소</a:t>
            </a:r>
            <a:endParaRPr sz="700" dirty="0">
              <a:solidFill>
                <a:schemeClr val="bg1"/>
              </a:solidFill>
            </a:endParaRPr>
          </a:p>
        </p:txBody>
      </p:sp>
      <p:sp>
        <p:nvSpPr>
          <p:cNvPr id="333" name="직사각형"/>
          <p:cNvSpPr/>
          <p:nvPr/>
        </p:nvSpPr>
        <p:spPr>
          <a:xfrm>
            <a:off x="7122923" y="2654239"/>
            <a:ext cx="387305" cy="186871"/>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r>
              <a:rPr lang="ko-KR" altLang="en-US" sz="700" dirty="0" smtClean="0">
                <a:solidFill>
                  <a:schemeClr val="bg1"/>
                </a:solidFill>
              </a:rPr>
              <a:t>삭제</a:t>
            </a:r>
            <a:endParaRPr sz="700" dirty="0">
              <a:solidFill>
                <a:schemeClr val="bg1"/>
              </a:solidFill>
            </a:endParaRPr>
          </a:p>
        </p:txBody>
      </p:sp>
      <p:sp>
        <p:nvSpPr>
          <p:cNvPr id="338" name="직사각형"/>
          <p:cNvSpPr/>
          <p:nvPr/>
        </p:nvSpPr>
        <p:spPr>
          <a:xfrm>
            <a:off x="6802078" y="5306155"/>
            <a:ext cx="754749" cy="186871"/>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r>
              <a:rPr lang="ko-KR" altLang="en-US" sz="700" dirty="0" smtClean="0">
                <a:solidFill>
                  <a:schemeClr val="bg1"/>
                </a:solidFill>
              </a:rPr>
              <a:t>계획 신청 등록</a:t>
            </a:r>
            <a:endParaRPr sz="700" dirty="0">
              <a:solidFill>
                <a:schemeClr val="bg1"/>
              </a:solidFill>
            </a:endParaRPr>
          </a:p>
        </p:txBody>
      </p:sp>
      <p:sp>
        <p:nvSpPr>
          <p:cNvPr id="339" name="직사각형"/>
          <p:cNvSpPr/>
          <p:nvPr/>
        </p:nvSpPr>
        <p:spPr>
          <a:xfrm>
            <a:off x="6681982" y="2930464"/>
            <a:ext cx="387305" cy="186871"/>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r>
              <a:rPr lang="ko-KR" altLang="en-US" sz="700" dirty="0" smtClean="0">
                <a:solidFill>
                  <a:schemeClr val="bg1"/>
                </a:solidFill>
              </a:rPr>
              <a:t>취소</a:t>
            </a:r>
            <a:endParaRPr sz="700" dirty="0">
              <a:solidFill>
                <a:schemeClr val="bg1"/>
              </a:solidFill>
            </a:endParaRPr>
          </a:p>
        </p:txBody>
      </p:sp>
      <p:sp>
        <p:nvSpPr>
          <p:cNvPr id="340" name="직사각형"/>
          <p:cNvSpPr/>
          <p:nvPr/>
        </p:nvSpPr>
        <p:spPr>
          <a:xfrm>
            <a:off x="7122923" y="2930464"/>
            <a:ext cx="387305" cy="186871"/>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r>
              <a:rPr lang="ko-KR" altLang="en-US" sz="700" dirty="0" smtClean="0">
                <a:solidFill>
                  <a:schemeClr val="bg1"/>
                </a:solidFill>
              </a:rPr>
              <a:t>삭제</a:t>
            </a:r>
            <a:endParaRPr sz="700" dirty="0">
              <a:solidFill>
                <a:schemeClr val="bg1"/>
              </a:solidFill>
            </a:endParaRPr>
          </a:p>
        </p:txBody>
      </p:sp>
      <p:sp>
        <p:nvSpPr>
          <p:cNvPr id="341" name="직사각형"/>
          <p:cNvSpPr/>
          <p:nvPr/>
        </p:nvSpPr>
        <p:spPr>
          <a:xfrm>
            <a:off x="6681647" y="3224399"/>
            <a:ext cx="387305" cy="186871"/>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r>
              <a:rPr lang="ko-KR" altLang="en-US" sz="700" dirty="0" smtClean="0">
                <a:solidFill>
                  <a:schemeClr val="bg1"/>
                </a:solidFill>
              </a:rPr>
              <a:t>취소</a:t>
            </a:r>
            <a:endParaRPr sz="700" dirty="0">
              <a:solidFill>
                <a:schemeClr val="bg1"/>
              </a:solidFill>
            </a:endParaRPr>
          </a:p>
        </p:txBody>
      </p:sp>
      <p:sp>
        <p:nvSpPr>
          <p:cNvPr id="342" name="직사각형"/>
          <p:cNvSpPr/>
          <p:nvPr/>
        </p:nvSpPr>
        <p:spPr>
          <a:xfrm>
            <a:off x="7122588" y="3224399"/>
            <a:ext cx="387305" cy="186871"/>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r>
              <a:rPr lang="ko-KR" altLang="en-US" sz="700" dirty="0" smtClean="0">
                <a:solidFill>
                  <a:schemeClr val="bg1"/>
                </a:solidFill>
              </a:rPr>
              <a:t>삭제</a:t>
            </a:r>
            <a:endParaRPr sz="700" dirty="0">
              <a:solidFill>
                <a:schemeClr val="bg1"/>
              </a:solidFill>
            </a:endParaRPr>
          </a:p>
        </p:txBody>
      </p:sp>
    </p:spTree>
    <p:extLst>
      <p:ext uri="{BB962C8B-B14F-4D97-AF65-F5344CB8AC3E}">
        <p14:creationId xmlns:p14="http://schemas.microsoft.com/office/powerpoint/2010/main" val="35556117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제목 1"/>
          <p:cNvSpPr txBox="1">
            <a:spLocks noGrp="1"/>
          </p:cNvSpPr>
          <p:nvPr>
            <p:ph type="title"/>
          </p:nvPr>
        </p:nvSpPr>
        <p:spPr>
          <a:xfrm>
            <a:off x="515104" y="2308193"/>
            <a:ext cx="11079396" cy="777354"/>
          </a:xfrm>
          <a:prstGeom prst="rect">
            <a:avLst/>
          </a:prstGeom>
        </p:spPr>
        <p:txBody>
          <a:bodyPr/>
          <a:lstStyle/>
          <a:p>
            <a:r>
              <a:t>1. 기본 규칙</a:t>
            </a:r>
          </a:p>
        </p:txBody>
      </p:sp>
    </p:spTree>
    <p:extLst>
      <p:ext uri="{BB962C8B-B14F-4D97-AF65-F5344CB8AC3E}">
        <p14:creationId xmlns:p14="http://schemas.microsoft.com/office/powerpoint/2010/main" val="38522192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3" name="표 50"/>
          <p:cNvGraphicFramePr/>
          <p:nvPr/>
        </p:nvGraphicFramePr>
        <p:xfrm>
          <a:off x="8883535" y="965174"/>
          <a:ext cx="3126757" cy="1493590"/>
        </p:xfrm>
        <a:graphic>
          <a:graphicData uri="http://schemas.openxmlformats.org/drawingml/2006/table">
            <a:tbl>
              <a:tblPr>
                <a:tableStyleId>{4C3C2611-4C71-4FC5-86AE-919BDF0F9419}</a:tableStyleId>
              </a:tblPr>
              <a:tblGrid>
                <a:gridCol w="338869">
                  <a:extLst>
                    <a:ext uri="{9D8B030D-6E8A-4147-A177-3AD203B41FA5}">
                      <a16:colId xmlns:a16="http://schemas.microsoft.com/office/drawing/2014/main" val="20000"/>
                    </a:ext>
                  </a:extLst>
                </a:gridCol>
                <a:gridCol w="2787888">
                  <a:extLst>
                    <a:ext uri="{9D8B030D-6E8A-4147-A177-3AD203B41FA5}">
                      <a16:colId xmlns:a16="http://schemas.microsoft.com/office/drawing/2014/main" val="20001"/>
                    </a:ext>
                  </a:extLst>
                </a:gridCol>
              </a:tblGrid>
              <a:tr h="176369">
                <a:tc>
                  <a:txBody>
                    <a:bodyPr/>
                    <a:lstStyle/>
                    <a:p>
                      <a:pPr algn="ctr">
                        <a:defRPr sz="1800"/>
                      </a:pPr>
                      <a:r>
                        <a:rPr sz="800" b="1">
                          <a:latin typeface="Malgun Gothic"/>
                          <a:ea typeface="Malgun Gothic"/>
                          <a:cs typeface="Malgun Gothic"/>
                          <a:sym typeface="Malgun Gothic"/>
                        </a:rPr>
                        <a:t>1</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0"/>
                  </a:ext>
                </a:extLst>
              </a:tr>
              <a:tr h="176369">
                <a:tc>
                  <a:txBody>
                    <a:bodyPr/>
                    <a:lstStyle/>
                    <a:p>
                      <a:pPr algn="ctr">
                        <a:defRPr sz="1800"/>
                      </a:pPr>
                      <a:r>
                        <a:rPr sz="800" b="1">
                          <a:latin typeface="Malgun Gothic"/>
                          <a:ea typeface="Malgun Gothic"/>
                          <a:cs typeface="Malgun Gothic"/>
                          <a:sym typeface="Malgun Gothic"/>
                        </a:rPr>
                        <a:t>2</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1"/>
                  </a:ext>
                </a:extLst>
              </a:tr>
              <a:tr h="176369">
                <a:tc>
                  <a:txBody>
                    <a:bodyPr/>
                    <a:lstStyle/>
                    <a:p>
                      <a:pPr algn="ctr">
                        <a:defRPr sz="1800"/>
                      </a:pPr>
                      <a:r>
                        <a:rPr sz="800" b="1">
                          <a:latin typeface="Malgun Gothic"/>
                          <a:ea typeface="Malgun Gothic"/>
                          <a:cs typeface="Malgun Gothic"/>
                          <a:sym typeface="Malgun Gothic"/>
                        </a:rPr>
                        <a:t>3</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2"/>
                  </a:ext>
                </a:extLst>
              </a:tr>
              <a:tr h="176369">
                <a:tc>
                  <a:txBody>
                    <a:bodyPr/>
                    <a:lstStyle/>
                    <a:p>
                      <a:pPr algn="ctr">
                        <a:defRPr sz="1800"/>
                      </a:pPr>
                      <a:r>
                        <a:rPr sz="800" b="1">
                          <a:latin typeface="Malgun Gothic"/>
                          <a:ea typeface="Malgun Gothic"/>
                          <a:cs typeface="Malgun Gothic"/>
                          <a:sym typeface="Malgun Gothic"/>
                        </a:rPr>
                        <a:t>4</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3"/>
                  </a:ext>
                </a:extLst>
              </a:tr>
              <a:tr h="176369">
                <a:tc>
                  <a:txBody>
                    <a:bodyPr/>
                    <a:lstStyle/>
                    <a:p>
                      <a:pPr algn="ctr">
                        <a:defRPr sz="1800"/>
                      </a:pPr>
                      <a:r>
                        <a:rPr sz="800" b="1">
                          <a:latin typeface="Malgun Gothic"/>
                          <a:ea typeface="Malgun Gothic"/>
                          <a:cs typeface="Malgun Gothic"/>
                          <a:sym typeface="Malgun Gothic"/>
                        </a:rPr>
                        <a:t>5</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4"/>
                  </a:ext>
                </a:extLst>
              </a:tr>
              <a:tr h="176369">
                <a:tc>
                  <a:txBody>
                    <a:bodyPr/>
                    <a:lstStyle/>
                    <a:p>
                      <a:pPr algn="ctr">
                        <a:defRPr sz="1800"/>
                      </a:pPr>
                      <a:r>
                        <a:rPr sz="800" b="1">
                          <a:latin typeface="Malgun Gothic"/>
                          <a:ea typeface="Malgun Gothic"/>
                          <a:cs typeface="Malgun Gothic"/>
                          <a:sym typeface="Malgun Gothic"/>
                        </a:rPr>
                        <a:t>6</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5"/>
                  </a:ext>
                </a:extLst>
              </a:tr>
              <a:tr h="176369">
                <a:tc>
                  <a:txBody>
                    <a:bodyPr/>
                    <a:lstStyle/>
                    <a:p>
                      <a:pPr algn="ctr">
                        <a:defRPr sz="1800"/>
                      </a:pPr>
                      <a:r>
                        <a:rPr sz="800" b="1">
                          <a:latin typeface="Malgun Gothic"/>
                          <a:ea typeface="Malgun Gothic"/>
                          <a:cs typeface="Malgun Gothic"/>
                          <a:sym typeface="Malgun Gothic"/>
                        </a:rPr>
                        <a:t>7</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6"/>
                  </a:ext>
                </a:extLst>
              </a:tr>
            </a:tbl>
          </a:graphicData>
        </a:graphic>
      </p:graphicFrame>
      <p:sp>
        <p:nvSpPr>
          <p:cNvPr id="2054" name="텍스트 개체 틀 29"/>
          <p:cNvSpPr txBox="1">
            <a:spLocks noGrp="1"/>
          </p:cNvSpPr>
          <p:nvPr>
            <p:ph type="body" sz="quarter" idx="1"/>
          </p:nvPr>
        </p:nvSpPr>
        <p:spPr>
          <a:xfrm>
            <a:off x="8121684" y="178132"/>
            <a:ext cx="3742070" cy="147895"/>
          </a:xfrm>
          <a:prstGeom prst="rect">
            <a:avLst/>
          </a:prstGeom>
        </p:spPr>
        <p:txBody>
          <a:bodyPr/>
          <a:lstStyle/>
          <a:p>
            <a:endParaRPr dirty="0"/>
          </a:p>
        </p:txBody>
      </p:sp>
      <p:sp>
        <p:nvSpPr>
          <p:cNvPr id="2055" name="텍스트 개체 틀 34"/>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endParaRPr dirty="0"/>
          </a:p>
        </p:txBody>
      </p:sp>
      <p:sp>
        <p:nvSpPr>
          <p:cNvPr id="2056" name="제목 8"/>
          <p:cNvSpPr txBox="1">
            <a:spLocks noGrp="1"/>
          </p:cNvSpPr>
          <p:nvPr>
            <p:ph type="title"/>
          </p:nvPr>
        </p:nvSpPr>
        <p:spPr>
          <a:xfrm>
            <a:off x="2937313" y="419341"/>
            <a:ext cx="3913464" cy="160492"/>
          </a:xfrm>
          <a:prstGeom prst="rect">
            <a:avLst/>
          </a:prstGeom>
        </p:spPr>
        <p:txBody>
          <a:bodyPr/>
          <a:lstStyle/>
          <a:p>
            <a:endParaRPr dirty="0"/>
          </a:p>
        </p:txBody>
      </p:sp>
      <p:sp>
        <p:nvSpPr>
          <p:cNvPr id="2057" name="텍스트 개체 틀 10"/>
          <p:cNvSpPr>
            <a:spLocks noGrp="1"/>
          </p:cNvSpPr>
          <p:nvPr>
            <p:ph type="body" idx="2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endParaRPr dirty="0"/>
          </a:p>
        </p:txBody>
      </p:sp>
      <p:sp>
        <p:nvSpPr>
          <p:cNvPr id="2" name="직사각형 1"/>
          <p:cNvSpPr/>
          <p:nvPr/>
        </p:nvSpPr>
        <p:spPr>
          <a:xfrm>
            <a:off x="320511" y="174434"/>
            <a:ext cx="1166377" cy="397136"/>
          </a:xfrm>
          <a:prstGeom prst="rect">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 name="직선 연결선 2"/>
          <p:cNvSpPr/>
          <p:nvPr/>
        </p:nvSpPr>
        <p:spPr>
          <a:xfrm>
            <a:off x="861646" y="1178543"/>
            <a:ext cx="7260038" cy="1"/>
          </a:xfrm>
          <a:prstGeom prst="line">
            <a:avLst/>
          </a:prstGeom>
          <a:ln w="6350">
            <a:solidFill>
              <a:srgbClr val="404040"/>
            </a:solidFill>
            <a:miter/>
          </a:ln>
        </p:spPr>
        <p:txBody>
          <a:bodyPr lIns="45719" rIns="45719"/>
          <a:lstStyle/>
          <a:p>
            <a:endParaRPr/>
          </a:p>
        </p:txBody>
      </p:sp>
      <p:sp>
        <p:nvSpPr>
          <p:cNvPr id="9" name="TextBox 3"/>
          <p:cNvSpPr txBox="1"/>
          <p:nvPr/>
        </p:nvSpPr>
        <p:spPr>
          <a:xfrm>
            <a:off x="1077208" y="803487"/>
            <a:ext cx="1499768"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solidFill>
                  <a:srgbClr val="808080"/>
                </a:solidFill>
              </a:defRPr>
            </a:lvl1pPr>
          </a:lstStyle>
          <a:p>
            <a:r>
              <a:rPr lang="en-US" dirty="0" smtClean="0"/>
              <a:t>LX </a:t>
            </a:r>
            <a:r>
              <a:rPr lang="ko-KR" altLang="en-US" dirty="0" smtClean="0"/>
              <a:t>통합 플랫폼 </a:t>
            </a:r>
            <a:r>
              <a:rPr lang="en-US" altLang="ko-KR" dirty="0" smtClean="0"/>
              <a:t>- </a:t>
            </a:r>
            <a:r>
              <a:rPr lang="ko-KR" altLang="en-US" dirty="0" smtClean="0"/>
              <a:t>개발자</a:t>
            </a:r>
            <a:endParaRPr dirty="0"/>
          </a:p>
        </p:txBody>
      </p:sp>
      <p:sp>
        <p:nvSpPr>
          <p:cNvPr id="10" name="TextBox 5"/>
          <p:cNvSpPr txBox="1"/>
          <p:nvPr/>
        </p:nvSpPr>
        <p:spPr>
          <a:xfrm>
            <a:off x="5886739" y="813923"/>
            <a:ext cx="472920" cy="2255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800" b="1">
                <a:solidFill>
                  <a:schemeClr val="accent5"/>
                </a:solidFill>
              </a:defRPr>
            </a:pPr>
            <a:r>
              <a:t>홍길동</a:t>
            </a:r>
            <a:r>
              <a:rPr b="0"/>
              <a:t> </a:t>
            </a:r>
            <a:r>
              <a:rPr sz="700">
                <a:solidFill>
                  <a:srgbClr val="000000"/>
                </a:solidFill>
              </a:rPr>
              <a:t>님</a:t>
            </a:r>
          </a:p>
        </p:txBody>
      </p:sp>
      <p:sp>
        <p:nvSpPr>
          <p:cNvPr id="11" name="TextBox 6"/>
          <p:cNvSpPr txBox="1"/>
          <p:nvPr/>
        </p:nvSpPr>
        <p:spPr>
          <a:xfrm>
            <a:off x="6583617" y="813923"/>
            <a:ext cx="753527"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a:solidFill>
                  <a:schemeClr val="accent5"/>
                </a:solidFill>
              </a:defRPr>
            </a:lvl1pPr>
          </a:lstStyle>
          <a:p>
            <a:r>
              <a:rPr dirty="0"/>
              <a:t>System Admin</a:t>
            </a:r>
          </a:p>
        </p:txBody>
      </p:sp>
      <p:sp>
        <p:nvSpPr>
          <p:cNvPr id="12" name="TextBox 9"/>
          <p:cNvSpPr txBox="1"/>
          <p:nvPr/>
        </p:nvSpPr>
        <p:spPr>
          <a:xfrm>
            <a:off x="1043852" y="1293850"/>
            <a:ext cx="605292"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err="1" smtClean="0"/>
              <a:t>개발신청</a:t>
            </a:r>
            <a:endParaRPr dirty="0"/>
          </a:p>
        </p:txBody>
      </p:sp>
      <p:sp>
        <p:nvSpPr>
          <p:cNvPr id="13" name="TextBox 19"/>
          <p:cNvSpPr txBox="1"/>
          <p:nvPr/>
        </p:nvSpPr>
        <p:spPr>
          <a:xfrm>
            <a:off x="2016607" y="1304124"/>
            <a:ext cx="477052"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인프라</a:t>
            </a:r>
            <a:endParaRPr dirty="0"/>
          </a:p>
        </p:txBody>
      </p:sp>
      <p:sp>
        <p:nvSpPr>
          <p:cNvPr id="14" name="TextBox 20"/>
          <p:cNvSpPr txBox="1"/>
          <p:nvPr/>
        </p:nvSpPr>
        <p:spPr>
          <a:xfrm>
            <a:off x="2804601" y="1293850"/>
            <a:ext cx="650176"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개발 지원</a:t>
            </a:r>
            <a:endParaRPr dirty="0"/>
          </a:p>
        </p:txBody>
      </p:sp>
      <p:sp>
        <p:nvSpPr>
          <p:cNvPr id="15" name="TextBox 21"/>
          <p:cNvSpPr txBox="1"/>
          <p:nvPr/>
        </p:nvSpPr>
        <p:spPr>
          <a:xfrm>
            <a:off x="3805454" y="1293850"/>
            <a:ext cx="348811"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권한</a:t>
            </a:r>
            <a:endParaRPr dirty="0"/>
          </a:p>
        </p:txBody>
      </p:sp>
      <p:sp>
        <p:nvSpPr>
          <p:cNvPr id="22" name="Breadcrumbs"/>
          <p:cNvSpPr txBox="1"/>
          <p:nvPr/>
        </p:nvSpPr>
        <p:spPr>
          <a:xfrm>
            <a:off x="7013999" y="1334588"/>
            <a:ext cx="1068659" cy="15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2399" tIns="32399" rIns="32399" bIns="32399">
            <a:spAutoFit/>
          </a:bodyPr>
          <a:lstStyle>
            <a:lvl1pPr>
              <a:defRPr sz="600">
                <a:solidFill>
                  <a:srgbClr val="5F5F5F"/>
                </a:solidFill>
              </a:defRPr>
            </a:lvl1pPr>
          </a:lstStyle>
          <a:p>
            <a:r>
              <a:t>Home  »  1 Depth  »  2 Depth</a:t>
            </a:r>
          </a:p>
        </p:txBody>
      </p:sp>
      <p:sp>
        <p:nvSpPr>
          <p:cNvPr id="26" name="TextBox 53"/>
          <p:cNvSpPr txBox="1"/>
          <p:nvPr/>
        </p:nvSpPr>
        <p:spPr>
          <a:xfrm>
            <a:off x="7528630" y="813923"/>
            <a:ext cx="502700"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b="1" u="sng"/>
            </a:lvl1pPr>
          </a:lstStyle>
          <a:p>
            <a:r>
              <a:rPr lang="ko-KR" altLang="en-US" dirty="0" smtClean="0"/>
              <a:t>개인정보</a:t>
            </a:r>
            <a:endParaRPr dirty="0"/>
          </a:p>
        </p:txBody>
      </p:sp>
      <p:sp>
        <p:nvSpPr>
          <p:cNvPr id="31" name="직선 연결선 2"/>
          <p:cNvSpPr/>
          <p:nvPr/>
        </p:nvSpPr>
        <p:spPr>
          <a:xfrm>
            <a:off x="861646" y="1659168"/>
            <a:ext cx="7260038" cy="1"/>
          </a:xfrm>
          <a:prstGeom prst="line">
            <a:avLst/>
          </a:prstGeom>
          <a:ln w="6350">
            <a:solidFill>
              <a:srgbClr val="404040"/>
            </a:solidFill>
            <a:miter/>
          </a:ln>
        </p:spPr>
        <p:txBody>
          <a:bodyPr lIns="45719" rIns="45719"/>
          <a:lstStyle/>
          <a:p>
            <a:endParaRPr/>
          </a:p>
        </p:txBody>
      </p:sp>
      <p:grpSp>
        <p:nvGrpSpPr>
          <p:cNvPr id="154" name="Google Shape;426;p17"/>
          <p:cNvGrpSpPr/>
          <p:nvPr/>
        </p:nvGrpSpPr>
        <p:grpSpPr>
          <a:xfrm>
            <a:off x="7098330" y="-2453203"/>
            <a:ext cx="860599" cy="270478"/>
            <a:chOff x="-1" y="0"/>
            <a:chExt cx="1260002" cy="360000"/>
          </a:xfrm>
        </p:grpSpPr>
        <p:sp>
          <p:nvSpPr>
            <p:cNvPr id="155"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56" name="Destination"/>
            <p:cNvSpPr txBox="1"/>
            <p:nvPr/>
          </p:nvSpPr>
          <p:spPr>
            <a:xfrm>
              <a:off x="52074" y="46896"/>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개발지원</a:t>
              </a:r>
              <a:endParaRPr sz="700" dirty="0"/>
            </a:p>
          </p:txBody>
        </p:sp>
      </p:grpSp>
      <p:cxnSp>
        <p:nvCxnSpPr>
          <p:cNvPr id="157" name="직선 연결선 156"/>
          <p:cNvCxnSpPr/>
          <p:nvPr/>
        </p:nvCxnSpPr>
        <p:spPr>
          <a:xfrm flipH="1">
            <a:off x="7530912" y="-2261406"/>
            <a:ext cx="4" cy="313943"/>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grpSp>
        <p:nvGrpSpPr>
          <p:cNvPr id="158" name="Google Shape;428;p17"/>
          <p:cNvGrpSpPr/>
          <p:nvPr/>
        </p:nvGrpSpPr>
        <p:grpSpPr>
          <a:xfrm>
            <a:off x="7096823" y="-2003019"/>
            <a:ext cx="860600" cy="300347"/>
            <a:chOff x="-1" y="0"/>
            <a:chExt cx="1260002" cy="360000"/>
          </a:xfrm>
          <a:solidFill>
            <a:schemeClr val="tx2">
              <a:lumMod val="40000"/>
              <a:lumOff val="60000"/>
            </a:schemeClr>
          </a:solidFill>
        </p:grpSpPr>
        <p:sp>
          <p:nvSpPr>
            <p:cNvPr id="159"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0" name="Traits"/>
            <p:cNvSpPr txBox="1"/>
            <p:nvPr/>
          </p:nvSpPr>
          <p:spPr>
            <a:xfrm>
              <a:off x="52074" y="69353"/>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문의</a:t>
              </a:r>
              <a:endParaRPr sz="600" dirty="0">
                <a:solidFill>
                  <a:schemeClr val="tx1"/>
                </a:solidFill>
              </a:endParaRPr>
            </a:p>
          </p:txBody>
        </p:sp>
      </p:grpSp>
      <p:grpSp>
        <p:nvGrpSpPr>
          <p:cNvPr id="161" name="Google Shape;428;p17"/>
          <p:cNvGrpSpPr/>
          <p:nvPr/>
        </p:nvGrpSpPr>
        <p:grpSpPr>
          <a:xfrm>
            <a:off x="7096163" y="-1505031"/>
            <a:ext cx="860600" cy="300347"/>
            <a:chOff x="-1" y="0"/>
            <a:chExt cx="1260002" cy="360000"/>
          </a:xfrm>
          <a:solidFill>
            <a:schemeClr val="tx2">
              <a:lumMod val="40000"/>
              <a:lumOff val="60000"/>
            </a:schemeClr>
          </a:solidFill>
        </p:grpSpPr>
        <p:sp>
          <p:nvSpPr>
            <p:cNvPr id="162"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3" name="Traits"/>
            <p:cNvSpPr txBox="1"/>
            <p:nvPr/>
          </p:nvSpPr>
          <p:spPr>
            <a:xfrm>
              <a:off x="52074" y="69353"/>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가이드</a:t>
              </a:r>
              <a:endParaRPr sz="600" dirty="0">
                <a:solidFill>
                  <a:schemeClr val="tx1"/>
                </a:solidFill>
              </a:endParaRPr>
            </a:p>
          </p:txBody>
        </p:sp>
      </p:grpSp>
      <p:grpSp>
        <p:nvGrpSpPr>
          <p:cNvPr id="164" name="Google Shape;428;p17"/>
          <p:cNvGrpSpPr/>
          <p:nvPr/>
        </p:nvGrpSpPr>
        <p:grpSpPr>
          <a:xfrm>
            <a:off x="7096163" y="-1018334"/>
            <a:ext cx="860600" cy="300347"/>
            <a:chOff x="-1" y="0"/>
            <a:chExt cx="1260002" cy="360000"/>
          </a:xfrm>
          <a:solidFill>
            <a:schemeClr val="tx2">
              <a:lumMod val="40000"/>
              <a:lumOff val="60000"/>
            </a:schemeClr>
          </a:solidFill>
        </p:grpSpPr>
        <p:sp>
          <p:nvSpPr>
            <p:cNvPr id="165"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6" name="Traits"/>
            <p:cNvSpPr txBox="1"/>
            <p:nvPr/>
          </p:nvSpPr>
          <p:spPr>
            <a:xfrm>
              <a:off x="52074" y="14018"/>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인프라  이용</a:t>
              </a:r>
              <a:endParaRPr lang="en-US" altLang="ko-KR" sz="600" dirty="0" smtClean="0">
                <a:solidFill>
                  <a:schemeClr val="tx1"/>
                </a:solidFill>
              </a:endParaRPr>
            </a:p>
            <a:p>
              <a:r>
                <a:rPr lang="ko-KR" altLang="en-US" sz="600" dirty="0" smtClean="0">
                  <a:solidFill>
                    <a:schemeClr val="tx1"/>
                  </a:solidFill>
                </a:rPr>
                <a:t>가이드</a:t>
              </a:r>
              <a:endParaRPr sz="600" dirty="0">
                <a:solidFill>
                  <a:schemeClr val="tx1"/>
                </a:solidFill>
              </a:endParaRPr>
            </a:p>
          </p:txBody>
        </p:sp>
      </p:grpSp>
      <p:grpSp>
        <p:nvGrpSpPr>
          <p:cNvPr id="167" name="Google Shape;428;p17"/>
          <p:cNvGrpSpPr/>
          <p:nvPr/>
        </p:nvGrpSpPr>
        <p:grpSpPr>
          <a:xfrm>
            <a:off x="7105315" y="-534710"/>
            <a:ext cx="860600" cy="300347"/>
            <a:chOff x="-1" y="0"/>
            <a:chExt cx="1260002" cy="360000"/>
          </a:xfrm>
          <a:solidFill>
            <a:schemeClr val="tx2">
              <a:lumMod val="40000"/>
              <a:lumOff val="60000"/>
            </a:schemeClr>
          </a:solidFill>
        </p:grpSpPr>
        <p:sp>
          <p:nvSpPr>
            <p:cNvPr id="168"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9" name="Traits"/>
            <p:cNvSpPr txBox="1"/>
            <p:nvPr/>
          </p:nvSpPr>
          <p:spPr>
            <a:xfrm>
              <a:off x="52074" y="14018"/>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환경 </a:t>
              </a:r>
              <a:endParaRPr lang="en-US" altLang="ko-KR" sz="600" dirty="0" smtClean="0">
                <a:solidFill>
                  <a:schemeClr val="tx1"/>
                </a:solidFill>
              </a:endParaRPr>
            </a:p>
            <a:p>
              <a:r>
                <a:rPr lang="ko-KR" altLang="en-US" sz="600" dirty="0" smtClean="0">
                  <a:solidFill>
                    <a:schemeClr val="tx1"/>
                  </a:solidFill>
                </a:rPr>
                <a:t>구성 가이드</a:t>
              </a:r>
              <a:endParaRPr sz="600" dirty="0">
                <a:solidFill>
                  <a:schemeClr val="tx1"/>
                </a:solidFill>
              </a:endParaRPr>
            </a:p>
          </p:txBody>
        </p:sp>
      </p:grpSp>
      <p:grpSp>
        <p:nvGrpSpPr>
          <p:cNvPr id="170" name="Google Shape;426;p17"/>
          <p:cNvGrpSpPr/>
          <p:nvPr/>
        </p:nvGrpSpPr>
        <p:grpSpPr>
          <a:xfrm>
            <a:off x="3851841" y="-1555227"/>
            <a:ext cx="860599" cy="307734"/>
            <a:chOff x="-1" y="-24791"/>
            <a:chExt cx="1260002" cy="409587"/>
          </a:xfrm>
        </p:grpSpPr>
        <p:sp>
          <p:nvSpPr>
            <p:cNvPr id="171"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72" name="Destination"/>
            <p:cNvSpPr txBox="1"/>
            <p:nvPr/>
          </p:nvSpPr>
          <p:spPr>
            <a:xfrm>
              <a:off x="52074" y="-24791"/>
              <a:ext cx="1155852" cy="4095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서비스 개발 신청 관리</a:t>
              </a:r>
              <a:endParaRPr sz="700" dirty="0"/>
            </a:p>
          </p:txBody>
        </p:sp>
      </p:grpSp>
      <p:grpSp>
        <p:nvGrpSpPr>
          <p:cNvPr id="173" name="Google Shape;426;p17"/>
          <p:cNvGrpSpPr/>
          <p:nvPr/>
        </p:nvGrpSpPr>
        <p:grpSpPr>
          <a:xfrm>
            <a:off x="2413851" y="-1547941"/>
            <a:ext cx="860599" cy="270478"/>
            <a:chOff x="-1" y="0"/>
            <a:chExt cx="1260002" cy="360000"/>
          </a:xfrm>
        </p:grpSpPr>
        <p:sp>
          <p:nvSpPr>
            <p:cNvPr id="174"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75" name="Destination"/>
            <p:cNvSpPr txBox="1"/>
            <p:nvPr/>
          </p:nvSpPr>
          <p:spPr>
            <a:xfrm>
              <a:off x="52074" y="46896"/>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인프라 관리</a:t>
              </a:r>
              <a:endParaRPr sz="700" dirty="0"/>
            </a:p>
          </p:txBody>
        </p:sp>
      </p:grpSp>
      <p:sp>
        <p:nvSpPr>
          <p:cNvPr id="192" name="TextBox 21"/>
          <p:cNvSpPr txBox="1"/>
          <p:nvPr/>
        </p:nvSpPr>
        <p:spPr>
          <a:xfrm>
            <a:off x="5755423" y="1293850"/>
            <a:ext cx="778416"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이용 가이드</a:t>
            </a:r>
            <a:endParaRPr dirty="0"/>
          </a:p>
        </p:txBody>
      </p:sp>
      <p:grpSp>
        <p:nvGrpSpPr>
          <p:cNvPr id="194" name="그룹 73"/>
          <p:cNvGrpSpPr/>
          <p:nvPr/>
        </p:nvGrpSpPr>
        <p:grpSpPr>
          <a:xfrm>
            <a:off x="1905678" y="7874599"/>
            <a:ext cx="2008273" cy="540060"/>
            <a:chOff x="748483" y="980728"/>
            <a:chExt cx="2008273" cy="540060"/>
          </a:xfrm>
        </p:grpSpPr>
        <p:sp>
          <p:nvSpPr>
            <p:cNvPr id="195" name="오각형 194"/>
            <p:cNvSpPr/>
            <p:nvPr/>
          </p:nvSpPr>
          <p:spPr bwMode="auto">
            <a:xfrm>
              <a:off x="748483" y="980728"/>
              <a:ext cx="2008273" cy="540060"/>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196" name="TextBox 195"/>
            <p:cNvSpPr txBox="1"/>
            <p:nvPr/>
          </p:nvSpPr>
          <p:spPr>
            <a:xfrm>
              <a:off x="1604628" y="1197846"/>
              <a:ext cx="639919" cy="230832"/>
            </a:xfrm>
            <a:prstGeom prst="rect">
              <a:avLst/>
            </a:prstGeom>
            <a:noFill/>
          </p:spPr>
          <p:txBody>
            <a:bodyPr wrap="none" rtlCol="0">
              <a:spAutoFit/>
            </a:bodyPr>
            <a:lstStyle/>
            <a:p>
              <a:r>
                <a:rPr lang="ko-KR" altLang="en-US" sz="900" b="1" dirty="0" smtClean="0"/>
                <a:t>약관동의</a:t>
              </a:r>
              <a:endParaRPr lang="ko-KR" altLang="en-US" sz="900" b="1" dirty="0"/>
            </a:p>
          </p:txBody>
        </p:sp>
        <p:sp>
          <p:nvSpPr>
            <p:cNvPr id="197" name="TextBox 196"/>
            <p:cNvSpPr txBox="1"/>
            <p:nvPr/>
          </p:nvSpPr>
          <p:spPr>
            <a:xfrm>
              <a:off x="1616779" y="1081916"/>
              <a:ext cx="526106" cy="200055"/>
            </a:xfrm>
            <a:prstGeom prst="rect">
              <a:avLst/>
            </a:prstGeom>
            <a:no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198" name="Panel"/>
            <p:cNvSpPr>
              <a:spLocks/>
            </p:cNvSpPr>
            <p:nvPr/>
          </p:nvSpPr>
          <p:spPr bwMode="auto">
            <a:xfrm>
              <a:off x="848544" y="1081916"/>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199" name="그룹 74"/>
          <p:cNvGrpSpPr/>
          <p:nvPr/>
        </p:nvGrpSpPr>
        <p:grpSpPr>
          <a:xfrm>
            <a:off x="6298167" y="7874599"/>
            <a:ext cx="2008273" cy="540060"/>
            <a:chOff x="748483" y="980728"/>
            <a:chExt cx="2008273" cy="540060"/>
          </a:xfrm>
        </p:grpSpPr>
        <p:sp>
          <p:nvSpPr>
            <p:cNvPr id="200" name="오각형 199"/>
            <p:cNvSpPr/>
            <p:nvPr/>
          </p:nvSpPr>
          <p:spPr bwMode="auto">
            <a:xfrm>
              <a:off x="748483" y="980728"/>
              <a:ext cx="2008273" cy="540060"/>
            </a:xfrm>
            <a:prstGeom prst="homePlate">
              <a:avLst/>
            </a:prstGeom>
            <a:noFill/>
            <a:ln w="3175" algn="ctr">
              <a:solidFill>
                <a:schemeClr val="tx1">
                  <a:lumMod val="50000"/>
                  <a:lumOff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201" name="TextBox 200"/>
            <p:cNvSpPr txBox="1"/>
            <p:nvPr/>
          </p:nvSpPr>
          <p:spPr>
            <a:xfrm>
              <a:off x="1604628" y="1197846"/>
              <a:ext cx="639919" cy="230832"/>
            </a:xfrm>
            <a:prstGeom prst="rect">
              <a:avLst/>
            </a:prstGeom>
            <a:noFill/>
          </p:spPr>
          <p:txBody>
            <a:bodyPr wrap="none" rtlCol="0">
              <a:spAutoFit/>
            </a:bodyPr>
            <a:lstStyle/>
            <a:p>
              <a:r>
                <a:rPr lang="ko-KR" altLang="en-US" sz="900" b="1" dirty="0" smtClean="0"/>
                <a:t>가입완료</a:t>
              </a:r>
              <a:endParaRPr lang="ko-KR" altLang="en-US" sz="900" b="1" dirty="0"/>
            </a:p>
          </p:txBody>
        </p:sp>
        <p:sp>
          <p:nvSpPr>
            <p:cNvPr id="202" name="TextBox 201"/>
            <p:cNvSpPr txBox="1"/>
            <p:nvPr/>
          </p:nvSpPr>
          <p:spPr>
            <a:xfrm>
              <a:off x="1616779" y="1081916"/>
              <a:ext cx="510076" cy="200055"/>
            </a:xfrm>
            <a:prstGeom prst="rect">
              <a:avLst/>
            </a:prstGeom>
            <a:noFill/>
          </p:spPr>
          <p:txBody>
            <a:bodyPr wrap="none" rtlCol="0">
              <a:spAutoFit/>
            </a:bodyPr>
            <a:lstStyle/>
            <a:p>
              <a:r>
                <a:rPr lang="en-US" altLang="ko-KR" sz="700" dirty="0" smtClean="0">
                  <a:latin typeface="+mj-ea"/>
                  <a:ea typeface="+mj-ea"/>
                </a:rPr>
                <a:t>STEP 03</a:t>
              </a:r>
              <a:endParaRPr lang="ko-KR" altLang="en-US" sz="700" dirty="0">
                <a:latin typeface="+mj-ea"/>
                <a:ea typeface="+mj-ea"/>
              </a:endParaRPr>
            </a:p>
          </p:txBody>
        </p:sp>
        <p:sp>
          <p:nvSpPr>
            <p:cNvPr id="203" name="Panel"/>
            <p:cNvSpPr>
              <a:spLocks/>
            </p:cNvSpPr>
            <p:nvPr/>
          </p:nvSpPr>
          <p:spPr bwMode="auto">
            <a:xfrm>
              <a:off x="848544" y="1081916"/>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204" name="그룹 203"/>
          <p:cNvGrpSpPr/>
          <p:nvPr/>
        </p:nvGrpSpPr>
        <p:grpSpPr>
          <a:xfrm>
            <a:off x="3937804" y="7874599"/>
            <a:ext cx="2347981" cy="538417"/>
            <a:chOff x="2780609" y="908720"/>
            <a:chExt cx="2347981" cy="538417"/>
          </a:xfrm>
        </p:grpSpPr>
        <p:sp>
          <p:nvSpPr>
            <p:cNvPr id="205" name="오각형 204"/>
            <p:cNvSpPr/>
            <p:nvPr/>
          </p:nvSpPr>
          <p:spPr bwMode="auto">
            <a:xfrm>
              <a:off x="2780609" y="908720"/>
              <a:ext cx="2347981" cy="538417"/>
            </a:xfrm>
            <a:prstGeom prst="homePlate">
              <a:avLst/>
            </a:prstGeom>
            <a:solidFill>
              <a:schemeClr val="bg1"/>
            </a:solidFill>
            <a:ln w="3175" algn="ctr">
              <a:solidFill>
                <a:schemeClr val="tx1"/>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206" name="TextBox 205"/>
            <p:cNvSpPr txBox="1"/>
            <p:nvPr/>
          </p:nvSpPr>
          <p:spPr>
            <a:xfrm>
              <a:off x="3648905" y="1125838"/>
              <a:ext cx="1273105" cy="230832"/>
            </a:xfrm>
            <a:prstGeom prst="rect">
              <a:avLst/>
            </a:prstGeom>
            <a:noFill/>
          </p:spPr>
          <p:txBody>
            <a:bodyPr wrap="none" rtlCol="0">
              <a:spAutoFit/>
            </a:bodyPr>
            <a:lstStyle/>
            <a:p>
              <a:r>
                <a:rPr lang="ko-KR" altLang="en-US" sz="900" b="1" dirty="0" smtClean="0"/>
                <a:t>본인인증 및 정보입력</a:t>
              </a:r>
              <a:endParaRPr lang="ko-KR" altLang="en-US" sz="900" b="1" dirty="0"/>
            </a:p>
          </p:txBody>
        </p:sp>
        <p:sp>
          <p:nvSpPr>
            <p:cNvPr id="207" name="TextBox 206"/>
            <p:cNvSpPr txBox="1"/>
            <p:nvPr/>
          </p:nvSpPr>
          <p:spPr>
            <a:xfrm>
              <a:off x="3661056" y="1009908"/>
              <a:ext cx="510076" cy="200055"/>
            </a:xfrm>
            <a:prstGeom prst="rect">
              <a:avLst/>
            </a:prstGeom>
            <a:noFill/>
          </p:spPr>
          <p:txBody>
            <a:bodyPr wrap="none" rtlCol="0">
              <a:spAutoFit/>
            </a:bodyPr>
            <a:lstStyle/>
            <a:p>
              <a:r>
                <a:rPr lang="en-US" altLang="ko-KR" sz="700" dirty="0" smtClean="0">
                  <a:latin typeface="+mj-ea"/>
                  <a:ea typeface="+mj-ea"/>
                </a:rPr>
                <a:t>STEP 02</a:t>
              </a:r>
              <a:endParaRPr lang="ko-KR" altLang="en-US" sz="700" dirty="0">
                <a:latin typeface="+mj-ea"/>
                <a:ea typeface="+mj-ea"/>
              </a:endParaRPr>
            </a:p>
          </p:txBody>
        </p:sp>
        <p:sp>
          <p:nvSpPr>
            <p:cNvPr id="208" name="Panel"/>
            <p:cNvSpPr>
              <a:spLocks/>
            </p:cNvSpPr>
            <p:nvPr/>
          </p:nvSpPr>
          <p:spPr bwMode="auto">
            <a:xfrm>
              <a:off x="2892821" y="1009908"/>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209" name="그룹 73"/>
          <p:cNvGrpSpPr/>
          <p:nvPr/>
        </p:nvGrpSpPr>
        <p:grpSpPr>
          <a:xfrm>
            <a:off x="3708303" y="7200042"/>
            <a:ext cx="1608287" cy="253916"/>
            <a:chOff x="748483" y="1123800"/>
            <a:chExt cx="2008273" cy="253916"/>
          </a:xfrm>
        </p:grpSpPr>
        <p:sp>
          <p:nvSpPr>
            <p:cNvPr id="210" name="오각형 209"/>
            <p:cNvSpPr/>
            <p:nvPr/>
          </p:nvSpPr>
          <p:spPr bwMode="auto">
            <a:xfrm>
              <a:off x="748483" y="1123800"/>
              <a:ext cx="2008273" cy="253916"/>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sz="700">
                <a:ea typeface="돋움" pitchFamily="50" charset="-127"/>
              </a:endParaRPr>
            </a:p>
          </p:txBody>
        </p:sp>
        <p:sp>
          <p:nvSpPr>
            <p:cNvPr id="212" name="TextBox 211"/>
            <p:cNvSpPr txBox="1"/>
            <p:nvPr/>
          </p:nvSpPr>
          <p:spPr>
            <a:xfrm>
              <a:off x="1655266" y="1174382"/>
              <a:ext cx="542136" cy="200055"/>
            </a:xfrm>
            <a:prstGeom prst="rect">
              <a:avLst/>
            </a:prstGeom>
            <a:no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213" name="Panel"/>
            <p:cNvSpPr>
              <a:spLocks/>
            </p:cNvSpPr>
            <p:nvPr/>
          </p:nvSpPr>
          <p:spPr bwMode="auto">
            <a:xfrm>
              <a:off x="874202" y="1180379"/>
              <a:ext cx="644876" cy="158238"/>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grpSp>
        <p:nvGrpSpPr>
          <p:cNvPr id="234" name="그룹 73"/>
          <p:cNvGrpSpPr/>
          <p:nvPr/>
        </p:nvGrpSpPr>
        <p:grpSpPr>
          <a:xfrm>
            <a:off x="6278161" y="7223693"/>
            <a:ext cx="1160330" cy="253916"/>
            <a:chOff x="748483" y="1123800"/>
            <a:chExt cx="2008273" cy="253916"/>
          </a:xfrm>
        </p:grpSpPr>
        <p:sp>
          <p:nvSpPr>
            <p:cNvPr id="235" name="오각형 234"/>
            <p:cNvSpPr/>
            <p:nvPr/>
          </p:nvSpPr>
          <p:spPr bwMode="auto">
            <a:xfrm>
              <a:off x="748483" y="1123800"/>
              <a:ext cx="2008273" cy="253916"/>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sz="700">
                <a:ea typeface="돋움" pitchFamily="50" charset="-127"/>
              </a:endParaRPr>
            </a:p>
          </p:txBody>
        </p:sp>
        <p:sp>
          <p:nvSpPr>
            <p:cNvPr id="236" name="TextBox 235"/>
            <p:cNvSpPr txBox="1"/>
            <p:nvPr/>
          </p:nvSpPr>
          <p:spPr>
            <a:xfrm>
              <a:off x="1655266" y="1174382"/>
              <a:ext cx="542136" cy="200055"/>
            </a:xfrm>
            <a:prstGeom prst="rect">
              <a:avLst/>
            </a:prstGeom>
            <a:no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237" name="Panel"/>
            <p:cNvSpPr>
              <a:spLocks/>
            </p:cNvSpPr>
            <p:nvPr/>
          </p:nvSpPr>
          <p:spPr bwMode="auto">
            <a:xfrm>
              <a:off x="874202" y="1180379"/>
              <a:ext cx="644876" cy="158238"/>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grpSp>
        <p:nvGrpSpPr>
          <p:cNvPr id="250" name="Google Shape;428;p17"/>
          <p:cNvGrpSpPr/>
          <p:nvPr/>
        </p:nvGrpSpPr>
        <p:grpSpPr>
          <a:xfrm>
            <a:off x="9016282" y="-1726118"/>
            <a:ext cx="860600" cy="300347"/>
            <a:chOff x="-1" y="0"/>
            <a:chExt cx="1260002" cy="360000"/>
          </a:xfrm>
          <a:solidFill>
            <a:schemeClr val="tx2">
              <a:lumMod val="40000"/>
              <a:lumOff val="60000"/>
            </a:schemeClr>
          </a:solidFill>
        </p:grpSpPr>
        <p:sp>
          <p:nvSpPr>
            <p:cNvPr id="251"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52"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개발 </a:t>
              </a:r>
              <a:endParaRPr lang="en-US" altLang="ko-KR" sz="600" dirty="0" smtClean="0">
                <a:solidFill>
                  <a:schemeClr val="tx1"/>
                </a:solidFill>
              </a:endParaRPr>
            </a:p>
            <a:p>
              <a:r>
                <a:rPr lang="ko-KR" altLang="en-US" sz="600" dirty="0" smtClean="0">
                  <a:solidFill>
                    <a:schemeClr val="tx1"/>
                  </a:solidFill>
                </a:rPr>
                <a:t>계획 관리</a:t>
              </a:r>
              <a:endParaRPr sz="600" dirty="0">
                <a:solidFill>
                  <a:schemeClr val="tx1"/>
                </a:solidFill>
              </a:endParaRPr>
            </a:p>
          </p:txBody>
        </p:sp>
      </p:grpSp>
      <p:grpSp>
        <p:nvGrpSpPr>
          <p:cNvPr id="253" name="Google Shape;428;p17"/>
          <p:cNvGrpSpPr/>
          <p:nvPr/>
        </p:nvGrpSpPr>
        <p:grpSpPr>
          <a:xfrm>
            <a:off x="9020064" y="-1250648"/>
            <a:ext cx="860600" cy="300347"/>
            <a:chOff x="-1" y="0"/>
            <a:chExt cx="1260002" cy="360000"/>
          </a:xfrm>
          <a:solidFill>
            <a:schemeClr val="tx2">
              <a:lumMod val="40000"/>
              <a:lumOff val="60000"/>
            </a:schemeClr>
          </a:solidFill>
        </p:grpSpPr>
        <p:sp>
          <p:nvSpPr>
            <p:cNvPr id="254"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55"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테스트 </a:t>
              </a:r>
              <a:endParaRPr lang="en-US" altLang="ko-KR" sz="600" dirty="0" smtClean="0">
                <a:solidFill>
                  <a:schemeClr val="tx1"/>
                </a:solidFill>
              </a:endParaRPr>
            </a:p>
            <a:p>
              <a:r>
                <a:rPr lang="ko-KR" altLang="en-US" sz="600" dirty="0" smtClean="0">
                  <a:solidFill>
                    <a:schemeClr val="tx1"/>
                  </a:solidFill>
                </a:rPr>
                <a:t>배포 관리</a:t>
              </a:r>
              <a:endParaRPr sz="600" dirty="0">
                <a:solidFill>
                  <a:schemeClr val="tx1"/>
                </a:solidFill>
              </a:endParaRPr>
            </a:p>
          </p:txBody>
        </p:sp>
      </p:grpSp>
      <p:grpSp>
        <p:nvGrpSpPr>
          <p:cNvPr id="256" name="Google Shape;428;p17"/>
          <p:cNvGrpSpPr/>
          <p:nvPr/>
        </p:nvGrpSpPr>
        <p:grpSpPr>
          <a:xfrm>
            <a:off x="9016282" y="-788736"/>
            <a:ext cx="860600" cy="300347"/>
            <a:chOff x="-1" y="0"/>
            <a:chExt cx="1260002" cy="360000"/>
          </a:xfrm>
          <a:solidFill>
            <a:schemeClr val="tx2">
              <a:lumMod val="40000"/>
              <a:lumOff val="60000"/>
            </a:schemeClr>
          </a:solidFill>
        </p:grpSpPr>
        <p:sp>
          <p:nvSpPr>
            <p:cNvPr id="257"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58"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운영 </a:t>
              </a:r>
              <a:endParaRPr lang="en-US" altLang="ko-KR" sz="600" dirty="0" smtClean="0">
                <a:solidFill>
                  <a:schemeClr val="tx1"/>
                </a:solidFill>
              </a:endParaRPr>
            </a:p>
            <a:p>
              <a:r>
                <a:rPr lang="ko-KR" altLang="en-US" sz="600" dirty="0" smtClean="0">
                  <a:solidFill>
                    <a:schemeClr val="tx1"/>
                  </a:solidFill>
                </a:rPr>
                <a:t>배포 관리</a:t>
              </a:r>
              <a:endParaRPr sz="600" dirty="0">
                <a:solidFill>
                  <a:schemeClr val="tx1"/>
                </a:solidFill>
              </a:endParaRPr>
            </a:p>
          </p:txBody>
        </p:sp>
      </p:grpSp>
      <p:grpSp>
        <p:nvGrpSpPr>
          <p:cNvPr id="259" name="Google Shape;428;p17"/>
          <p:cNvGrpSpPr/>
          <p:nvPr/>
        </p:nvGrpSpPr>
        <p:grpSpPr>
          <a:xfrm>
            <a:off x="9012817" y="-2217957"/>
            <a:ext cx="860600" cy="300347"/>
            <a:chOff x="-1" y="0"/>
            <a:chExt cx="1260002" cy="360000"/>
          </a:xfrm>
          <a:solidFill>
            <a:schemeClr val="tx2">
              <a:lumMod val="40000"/>
              <a:lumOff val="60000"/>
            </a:schemeClr>
          </a:solidFill>
        </p:grpSpPr>
        <p:sp>
          <p:nvSpPr>
            <p:cNvPr id="260"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61" name="Traits"/>
            <p:cNvSpPr txBox="1"/>
            <p:nvPr/>
          </p:nvSpPr>
          <p:spPr>
            <a:xfrm>
              <a:off x="52074" y="69354"/>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개발 관리</a:t>
              </a:r>
              <a:endParaRPr sz="600" dirty="0">
                <a:solidFill>
                  <a:schemeClr val="tx1"/>
                </a:solidFill>
              </a:endParaRPr>
            </a:p>
          </p:txBody>
        </p:sp>
      </p:grpSp>
      <p:sp>
        <p:nvSpPr>
          <p:cNvPr id="265" name="Tab 1"/>
          <p:cNvSpPr/>
          <p:nvPr/>
        </p:nvSpPr>
        <p:spPr>
          <a:xfrm>
            <a:off x="1848169" y="8938347"/>
            <a:ext cx="962008" cy="216024"/>
          </a:xfrm>
          <a:prstGeom prst="round2SameRect">
            <a:avLst/>
          </a:prstGeom>
          <a:solidFill>
            <a:srgbClr val="FFFFFF"/>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b="1" dirty="0" smtClean="0">
                <a:solidFill>
                  <a:srgbClr val="333333"/>
                </a:solidFill>
                <a:latin typeface="Calibri" pitchFamily="34" charset="0"/>
                <a:cs typeface="Calibri" pitchFamily="34" charset="0"/>
              </a:rPr>
              <a:t>전체현황</a:t>
            </a:r>
            <a:endParaRPr lang="en-US" sz="800" b="1" dirty="0">
              <a:solidFill>
                <a:srgbClr val="333333"/>
              </a:solidFill>
              <a:latin typeface="Calibri" pitchFamily="34" charset="0"/>
              <a:cs typeface="Calibri" pitchFamily="34" charset="0"/>
            </a:endParaRPr>
          </a:p>
        </p:txBody>
      </p:sp>
      <p:sp>
        <p:nvSpPr>
          <p:cNvPr id="266" name="Tab 2"/>
          <p:cNvSpPr/>
          <p:nvPr/>
        </p:nvSpPr>
        <p:spPr>
          <a:xfrm>
            <a:off x="2858707" y="8938347"/>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최신 </a:t>
            </a:r>
            <a:r>
              <a:rPr lang="ko-KR" altLang="en-US" sz="800" dirty="0" err="1">
                <a:solidFill>
                  <a:srgbClr val="333333"/>
                </a:solidFill>
                <a:latin typeface="Calibri" pitchFamily="34" charset="0"/>
                <a:cs typeface="Calibri" pitchFamily="34" charset="0"/>
              </a:rPr>
              <a:t>컨텐츠</a:t>
            </a:r>
            <a:endParaRPr lang="ko-KR" altLang="en-US" sz="800" dirty="0">
              <a:solidFill>
                <a:srgbClr val="333333"/>
              </a:solidFill>
              <a:latin typeface="Calibri" pitchFamily="34" charset="0"/>
              <a:cs typeface="Calibri" pitchFamily="34" charset="0"/>
            </a:endParaRPr>
          </a:p>
        </p:txBody>
      </p:sp>
      <p:cxnSp>
        <p:nvCxnSpPr>
          <p:cNvPr id="267" name="Active Tab Marker"/>
          <p:cNvCxnSpPr>
            <a:cxnSpLocks/>
          </p:cNvCxnSpPr>
          <p:nvPr/>
        </p:nvCxnSpPr>
        <p:spPr bwMode="auto">
          <a:xfrm>
            <a:off x="1855881" y="9154371"/>
            <a:ext cx="946584" cy="0"/>
          </a:xfrm>
          <a:prstGeom prst="line">
            <a:avLst/>
          </a:prstGeom>
          <a:ln w="6350" cap="sq" cmpd="sng" algn="ctr">
            <a:solidFill>
              <a:schemeClr val="bg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Tab 2"/>
          <p:cNvSpPr/>
          <p:nvPr/>
        </p:nvSpPr>
        <p:spPr>
          <a:xfrm>
            <a:off x="3604692" y="8935306"/>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클릭순위</a:t>
            </a:r>
          </a:p>
        </p:txBody>
      </p:sp>
      <p:sp>
        <p:nvSpPr>
          <p:cNvPr id="269" name="Tab 2"/>
          <p:cNvSpPr/>
          <p:nvPr/>
        </p:nvSpPr>
        <p:spPr>
          <a:xfrm>
            <a:off x="4356872" y="8932265"/>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err="1">
                <a:solidFill>
                  <a:srgbClr val="333333"/>
                </a:solidFill>
                <a:latin typeface="Calibri" pitchFamily="34" charset="0"/>
                <a:cs typeface="Calibri" pitchFamily="34" charset="0"/>
              </a:rPr>
              <a:t>댓글순위</a:t>
            </a:r>
            <a:endParaRPr lang="ko-KR" altLang="en-US" sz="800" dirty="0">
              <a:solidFill>
                <a:srgbClr val="333333"/>
              </a:solidFill>
              <a:latin typeface="Calibri" pitchFamily="34" charset="0"/>
              <a:cs typeface="Calibri" pitchFamily="34" charset="0"/>
            </a:endParaRPr>
          </a:p>
        </p:txBody>
      </p:sp>
      <p:sp>
        <p:nvSpPr>
          <p:cNvPr id="270" name="Tab 2"/>
          <p:cNvSpPr/>
          <p:nvPr/>
        </p:nvSpPr>
        <p:spPr>
          <a:xfrm>
            <a:off x="5096773" y="8937316"/>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스크랩순위</a:t>
            </a:r>
          </a:p>
        </p:txBody>
      </p:sp>
      <p:sp>
        <p:nvSpPr>
          <p:cNvPr id="271" name="Tab 2"/>
          <p:cNvSpPr/>
          <p:nvPr/>
        </p:nvSpPr>
        <p:spPr>
          <a:xfrm>
            <a:off x="5836938" y="8934275"/>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선물순위</a:t>
            </a:r>
          </a:p>
        </p:txBody>
      </p:sp>
      <p:sp>
        <p:nvSpPr>
          <p:cNvPr id="272" name="Tab 2"/>
          <p:cNvSpPr/>
          <p:nvPr/>
        </p:nvSpPr>
        <p:spPr>
          <a:xfrm>
            <a:off x="6581618" y="8937316"/>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smtClean="0">
                <a:solidFill>
                  <a:srgbClr val="333333"/>
                </a:solidFill>
                <a:latin typeface="Calibri" pitchFamily="34" charset="0"/>
                <a:cs typeface="Calibri" pitchFamily="34" charset="0"/>
              </a:rPr>
              <a:t>검색키워드</a:t>
            </a:r>
            <a:endParaRPr lang="ko-KR" altLang="en-US" sz="800" dirty="0">
              <a:solidFill>
                <a:srgbClr val="333333"/>
              </a:solidFill>
              <a:latin typeface="Calibri" pitchFamily="34" charset="0"/>
              <a:cs typeface="Calibri" pitchFamily="34" charset="0"/>
            </a:endParaRPr>
          </a:p>
        </p:txBody>
      </p:sp>
      <p:sp>
        <p:nvSpPr>
          <p:cNvPr id="273" name="Tab 2"/>
          <p:cNvSpPr/>
          <p:nvPr/>
        </p:nvSpPr>
        <p:spPr>
          <a:xfrm>
            <a:off x="7321783" y="8934275"/>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smtClean="0">
                <a:solidFill>
                  <a:srgbClr val="333333"/>
                </a:solidFill>
                <a:latin typeface="Calibri" pitchFamily="34" charset="0"/>
                <a:cs typeface="Calibri" pitchFamily="34" charset="0"/>
              </a:rPr>
              <a:t>출연강사</a:t>
            </a:r>
            <a:endParaRPr lang="ko-KR" altLang="en-US" sz="800" dirty="0">
              <a:solidFill>
                <a:srgbClr val="333333"/>
              </a:solidFill>
              <a:latin typeface="Calibri" pitchFamily="34" charset="0"/>
              <a:cs typeface="Calibri" pitchFamily="34" charset="0"/>
            </a:endParaRPr>
          </a:p>
        </p:txBody>
      </p:sp>
      <p:sp>
        <p:nvSpPr>
          <p:cNvPr id="287" name="TextBox 20"/>
          <p:cNvSpPr txBox="1"/>
          <p:nvPr/>
        </p:nvSpPr>
        <p:spPr>
          <a:xfrm>
            <a:off x="4547690" y="1301291"/>
            <a:ext cx="973983"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공지</a:t>
            </a:r>
            <a:r>
              <a:rPr lang="en-US" altLang="ko-KR" dirty="0" smtClean="0"/>
              <a:t>/</a:t>
            </a:r>
            <a:r>
              <a:rPr lang="ko-KR" altLang="en-US" dirty="0" smtClean="0"/>
              <a:t>자료</a:t>
            </a:r>
            <a:r>
              <a:rPr lang="en-US" altLang="ko-KR" dirty="0" smtClean="0"/>
              <a:t>/FAQ</a:t>
            </a:r>
            <a:endParaRPr dirty="0"/>
          </a:p>
        </p:txBody>
      </p:sp>
      <p:sp>
        <p:nvSpPr>
          <p:cNvPr id="139" name="직사각형 138"/>
          <p:cNvSpPr/>
          <p:nvPr/>
        </p:nvSpPr>
        <p:spPr bwMode="auto">
          <a:xfrm>
            <a:off x="1043852" y="7357913"/>
            <a:ext cx="681552" cy="232833"/>
          </a:xfrm>
          <a:prstGeom prst="rect">
            <a:avLst/>
          </a:prstGeom>
          <a:solidFill>
            <a:schemeClr val="accent2">
              <a:lumMod val="20000"/>
              <a:lumOff val="80000"/>
              <a:alpha val="63000"/>
            </a:schemeClr>
          </a:solidFill>
          <a:ln w="9525" algn="ctr">
            <a:solidFill>
              <a:srgbClr val="FF0000"/>
            </a:solidFill>
            <a:prstDash val="dash"/>
            <a:round/>
            <a:headEnd/>
            <a:tailEnd/>
          </a:ln>
          <a:extLst/>
        </p:spPr>
        <p:txBody>
          <a:bodyPr wrap="square" rtlCol="0" anchor="ctr">
            <a:no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140" name="직사각형 139"/>
          <p:cNvSpPr/>
          <p:nvPr/>
        </p:nvSpPr>
        <p:spPr bwMode="auto">
          <a:xfrm>
            <a:off x="981694" y="1304124"/>
            <a:ext cx="681552" cy="232833"/>
          </a:xfrm>
          <a:prstGeom prst="rect">
            <a:avLst/>
          </a:prstGeom>
          <a:solidFill>
            <a:schemeClr val="accent2">
              <a:lumMod val="20000"/>
              <a:lumOff val="80000"/>
              <a:alpha val="63000"/>
            </a:schemeClr>
          </a:solidFill>
          <a:ln w="9525" algn="ctr">
            <a:solidFill>
              <a:srgbClr val="FF0000"/>
            </a:solidFill>
            <a:prstDash val="dash"/>
            <a:round/>
            <a:headEnd/>
            <a:tailEnd/>
          </a:ln>
          <a:extLst/>
        </p:spPr>
        <p:txBody>
          <a:bodyPr wrap="square" rtlCol="0" anchor="ctr">
            <a:no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grpSp>
        <p:nvGrpSpPr>
          <p:cNvPr id="141" name="그룹 73"/>
          <p:cNvGrpSpPr/>
          <p:nvPr/>
        </p:nvGrpSpPr>
        <p:grpSpPr>
          <a:xfrm>
            <a:off x="1267954" y="2019130"/>
            <a:ext cx="2008273" cy="540060"/>
            <a:chOff x="748483" y="980728"/>
            <a:chExt cx="2008273" cy="540060"/>
          </a:xfrm>
          <a:solidFill>
            <a:schemeClr val="accent1">
              <a:lumMod val="40000"/>
              <a:lumOff val="60000"/>
            </a:schemeClr>
          </a:solidFill>
        </p:grpSpPr>
        <p:sp>
          <p:nvSpPr>
            <p:cNvPr id="142" name="오각형 141"/>
            <p:cNvSpPr/>
            <p:nvPr/>
          </p:nvSpPr>
          <p:spPr bwMode="auto">
            <a:xfrm>
              <a:off x="748483" y="980728"/>
              <a:ext cx="2008273" cy="540060"/>
            </a:xfrm>
            <a:prstGeom prst="homePlate">
              <a:avLst/>
            </a:prstGeom>
            <a:grp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143" name="TextBox 142"/>
            <p:cNvSpPr txBox="1"/>
            <p:nvPr/>
          </p:nvSpPr>
          <p:spPr>
            <a:xfrm>
              <a:off x="1604628" y="1197846"/>
              <a:ext cx="917239" cy="230832"/>
            </a:xfrm>
            <a:prstGeom prst="rect">
              <a:avLst/>
            </a:prstGeom>
            <a:grpFill/>
          </p:spPr>
          <p:txBody>
            <a:bodyPr wrap="none" rtlCol="0">
              <a:spAutoFit/>
            </a:bodyPr>
            <a:lstStyle/>
            <a:p>
              <a:r>
                <a:rPr lang="ko-KR" altLang="en-US" sz="900" b="1" dirty="0" smtClean="0"/>
                <a:t>개발계획 신청</a:t>
              </a:r>
              <a:endParaRPr lang="ko-KR" altLang="en-US" sz="900" b="1" dirty="0"/>
            </a:p>
          </p:txBody>
        </p:sp>
        <p:sp>
          <p:nvSpPr>
            <p:cNvPr id="144" name="TextBox 143"/>
            <p:cNvSpPr txBox="1"/>
            <p:nvPr/>
          </p:nvSpPr>
          <p:spPr>
            <a:xfrm>
              <a:off x="1616779" y="1081916"/>
              <a:ext cx="526106" cy="200055"/>
            </a:xfrm>
            <a:prstGeom prst="rect">
              <a:avLst/>
            </a:prstGeom>
            <a:grp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145" name="Panel"/>
            <p:cNvSpPr>
              <a:spLocks/>
            </p:cNvSpPr>
            <p:nvPr/>
          </p:nvSpPr>
          <p:spPr bwMode="auto">
            <a:xfrm>
              <a:off x="848544" y="1081916"/>
              <a:ext cx="684076" cy="324036"/>
            </a:xfrm>
            <a:prstGeom prst="rect">
              <a:avLst/>
            </a:prstGeom>
            <a:grp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146" name="그룹 74"/>
          <p:cNvGrpSpPr/>
          <p:nvPr/>
        </p:nvGrpSpPr>
        <p:grpSpPr>
          <a:xfrm>
            <a:off x="5660443" y="2019130"/>
            <a:ext cx="2008273" cy="540060"/>
            <a:chOff x="748483" y="980728"/>
            <a:chExt cx="2008273" cy="540060"/>
          </a:xfrm>
        </p:grpSpPr>
        <p:sp>
          <p:nvSpPr>
            <p:cNvPr id="147" name="오각형 146"/>
            <p:cNvSpPr/>
            <p:nvPr/>
          </p:nvSpPr>
          <p:spPr bwMode="auto">
            <a:xfrm>
              <a:off x="748483" y="980728"/>
              <a:ext cx="2008273" cy="540060"/>
            </a:xfrm>
            <a:prstGeom prst="homePlate">
              <a:avLst/>
            </a:prstGeom>
            <a:noFill/>
            <a:ln w="3175" algn="ctr">
              <a:solidFill>
                <a:schemeClr val="tx1">
                  <a:lumMod val="50000"/>
                  <a:lumOff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148" name="TextBox 147"/>
            <p:cNvSpPr txBox="1"/>
            <p:nvPr/>
          </p:nvSpPr>
          <p:spPr>
            <a:xfrm>
              <a:off x="1604628" y="1197846"/>
              <a:ext cx="917239" cy="230832"/>
            </a:xfrm>
            <a:prstGeom prst="rect">
              <a:avLst/>
            </a:prstGeom>
            <a:noFill/>
          </p:spPr>
          <p:txBody>
            <a:bodyPr wrap="none" rtlCol="0">
              <a:spAutoFit/>
            </a:bodyPr>
            <a:lstStyle/>
            <a:p>
              <a:r>
                <a:rPr lang="ko-KR" altLang="en-US" sz="900" b="1" dirty="0" err="1" smtClean="0"/>
                <a:t>운영배포</a:t>
              </a:r>
              <a:r>
                <a:rPr lang="ko-KR" altLang="en-US" sz="900" b="1" dirty="0" smtClean="0"/>
                <a:t> 신청</a:t>
              </a:r>
              <a:endParaRPr lang="ko-KR" altLang="en-US" sz="900" b="1" dirty="0"/>
            </a:p>
          </p:txBody>
        </p:sp>
        <p:sp>
          <p:nvSpPr>
            <p:cNvPr id="149" name="TextBox 148"/>
            <p:cNvSpPr txBox="1"/>
            <p:nvPr/>
          </p:nvSpPr>
          <p:spPr>
            <a:xfrm>
              <a:off x="1616779" y="1081916"/>
              <a:ext cx="510076" cy="200055"/>
            </a:xfrm>
            <a:prstGeom prst="rect">
              <a:avLst/>
            </a:prstGeom>
            <a:noFill/>
          </p:spPr>
          <p:txBody>
            <a:bodyPr wrap="none" rtlCol="0">
              <a:spAutoFit/>
            </a:bodyPr>
            <a:lstStyle/>
            <a:p>
              <a:r>
                <a:rPr lang="en-US" altLang="ko-KR" sz="700" dirty="0" smtClean="0">
                  <a:latin typeface="+mj-ea"/>
                  <a:ea typeface="+mj-ea"/>
                </a:rPr>
                <a:t>STEP 03</a:t>
              </a:r>
              <a:endParaRPr lang="ko-KR" altLang="en-US" sz="700" dirty="0">
                <a:latin typeface="+mj-ea"/>
                <a:ea typeface="+mj-ea"/>
              </a:endParaRPr>
            </a:p>
          </p:txBody>
        </p:sp>
        <p:sp>
          <p:nvSpPr>
            <p:cNvPr id="150" name="Panel"/>
            <p:cNvSpPr>
              <a:spLocks/>
            </p:cNvSpPr>
            <p:nvPr/>
          </p:nvSpPr>
          <p:spPr bwMode="auto">
            <a:xfrm>
              <a:off x="848544" y="1081916"/>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151" name="그룹 150"/>
          <p:cNvGrpSpPr/>
          <p:nvPr/>
        </p:nvGrpSpPr>
        <p:grpSpPr>
          <a:xfrm>
            <a:off x="3300080" y="2019130"/>
            <a:ext cx="2347981" cy="538417"/>
            <a:chOff x="2780609" y="908720"/>
            <a:chExt cx="2347981" cy="538417"/>
          </a:xfrm>
        </p:grpSpPr>
        <p:sp>
          <p:nvSpPr>
            <p:cNvPr id="152" name="오각형 151"/>
            <p:cNvSpPr/>
            <p:nvPr/>
          </p:nvSpPr>
          <p:spPr bwMode="auto">
            <a:xfrm>
              <a:off x="2780609" y="908720"/>
              <a:ext cx="2347981" cy="538417"/>
            </a:xfrm>
            <a:prstGeom prst="homePlate">
              <a:avLst/>
            </a:prstGeom>
            <a:solidFill>
              <a:schemeClr val="bg1"/>
            </a:solidFill>
            <a:ln w="3175" algn="ctr">
              <a:solidFill>
                <a:schemeClr val="tx1"/>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176" name="TextBox 175"/>
            <p:cNvSpPr txBox="1"/>
            <p:nvPr/>
          </p:nvSpPr>
          <p:spPr>
            <a:xfrm>
              <a:off x="3648905" y="1125838"/>
              <a:ext cx="1072730" cy="230832"/>
            </a:xfrm>
            <a:prstGeom prst="rect">
              <a:avLst/>
            </a:prstGeom>
            <a:noFill/>
          </p:spPr>
          <p:txBody>
            <a:bodyPr wrap="none" rtlCol="0">
              <a:spAutoFit/>
            </a:bodyPr>
            <a:lstStyle/>
            <a:p>
              <a:r>
                <a:rPr lang="ko-KR" altLang="en-US" sz="900" b="1" dirty="0" err="1" smtClean="0"/>
                <a:t>테스트배포</a:t>
              </a:r>
              <a:r>
                <a:rPr lang="ko-KR" altLang="en-US" sz="900" b="1" dirty="0" smtClean="0"/>
                <a:t> 신청</a:t>
              </a:r>
              <a:endParaRPr lang="ko-KR" altLang="en-US" sz="900" b="1" dirty="0"/>
            </a:p>
          </p:txBody>
        </p:sp>
        <p:sp>
          <p:nvSpPr>
            <p:cNvPr id="177" name="TextBox 176"/>
            <p:cNvSpPr txBox="1"/>
            <p:nvPr/>
          </p:nvSpPr>
          <p:spPr>
            <a:xfrm>
              <a:off x="3661056" y="1009908"/>
              <a:ext cx="510076" cy="200055"/>
            </a:xfrm>
            <a:prstGeom prst="rect">
              <a:avLst/>
            </a:prstGeom>
            <a:noFill/>
          </p:spPr>
          <p:txBody>
            <a:bodyPr wrap="none" rtlCol="0">
              <a:spAutoFit/>
            </a:bodyPr>
            <a:lstStyle/>
            <a:p>
              <a:r>
                <a:rPr lang="en-US" altLang="ko-KR" sz="700" dirty="0" smtClean="0">
                  <a:latin typeface="+mj-ea"/>
                  <a:ea typeface="+mj-ea"/>
                </a:rPr>
                <a:t>STEP 02</a:t>
              </a:r>
              <a:endParaRPr lang="ko-KR" altLang="en-US" sz="700" dirty="0">
                <a:latin typeface="+mj-ea"/>
                <a:ea typeface="+mj-ea"/>
              </a:endParaRPr>
            </a:p>
          </p:txBody>
        </p:sp>
        <p:sp>
          <p:nvSpPr>
            <p:cNvPr id="178" name="Panel"/>
            <p:cNvSpPr>
              <a:spLocks/>
            </p:cNvSpPr>
            <p:nvPr/>
          </p:nvSpPr>
          <p:spPr bwMode="auto">
            <a:xfrm>
              <a:off x="2892821" y="1009908"/>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aphicFrame>
        <p:nvGraphicFramePr>
          <p:cNvPr id="179" name="Group 163"/>
          <p:cNvGraphicFramePr>
            <a:graphicFrameLocks noGrp="1"/>
          </p:cNvGraphicFramePr>
          <p:nvPr>
            <p:extLst>
              <p:ext uri="{D42A27DB-BD31-4B8C-83A1-F6EECF244321}">
                <p14:modId xmlns:p14="http://schemas.microsoft.com/office/powerpoint/2010/main" val="1140211580"/>
              </p:ext>
            </p:extLst>
          </p:nvPr>
        </p:nvGraphicFramePr>
        <p:xfrm>
          <a:off x="1255517" y="3411262"/>
          <a:ext cx="6400762" cy="2532015"/>
        </p:xfrm>
        <a:graphic>
          <a:graphicData uri="http://schemas.openxmlformats.org/drawingml/2006/table">
            <a:tbl>
              <a:tblPr>
                <a:effectLst/>
              </a:tblPr>
              <a:tblGrid>
                <a:gridCol w="928153">
                  <a:extLst>
                    <a:ext uri="{9D8B030D-6E8A-4147-A177-3AD203B41FA5}">
                      <a16:colId xmlns:a16="http://schemas.microsoft.com/office/drawing/2014/main" val="20000"/>
                    </a:ext>
                  </a:extLst>
                </a:gridCol>
                <a:gridCol w="2419152">
                  <a:extLst>
                    <a:ext uri="{9D8B030D-6E8A-4147-A177-3AD203B41FA5}">
                      <a16:colId xmlns:a16="http://schemas.microsoft.com/office/drawing/2014/main" val="20001"/>
                    </a:ext>
                  </a:extLst>
                </a:gridCol>
                <a:gridCol w="1119884">
                  <a:extLst>
                    <a:ext uri="{9D8B030D-6E8A-4147-A177-3AD203B41FA5}">
                      <a16:colId xmlns:a16="http://schemas.microsoft.com/office/drawing/2014/main" val="4024162339"/>
                    </a:ext>
                  </a:extLst>
                </a:gridCol>
                <a:gridCol w="1933573">
                  <a:extLst>
                    <a:ext uri="{9D8B030D-6E8A-4147-A177-3AD203B41FA5}">
                      <a16:colId xmlns:a16="http://schemas.microsoft.com/office/drawing/2014/main" val="889296121"/>
                    </a:ext>
                  </a:extLst>
                </a:gridCol>
              </a:tblGrid>
              <a:tr h="303598">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지자체</a:t>
                      </a:r>
                      <a:endParaRPr kumimoji="1" lang="ko-KR" altLang="en-US"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gridSpan="3">
                  <a:txBody>
                    <a:bodyPr/>
                    <a:lstStyle/>
                    <a:p>
                      <a:pPr marL="0" marR="0" lvl="0" indent="0" algn="l" defTabSz="957263" rtl="0" eaLnBrk="1" fontAlgn="base" latinLnBrk="1" hangingPunct="1">
                        <a:lnSpc>
                          <a:spcPct val="100000"/>
                        </a:lnSpc>
                        <a:spcBef>
                          <a:spcPct val="20000"/>
                        </a:spcBef>
                        <a:spcAft>
                          <a:spcPct val="0"/>
                        </a:spcAft>
                        <a:buClrTx/>
                        <a:buSzTx/>
                        <a:buFontTx/>
                        <a:buNone/>
                        <a:tabLst/>
                      </a:pPr>
                      <a:r>
                        <a:rPr kumimoji="1" lang="ko-KR" altLang="en-US" sz="700" b="1" i="0" u="none" strike="noStrike" cap="none" normalizeH="0" baseline="0" dirty="0" smtClean="0">
                          <a:ln>
                            <a:noFill/>
                          </a:ln>
                          <a:solidFill>
                            <a:schemeClr val="tx1"/>
                          </a:solidFill>
                          <a:effectLst/>
                          <a:latin typeface="돋움" pitchFamily="50" charset="-127"/>
                          <a:ea typeface="돋움" pitchFamily="50" charset="-127"/>
                        </a:rPr>
                        <a:t>서울 강남 지자체</a:t>
                      </a:r>
                      <a:endParaRPr kumimoji="1" lang="en-US" altLang="ko-KR" sz="700" b="1"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부서</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57263" rtl="0" eaLnBrk="1" fontAlgn="base" latinLnBrk="1" hangingPunct="1">
                        <a:lnSpc>
                          <a:spcPct val="100000"/>
                        </a:lnSpc>
                        <a:spcBef>
                          <a:spcPct val="20000"/>
                        </a:spcBef>
                        <a:spcAft>
                          <a:spcPct val="0"/>
                        </a:spcAft>
                        <a:buClrTx/>
                        <a:buSzTx/>
                        <a:buFontTx/>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개발자</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57263" rtl="0" eaLnBrk="1" fontAlgn="base" latinLnBrk="1" hangingPunct="1">
                        <a:lnSpc>
                          <a:spcPct val="100000"/>
                        </a:lnSpc>
                        <a:spcBef>
                          <a:spcPct val="20000"/>
                        </a:spcBef>
                        <a:spcAft>
                          <a:spcPct val="0"/>
                        </a:spcAft>
                        <a:buClrTx/>
                        <a:buSzTx/>
                        <a:buFontTx/>
                        <a:buNone/>
                        <a:tabLst/>
                      </a:pPr>
                      <a:r>
                        <a:rPr kumimoji="1" lang="ko-KR" altLang="en-US" sz="700" b="0" i="0" u="none" strike="noStrike" cap="none" normalizeH="0" baseline="0" dirty="0" smtClean="0">
                          <a:ln>
                            <a:noFill/>
                          </a:ln>
                          <a:solidFill>
                            <a:schemeClr val="tx1"/>
                          </a:solidFill>
                          <a:effectLst/>
                          <a:latin typeface="돋움" pitchFamily="50" charset="-127"/>
                          <a:ea typeface="돋움" pitchFamily="50" charset="-127"/>
                        </a:rPr>
                        <a:t>홍길동 </a:t>
                      </a:r>
                      <a:r>
                        <a:rPr kumimoji="1" lang="en-US" altLang="ko-KR" sz="700" b="0" i="0" u="none" strike="noStrike" cap="none" normalizeH="0" baseline="0" dirty="0" smtClean="0">
                          <a:ln>
                            <a:noFill/>
                          </a:ln>
                          <a:solidFill>
                            <a:schemeClr val="tx1"/>
                          </a:solidFill>
                          <a:effectLst/>
                          <a:latin typeface="돋움" pitchFamily="50" charset="-127"/>
                          <a:ea typeface="돋움" pitchFamily="50" charset="-127"/>
                        </a:rPr>
                        <a:t>(</a:t>
                      </a:r>
                      <a:r>
                        <a:rPr kumimoji="1" lang="ko-KR" altLang="en-US" sz="700" b="0" i="0" u="none" strike="noStrike" cap="none" normalizeH="0" baseline="0" dirty="0" smtClean="0">
                          <a:ln>
                            <a:noFill/>
                          </a:ln>
                          <a:solidFill>
                            <a:schemeClr val="tx1"/>
                          </a:solidFill>
                          <a:effectLst/>
                          <a:latin typeface="돋움" pitchFamily="50" charset="-127"/>
                          <a:ea typeface="돋움" pitchFamily="50" charset="-127"/>
                        </a:rPr>
                        <a:t>연구원</a:t>
                      </a:r>
                      <a:r>
                        <a:rPr kumimoji="1" lang="en-US" altLang="ko-KR" sz="700" b="0" i="0" u="none" strike="noStrike" cap="none" normalizeH="0" baseline="0" dirty="0" smtClean="0">
                          <a:ln>
                            <a:noFill/>
                          </a:ln>
                          <a:solidFill>
                            <a:schemeClr val="tx1"/>
                          </a:solidFill>
                          <a:effectLst/>
                          <a:latin typeface="돋움" pitchFamily="50" charset="-127"/>
                          <a:ea typeface="돋움" pitchFamily="50" charset="-127"/>
                        </a:rPr>
                        <a:t>)</a:t>
                      </a: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서비스 명</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gridSpan="3">
                  <a:txBody>
                    <a:bodyPr/>
                    <a:lstStyle/>
                    <a:p>
                      <a:pPr marL="0" marR="0" lvl="0" indent="0" algn="ctr"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영문 서비스 명</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gridSpan="3">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8"/>
                  </a:ext>
                </a:extLst>
              </a:tr>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시나리오 파일</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gridSpan="3">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9"/>
                  </a:ext>
                </a:extLst>
              </a:tr>
              <a:tr h="1015077">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chemeClr val="tx1"/>
                          </a:solidFill>
                          <a:effectLst/>
                          <a:latin typeface="돋움" pitchFamily="50" charset="-127"/>
                          <a:ea typeface="돋움" pitchFamily="50" charset="-127"/>
                        </a:rPr>
                        <a:t>기능 설명</a:t>
                      </a:r>
                      <a:endParaRPr kumimoji="1" lang="en-US" altLang="ko-KR" sz="700" b="1"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gridSpan="3">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10"/>
                  </a:ext>
                </a:extLst>
              </a:tr>
            </a:tbl>
          </a:graphicData>
        </a:graphic>
      </p:graphicFrame>
      <p:sp>
        <p:nvSpPr>
          <p:cNvPr id="180" name="Panel"/>
          <p:cNvSpPr>
            <a:spLocks/>
          </p:cNvSpPr>
          <p:nvPr/>
        </p:nvSpPr>
        <p:spPr bwMode="auto">
          <a:xfrm>
            <a:off x="2255678" y="3777545"/>
            <a:ext cx="1156614" cy="157107"/>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ko-KR" altLang="en-US" sz="700" dirty="0" smtClean="0">
                <a:solidFill>
                  <a:schemeClr val="tx1"/>
                </a:solidFill>
                <a:latin typeface="돋움" panose="020B0600000101010101" pitchFamily="50" charset="-127"/>
                <a:ea typeface="돋움" panose="020B0600000101010101" pitchFamily="50" charset="-127"/>
                <a:cs typeface="Calibri" pitchFamily="34" charset="0"/>
              </a:rPr>
              <a:t>개발부</a:t>
            </a: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sp>
        <p:nvSpPr>
          <p:cNvPr id="221" name="TextBox 147"/>
          <p:cNvSpPr txBox="1"/>
          <p:nvPr/>
        </p:nvSpPr>
        <p:spPr>
          <a:xfrm>
            <a:off x="1221050" y="2833766"/>
            <a:ext cx="2526694" cy="218903"/>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800" b="1"/>
            </a:pPr>
            <a:r>
              <a:rPr smtClean="0"/>
              <a:t>■ </a:t>
            </a:r>
            <a:r>
              <a:rPr lang="ko-KR" altLang="en-US" smtClean="0"/>
              <a:t>개발 계획 신청</a:t>
            </a:r>
            <a:endParaRPr dirty="0"/>
          </a:p>
        </p:txBody>
      </p:sp>
      <p:grpSp>
        <p:nvGrpSpPr>
          <p:cNvPr id="222" name="Rectangle 89"/>
          <p:cNvGrpSpPr/>
          <p:nvPr/>
        </p:nvGrpSpPr>
        <p:grpSpPr>
          <a:xfrm>
            <a:off x="3474467" y="3766744"/>
            <a:ext cx="754747" cy="186869"/>
            <a:chOff x="0" y="0"/>
            <a:chExt cx="754746" cy="186868"/>
          </a:xfrm>
        </p:grpSpPr>
        <p:sp>
          <p:nvSpPr>
            <p:cNvPr id="223" name="직사각형"/>
            <p:cNvSpPr/>
            <p:nvPr/>
          </p:nvSpPr>
          <p:spPr>
            <a:xfrm>
              <a:off x="-1" y="-1"/>
              <a:ext cx="754748" cy="186870"/>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224" name="조회"/>
            <p:cNvSpPr txBox="1"/>
            <p:nvPr/>
          </p:nvSpPr>
          <p:spPr>
            <a:xfrm>
              <a:off x="-1" y="29934"/>
              <a:ext cx="754748"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t>조회</a:t>
              </a:r>
            </a:p>
          </p:txBody>
        </p:sp>
      </p:grpSp>
      <p:sp>
        <p:nvSpPr>
          <p:cNvPr id="225" name="Panel"/>
          <p:cNvSpPr>
            <a:spLocks/>
          </p:cNvSpPr>
          <p:nvPr/>
        </p:nvSpPr>
        <p:spPr bwMode="auto">
          <a:xfrm>
            <a:off x="2255133" y="4094185"/>
            <a:ext cx="3405310" cy="167027"/>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ko-KR" altLang="en-US" sz="700" dirty="0" smtClean="0">
                <a:solidFill>
                  <a:schemeClr val="tx1"/>
                </a:solidFill>
                <a:latin typeface="돋움" panose="020B0600000101010101" pitchFamily="50" charset="-127"/>
                <a:ea typeface="돋움" panose="020B0600000101010101" pitchFamily="50" charset="-127"/>
                <a:cs typeface="Calibri" pitchFamily="34" charset="0"/>
              </a:rPr>
              <a:t>지도검색 기능</a:t>
            </a: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nvGrpSpPr>
          <p:cNvPr id="226" name="Rectangle 89"/>
          <p:cNvGrpSpPr/>
          <p:nvPr/>
        </p:nvGrpSpPr>
        <p:grpSpPr>
          <a:xfrm>
            <a:off x="5773992" y="4073899"/>
            <a:ext cx="754747" cy="186869"/>
            <a:chOff x="0" y="0"/>
            <a:chExt cx="754746" cy="186868"/>
          </a:xfrm>
        </p:grpSpPr>
        <p:sp>
          <p:nvSpPr>
            <p:cNvPr id="227" name="직사각형"/>
            <p:cNvSpPr/>
            <p:nvPr/>
          </p:nvSpPr>
          <p:spPr>
            <a:xfrm>
              <a:off x="-1" y="-1"/>
              <a:ext cx="754748" cy="186870"/>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228" name="조회"/>
            <p:cNvSpPr txBox="1"/>
            <p:nvPr/>
          </p:nvSpPr>
          <p:spPr>
            <a:xfrm>
              <a:off x="-1" y="29934"/>
              <a:ext cx="754748"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t>조회</a:t>
              </a:r>
            </a:p>
          </p:txBody>
        </p:sp>
      </p:grpSp>
      <p:sp>
        <p:nvSpPr>
          <p:cNvPr id="232" name="Panel"/>
          <p:cNvSpPr>
            <a:spLocks/>
          </p:cNvSpPr>
          <p:nvPr/>
        </p:nvSpPr>
        <p:spPr bwMode="auto">
          <a:xfrm>
            <a:off x="2258054" y="4381173"/>
            <a:ext cx="3405310" cy="167027"/>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Common Map Searching Function</a:t>
            </a: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sp>
        <p:nvSpPr>
          <p:cNvPr id="262" name="Panel"/>
          <p:cNvSpPr>
            <a:spLocks/>
          </p:cNvSpPr>
          <p:nvPr/>
        </p:nvSpPr>
        <p:spPr bwMode="auto">
          <a:xfrm>
            <a:off x="2242751" y="4687552"/>
            <a:ext cx="3405310" cy="167027"/>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C:\File\</a:t>
            </a:r>
            <a:r>
              <a:rPr lang="ko-KR" altLang="en-US" sz="700" dirty="0" smtClean="0">
                <a:solidFill>
                  <a:schemeClr val="tx1"/>
                </a:solidFill>
                <a:latin typeface="돋움" panose="020B0600000101010101" pitchFamily="50" charset="-127"/>
                <a:ea typeface="돋움" panose="020B0600000101010101" pitchFamily="50" charset="-127"/>
                <a:cs typeface="Calibri" pitchFamily="34" charset="0"/>
              </a:rPr>
              <a:t>시나리오 파일 이미지</a:t>
            </a: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.PDF</a:t>
            </a: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nvGrpSpPr>
          <p:cNvPr id="263" name="Rectangle 89"/>
          <p:cNvGrpSpPr/>
          <p:nvPr/>
        </p:nvGrpSpPr>
        <p:grpSpPr>
          <a:xfrm>
            <a:off x="5755115" y="4687551"/>
            <a:ext cx="754749" cy="186871"/>
            <a:chOff x="-1" y="-1"/>
            <a:chExt cx="754748" cy="186870"/>
          </a:xfrm>
        </p:grpSpPr>
        <p:sp>
          <p:nvSpPr>
            <p:cNvPr id="264" name="직사각형"/>
            <p:cNvSpPr/>
            <p:nvPr/>
          </p:nvSpPr>
          <p:spPr>
            <a:xfrm>
              <a:off x="-1" y="-1"/>
              <a:ext cx="754748" cy="186870"/>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274" name="조회"/>
            <p:cNvSpPr txBox="1"/>
            <p:nvPr/>
          </p:nvSpPr>
          <p:spPr>
            <a:xfrm>
              <a:off x="-1" y="39574"/>
              <a:ext cx="754748" cy="1077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lang="ko-KR" altLang="en-US" dirty="0" smtClean="0"/>
                <a:t>파일</a:t>
              </a:r>
              <a:endParaRPr dirty="0"/>
            </a:p>
          </p:txBody>
        </p:sp>
      </p:grpSp>
      <p:sp>
        <p:nvSpPr>
          <p:cNvPr id="306" name="Window Body"/>
          <p:cNvSpPr/>
          <p:nvPr/>
        </p:nvSpPr>
        <p:spPr>
          <a:xfrm>
            <a:off x="2242752" y="5313715"/>
            <a:ext cx="4210050" cy="542063"/>
          </a:xfrm>
          <a:prstGeom prst="rect">
            <a:avLst/>
          </a:prstGeom>
          <a:solidFill>
            <a:srgbClr val="FFFFFF"/>
          </a:solidFill>
          <a:ln w="6350" cap="flat">
            <a:solidFill>
              <a:srgbClr val="808080"/>
            </a:solidFill>
            <a:prstDash val="solid"/>
            <a:miter lim="800000"/>
          </a:ln>
          <a:effectLst/>
        </p:spPr>
        <p:txBody>
          <a:bodyPr wrap="square" lIns="45699" tIns="45699" rIns="45699" bIns="45699" numCol="1" anchor="ctr">
            <a:noAutofit/>
          </a:bodyPr>
          <a:lstStyle/>
          <a:p>
            <a:pPr algn="ctr">
              <a:defRPr sz="900">
                <a:solidFill>
                  <a:srgbClr val="5F5F5F"/>
                </a:solidFill>
              </a:defRPr>
            </a:pPr>
            <a:endParaRPr/>
          </a:p>
        </p:txBody>
      </p:sp>
      <p:pic>
        <p:nvPicPr>
          <p:cNvPr id="3" name="그림 2"/>
          <p:cNvPicPr>
            <a:picLocks noChangeAspect="1"/>
          </p:cNvPicPr>
          <p:nvPr/>
        </p:nvPicPr>
        <p:blipFill>
          <a:blip r:embed="rId2"/>
          <a:stretch>
            <a:fillRect/>
          </a:stretch>
        </p:blipFill>
        <p:spPr>
          <a:xfrm>
            <a:off x="2242751" y="4993683"/>
            <a:ext cx="4210050" cy="314325"/>
          </a:xfrm>
          <a:prstGeom prst="rect">
            <a:avLst/>
          </a:prstGeom>
        </p:spPr>
      </p:pic>
      <p:grpSp>
        <p:nvGrpSpPr>
          <p:cNvPr id="308" name="Rectangle 89"/>
          <p:cNvGrpSpPr/>
          <p:nvPr/>
        </p:nvGrpSpPr>
        <p:grpSpPr>
          <a:xfrm>
            <a:off x="6836385" y="6038032"/>
            <a:ext cx="754749" cy="186871"/>
            <a:chOff x="-1" y="-1"/>
            <a:chExt cx="754748" cy="186870"/>
          </a:xfrm>
        </p:grpSpPr>
        <p:sp>
          <p:nvSpPr>
            <p:cNvPr id="309" name="직사각형"/>
            <p:cNvSpPr/>
            <p:nvPr/>
          </p:nvSpPr>
          <p:spPr>
            <a:xfrm>
              <a:off x="-1" y="-1"/>
              <a:ext cx="754748" cy="186870"/>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310" name="조회"/>
            <p:cNvSpPr txBox="1"/>
            <p:nvPr/>
          </p:nvSpPr>
          <p:spPr>
            <a:xfrm>
              <a:off x="-1" y="39574"/>
              <a:ext cx="754748" cy="1077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lang="ko-KR" altLang="en-US" dirty="0" smtClean="0"/>
                <a:t>신청 등록</a:t>
              </a:r>
              <a:endParaRPr dirty="0"/>
            </a:p>
          </p:txBody>
        </p:sp>
      </p:grpSp>
      <p:grpSp>
        <p:nvGrpSpPr>
          <p:cNvPr id="127" name="Rectangle 89"/>
          <p:cNvGrpSpPr/>
          <p:nvPr/>
        </p:nvGrpSpPr>
        <p:grpSpPr>
          <a:xfrm>
            <a:off x="1267915" y="6054423"/>
            <a:ext cx="754749" cy="186871"/>
            <a:chOff x="-1" y="-1"/>
            <a:chExt cx="754748" cy="186870"/>
          </a:xfrm>
        </p:grpSpPr>
        <p:sp>
          <p:nvSpPr>
            <p:cNvPr id="128" name="직사각형"/>
            <p:cNvSpPr/>
            <p:nvPr/>
          </p:nvSpPr>
          <p:spPr>
            <a:xfrm>
              <a:off x="-1" y="-1"/>
              <a:ext cx="754748" cy="186870"/>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129" name="조회"/>
            <p:cNvSpPr txBox="1"/>
            <p:nvPr/>
          </p:nvSpPr>
          <p:spPr>
            <a:xfrm>
              <a:off x="-1" y="39574"/>
              <a:ext cx="754748" cy="1077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lang="ko-KR" altLang="en-US" dirty="0" smtClean="0"/>
                <a:t>개발 신청 목록</a:t>
              </a:r>
              <a:endParaRPr dirty="0"/>
            </a:p>
          </p:txBody>
        </p:sp>
      </p:grpSp>
      <p:graphicFrame>
        <p:nvGraphicFramePr>
          <p:cNvPr id="4" name="표 3"/>
          <p:cNvGraphicFramePr>
            <a:graphicFrameLocks noGrp="1"/>
          </p:cNvGraphicFramePr>
          <p:nvPr>
            <p:extLst>
              <p:ext uri="{D42A27DB-BD31-4B8C-83A1-F6EECF244321}">
                <p14:modId xmlns:p14="http://schemas.microsoft.com/office/powerpoint/2010/main" val="2089454779"/>
              </p:ext>
            </p:extLst>
          </p:nvPr>
        </p:nvGraphicFramePr>
        <p:xfrm>
          <a:off x="1258390" y="3116515"/>
          <a:ext cx="6400762" cy="303598"/>
        </p:xfrm>
        <a:graphic>
          <a:graphicData uri="http://schemas.openxmlformats.org/drawingml/2006/table">
            <a:tbl>
              <a:tblPr>
                <a:effectLst/>
              </a:tblPr>
              <a:tblGrid>
                <a:gridCol w="928153">
                  <a:extLst>
                    <a:ext uri="{9D8B030D-6E8A-4147-A177-3AD203B41FA5}">
                      <a16:colId xmlns:a16="http://schemas.microsoft.com/office/drawing/2014/main" val="430749842"/>
                    </a:ext>
                  </a:extLst>
                </a:gridCol>
                <a:gridCol w="2419152">
                  <a:extLst>
                    <a:ext uri="{9D8B030D-6E8A-4147-A177-3AD203B41FA5}">
                      <a16:colId xmlns:a16="http://schemas.microsoft.com/office/drawing/2014/main" val="2506282066"/>
                    </a:ext>
                  </a:extLst>
                </a:gridCol>
                <a:gridCol w="1119884">
                  <a:extLst>
                    <a:ext uri="{9D8B030D-6E8A-4147-A177-3AD203B41FA5}">
                      <a16:colId xmlns:a16="http://schemas.microsoft.com/office/drawing/2014/main" val="791761721"/>
                    </a:ext>
                  </a:extLst>
                </a:gridCol>
                <a:gridCol w="1933573">
                  <a:extLst>
                    <a:ext uri="{9D8B030D-6E8A-4147-A177-3AD203B41FA5}">
                      <a16:colId xmlns:a16="http://schemas.microsoft.com/office/drawing/2014/main" val="1922042522"/>
                    </a:ext>
                  </a:extLst>
                </a:gridCol>
              </a:tblGrid>
              <a:tr h="303598">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요청 번호</a:t>
                      </a:r>
                      <a:endParaRPr kumimoji="1" lang="ko-KR" altLang="en-US"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gridSpan="3">
                  <a:txBody>
                    <a:bodyPr/>
                    <a:lstStyle/>
                    <a:p>
                      <a:pPr marL="0" marR="0" lvl="0" indent="0" algn="l" defTabSz="957263" rtl="0" eaLnBrk="1" fontAlgn="base" latinLnBrk="1" hangingPunct="1">
                        <a:lnSpc>
                          <a:spcPct val="100000"/>
                        </a:lnSpc>
                        <a:spcBef>
                          <a:spcPct val="20000"/>
                        </a:spcBef>
                        <a:spcAft>
                          <a:spcPct val="0"/>
                        </a:spcAft>
                        <a:buClrTx/>
                        <a:buSzTx/>
                        <a:buFontTx/>
                        <a:buNone/>
                        <a:tabLst/>
                      </a:pPr>
                      <a:r>
                        <a:rPr kumimoji="1" lang="en-US" altLang="ko-KR" sz="700" b="1" i="0" u="none" strike="noStrike" cap="none" normalizeH="0" baseline="0" dirty="0" smtClean="0">
                          <a:ln>
                            <a:noFill/>
                          </a:ln>
                          <a:solidFill>
                            <a:schemeClr val="tx1"/>
                          </a:solidFill>
                          <a:effectLst/>
                          <a:latin typeface="돋움" pitchFamily="50" charset="-127"/>
                          <a:ea typeface="돋움" pitchFamily="50" charset="-127"/>
                        </a:rPr>
                        <a:t>20231019001</a:t>
                      </a:r>
                      <a:endParaRPr kumimoji="1" lang="en-US" altLang="ko-KR" sz="700" b="1"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51942729"/>
                  </a:ext>
                </a:extLst>
              </a:tr>
            </a:tbl>
          </a:graphicData>
        </a:graphic>
      </p:graphicFrame>
      <p:grpSp>
        <p:nvGrpSpPr>
          <p:cNvPr id="131" name="Rectangle 89"/>
          <p:cNvGrpSpPr/>
          <p:nvPr/>
        </p:nvGrpSpPr>
        <p:grpSpPr>
          <a:xfrm>
            <a:off x="1628365" y="-830388"/>
            <a:ext cx="754747" cy="186869"/>
            <a:chOff x="0" y="0"/>
            <a:chExt cx="754746" cy="186868"/>
          </a:xfrm>
        </p:grpSpPr>
        <p:sp>
          <p:nvSpPr>
            <p:cNvPr id="132" name="직사각형"/>
            <p:cNvSpPr/>
            <p:nvPr/>
          </p:nvSpPr>
          <p:spPr>
            <a:xfrm>
              <a:off x="-1" y="-1"/>
              <a:ext cx="754748" cy="186870"/>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133" name="조회"/>
            <p:cNvSpPr txBox="1"/>
            <p:nvPr/>
          </p:nvSpPr>
          <p:spPr>
            <a:xfrm>
              <a:off x="-1" y="29934"/>
              <a:ext cx="754748"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t>조회</a:t>
              </a:r>
            </a:p>
          </p:txBody>
        </p:sp>
      </p:grpSp>
      <p:sp>
        <p:nvSpPr>
          <p:cNvPr id="135" name="직사각형"/>
          <p:cNvSpPr/>
          <p:nvPr/>
        </p:nvSpPr>
        <p:spPr>
          <a:xfrm>
            <a:off x="6033055" y="6048424"/>
            <a:ext cx="754749" cy="186871"/>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r>
              <a:rPr lang="ko-KR" altLang="en-US" sz="700" b="1" dirty="0" smtClean="0">
                <a:solidFill>
                  <a:schemeClr val="bg1"/>
                </a:solidFill>
              </a:rPr>
              <a:t>신청 취소</a:t>
            </a:r>
            <a:endParaRPr sz="700" b="1" dirty="0">
              <a:solidFill>
                <a:schemeClr val="bg1"/>
              </a:solidFill>
            </a:endParaRPr>
          </a:p>
        </p:txBody>
      </p:sp>
      <p:sp>
        <p:nvSpPr>
          <p:cNvPr id="137" name="직사각형"/>
          <p:cNvSpPr/>
          <p:nvPr/>
        </p:nvSpPr>
        <p:spPr>
          <a:xfrm>
            <a:off x="-191683" y="7189950"/>
            <a:ext cx="754749" cy="186871"/>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r>
              <a:rPr lang="ko-KR" altLang="en-US" sz="700" b="1" dirty="0" smtClean="0">
                <a:solidFill>
                  <a:schemeClr val="bg1"/>
                </a:solidFill>
              </a:rPr>
              <a:t>신청 취소</a:t>
            </a:r>
            <a:endParaRPr sz="700" b="1" dirty="0">
              <a:solidFill>
                <a:schemeClr val="bg1"/>
              </a:solidFill>
            </a:endParaRPr>
          </a:p>
        </p:txBody>
      </p:sp>
    </p:spTree>
    <p:extLst>
      <p:ext uri="{BB962C8B-B14F-4D97-AF65-F5344CB8AC3E}">
        <p14:creationId xmlns:p14="http://schemas.microsoft.com/office/powerpoint/2010/main" val="1722188513"/>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3" name="표 50"/>
          <p:cNvGraphicFramePr/>
          <p:nvPr/>
        </p:nvGraphicFramePr>
        <p:xfrm>
          <a:off x="8883535" y="965174"/>
          <a:ext cx="3126757" cy="1493590"/>
        </p:xfrm>
        <a:graphic>
          <a:graphicData uri="http://schemas.openxmlformats.org/drawingml/2006/table">
            <a:tbl>
              <a:tblPr>
                <a:tableStyleId>{4C3C2611-4C71-4FC5-86AE-919BDF0F9419}</a:tableStyleId>
              </a:tblPr>
              <a:tblGrid>
                <a:gridCol w="338869">
                  <a:extLst>
                    <a:ext uri="{9D8B030D-6E8A-4147-A177-3AD203B41FA5}">
                      <a16:colId xmlns:a16="http://schemas.microsoft.com/office/drawing/2014/main" val="20000"/>
                    </a:ext>
                  </a:extLst>
                </a:gridCol>
                <a:gridCol w="2787888">
                  <a:extLst>
                    <a:ext uri="{9D8B030D-6E8A-4147-A177-3AD203B41FA5}">
                      <a16:colId xmlns:a16="http://schemas.microsoft.com/office/drawing/2014/main" val="20001"/>
                    </a:ext>
                  </a:extLst>
                </a:gridCol>
              </a:tblGrid>
              <a:tr h="176369">
                <a:tc>
                  <a:txBody>
                    <a:bodyPr/>
                    <a:lstStyle/>
                    <a:p>
                      <a:pPr algn="ctr">
                        <a:defRPr sz="1800"/>
                      </a:pPr>
                      <a:r>
                        <a:rPr sz="800" b="1">
                          <a:latin typeface="Malgun Gothic"/>
                          <a:ea typeface="Malgun Gothic"/>
                          <a:cs typeface="Malgun Gothic"/>
                          <a:sym typeface="Malgun Gothic"/>
                        </a:rPr>
                        <a:t>1</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0"/>
                  </a:ext>
                </a:extLst>
              </a:tr>
              <a:tr h="176369">
                <a:tc>
                  <a:txBody>
                    <a:bodyPr/>
                    <a:lstStyle/>
                    <a:p>
                      <a:pPr algn="ctr">
                        <a:defRPr sz="1800"/>
                      </a:pPr>
                      <a:r>
                        <a:rPr sz="800" b="1">
                          <a:latin typeface="Malgun Gothic"/>
                          <a:ea typeface="Malgun Gothic"/>
                          <a:cs typeface="Malgun Gothic"/>
                          <a:sym typeface="Malgun Gothic"/>
                        </a:rPr>
                        <a:t>2</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1"/>
                  </a:ext>
                </a:extLst>
              </a:tr>
              <a:tr h="176369">
                <a:tc>
                  <a:txBody>
                    <a:bodyPr/>
                    <a:lstStyle/>
                    <a:p>
                      <a:pPr algn="ctr">
                        <a:defRPr sz="1800"/>
                      </a:pPr>
                      <a:r>
                        <a:rPr sz="800" b="1">
                          <a:latin typeface="Malgun Gothic"/>
                          <a:ea typeface="Malgun Gothic"/>
                          <a:cs typeface="Malgun Gothic"/>
                          <a:sym typeface="Malgun Gothic"/>
                        </a:rPr>
                        <a:t>3</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2"/>
                  </a:ext>
                </a:extLst>
              </a:tr>
              <a:tr h="176369">
                <a:tc>
                  <a:txBody>
                    <a:bodyPr/>
                    <a:lstStyle/>
                    <a:p>
                      <a:pPr algn="ctr">
                        <a:defRPr sz="1800"/>
                      </a:pPr>
                      <a:r>
                        <a:rPr sz="800" b="1">
                          <a:latin typeface="Malgun Gothic"/>
                          <a:ea typeface="Malgun Gothic"/>
                          <a:cs typeface="Malgun Gothic"/>
                          <a:sym typeface="Malgun Gothic"/>
                        </a:rPr>
                        <a:t>4</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3"/>
                  </a:ext>
                </a:extLst>
              </a:tr>
              <a:tr h="176369">
                <a:tc>
                  <a:txBody>
                    <a:bodyPr/>
                    <a:lstStyle/>
                    <a:p>
                      <a:pPr algn="ctr">
                        <a:defRPr sz="1800"/>
                      </a:pPr>
                      <a:r>
                        <a:rPr sz="800" b="1">
                          <a:latin typeface="Malgun Gothic"/>
                          <a:ea typeface="Malgun Gothic"/>
                          <a:cs typeface="Malgun Gothic"/>
                          <a:sym typeface="Malgun Gothic"/>
                        </a:rPr>
                        <a:t>5</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4"/>
                  </a:ext>
                </a:extLst>
              </a:tr>
              <a:tr h="176369">
                <a:tc>
                  <a:txBody>
                    <a:bodyPr/>
                    <a:lstStyle/>
                    <a:p>
                      <a:pPr algn="ctr">
                        <a:defRPr sz="1800"/>
                      </a:pPr>
                      <a:r>
                        <a:rPr sz="800" b="1">
                          <a:latin typeface="Malgun Gothic"/>
                          <a:ea typeface="Malgun Gothic"/>
                          <a:cs typeface="Malgun Gothic"/>
                          <a:sym typeface="Malgun Gothic"/>
                        </a:rPr>
                        <a:t>6</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5"/>
                  </a:ext>
                </a:extLst>
              </a:tr>
              <a:tr h="176369">
                <a:tc>
                  <a:txBody>
                    <a:bodyPr/>
                    <a:lstStyle/>
                    <a:p>
                      <a:pPr algn="ctr">
                        <a:defRPr sz="1800"/>
                      </a:pPr>
                      <a:r>
                        <a:rPr sz="800" b="1">
                          <a:latin typeface="Malgun Gothic"/>
                          <a:ea typeface="Malgun Gothic"/>
                          <a:cs typeface="Malgun Gothic"/>
                          <a:sym typeface="Malgun Gothic"/>
                        </a:rPr>
                        <a:t>7</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6"/>
                  </a:ext>
                </a:extLst>
              </a:tr>
            </a:tbl>
          </a:graphicData>
        </a:graphic>
      </p:graphicFrame>
      <p:sp>
        <p:nvSpPr>
          <p:cNvPr id="2054" name="텍스트 개체 틀 29"/>
          <p:cNvSpPr txBox="1">
            <a:spLocks noGrp="1"/>
          </p:cNvSpPr>
          <p:nvPr>
            <p:ph type="body" sz="quarter" idx="1"/>
          </p:nvPr>
        </p:nvSpPr>
        <p:spPr>
          <a:xfrm>
            <a:off x="8121684" y="178132"/>
            <a:ext cx="3742070" cy="147895"/>
          </a:xfrm>
          <a:prstGeom prst="rect">
            <a:avLst/>
          </a:prstGeom>
        </p:spPr>
        <p:txBody>
          <a:bodyPr/>
          <a:lstStyle/>
          <a:p>
            <a:endParaRPr dirty="0"/>
          </a:p>
        </p:txBody>
      </p:sp>
      <p:sp>
        <p:nvSpPr>
          <p:cNvPr id="2055" name="텍스트 개체 틀 34"/>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endParaRPr dirty="0"/>
          </a:p>
        </p:txBody>
      </p:sp>
      <p:sp>
        <p:nvSpPr>
          <p:cNvPr id="2056" name="제목 8"/>
          <p:cNvSpPr txBox="1">
            <a:spLocks noGrp="1"/>
          </p:cNvSpPr>
          <p:nvPr>
            <p:ph type="title"/>
          </p:nvPr>
        </p:nvSpPr>
        <p:spPr>
          <a:xfrm>
            <a:off x="2937313" y="419341"/>
            <a:ext cx="3913464" cy="160492"/>
          </a:xfrm>
          <a:prstGeom prst="rect">
            <a:avLst/>
          </a:prstGeom>
        </p:spPr>
        <p:txBody>
          <a:bodyPr/>
          <a:lstStyle/>
          <a:p>
            <a:endParaRPr dirty="0"/>
          </a:p>
        </p:txBody>
      </p:sp>
      <p:sp>
        <p:nvSpPr>
          <p:cNvPr id="2057" name="텍스트 개체 틀 10"/>
          <p:cNvSpPr>
            <a:spLocks noGrp="1"/>
          </p:cNvSpPr>
          <p:nvPr>
            <p:ph type="body" idx="2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endParaRPr dirty="0"/>
          </a:p>
        </p:txBody>
      </p:sp>
      <p:sp>
        <p:nvSpPr>
          <p:cNvPr id="2" name="직사각형 1"/>
          <p:cNvSpPr/>
          <p:nvPr/>
        </p:nvSpPr>
        <p:spPr>
          <a:xfrm>
            <a:off x="320511" y="174434"/>
            <a:ext cx="1166377" cy="397136"/>
          </a:xfrm>
          <a:prstGeom prst="rect">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 name="직선 연결선 2"/>
          <p:cNvSpPr/>
          <p:nvPr/>
        </p:nvSpPr>
        <p:spPr>
          <a:xfrm>
            <a:off x="861646" y="1178543"/>
            <a:ext cx="7260038" cy="1"/>
          </a:xfrm>
          <a:prstGeom prst="line">
            <a:avLst/>
          </a:prstGeom>
          <a:ln w="6350">
            <a:solidFill>
              <a:srgbClr val="404040"/>
            </a:solidFill>
            <a:miter/>
          </a:ln>
        </p:spPr>
        <p:txBody>
          <a:bodyPr lIns="45719" rIns="45719"/>
          <a:lstStyle/>
          <a:p>
            <a:endParaRPr/>
          </a:p>
        </p:txBody>
      </p:sp>
      <p:sp>
        <p:nvSpPr>
          <p:cNvPr id="9" name="TextBox 3"/>
          <p:cNvSpPr txBox="1"/>
          <p:nvPr/>
        </p:nvSpPr>
        <p:spPr>
          <a:xfrm>
            <a:off x="1077208" y="803487"/>
            <a:ext cx="1499768"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solidFill>
                  <a:srgbClr val="808080"/>
                </a:solidFill>
              </a:defRPr>
            </a:lvl1pPr>
          </a:lstStyle>
          <a:p>
            <a:r>
              <a:rPr lang="en-US" dirty="0" smtClean="0"/>
              <a:t>LX </a:t>
            </a:r>
            <a:r>
              <a:rPr lang="ko-KR" altLang="en-US" dirty="0" smtClean="0"/>
              <a:t>통합 플랫폼 </a:t>
            </a:r>
            <a:r>
              <a:rPr lang="en-US" altLang="ko-KR" dirty="0" smtClean="0"/>
              <a:t>- </a:t>
            </a:r>
            <a:r>
              <a:rPr lang="ko-KR" altLang="en-US" dirty="0" smtClean="0"/>
              <a:t>개발자</a:t>
            </a:r>
            <a:endParaRPr dirty="0"/>
          </a:p>
        </p:txBody>
      </p:sp>
      <p:sp>
        <p:nvSpPr>
          <p:cNvPr id="10" name="TextBox 5"/>
          <p:cNvSpPr txBox="1"/>
          <p:nvPr/>
        </p:nvSpPr>
        <p:spPr>
          <a:xfrm>
            <a:off x="5886739" y="813923"/>
            <a:ext cx="472920" cy="2255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800" b="1">
                <a:solidFill>
                  <a:schemeClr val="accent5"/>
                </a:solidFill>
              </a:defRPr>
            </a:pPr>
            <a:r>
              <a:t>홍길동</a:t>
            </a:r>
            <a:r>
              <a:rPr b="0"/>
              <a:t> </a:t>
            </a:r>
            <a:r>
              <a:rPr sz="700">
                <a:solidFill>
                  <a:srgbClr val="000000"/>
                </a:solidFill>
              </a:rPr>
              <a:t>님</a:t>
            </a:r>
          </a:p>
        </p:txBody>
      </p:sp>
      <p:sp>
        <p:nvSpPr>
          <p:cNvPr id="11" name="TextBox 6"/>
          <p:cNvSpPr txBox="1"/>
          <p:nvPr/>
        </p:nvSpPr>
        <p:spPr>
          <a:xfrm>
            <a:off x="6583617" y="813923"/>
            <a:ext cx="753527"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a:solidFill>
                  <a:schemeClr val="accent5"/>
                </a:solidFill>
              </a:defRPr>
            </a:lvl1pPr>
          </a:lstStyle>
          <a:p>
            <a:r>
              <a:rPr dirty="0"/>
              <a:t>System Admin</a:t>
            </a:r>
          </a:p>
        </p:txBody>
      </p:sp>
      <p:sp>
        <p:nvSpPr>
          <p:cNvPr id="12" name="TextBox 9"/>
          <p:cNvSpPr txBox="1"/>
          <p:nvPr/>
        </p:nvSpPr>
        <p:spPr>
          <a:xfrm>
            <a:off x="1043852" y="1293850"/>
            <a:ext cx="605292"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err="1" smtClean="0"/>
              <a:t>개발신청</a:t>
            </a:r>
            <a:endParaRPr dirty="0"/>
          </a:p>
        </p:txBody>
      </p:sp>
      <p:sp>
        <p:nvSpPr>
          <p:cNvPr id="13" name="TextBox 19"/>
          <p:cNvSpPr txBox="1"/>
          <p:nvPr/>
        </p:nvSpPr>
        <p:spPr>
          <a:xfrm>
            <a:off x="2016607" y="1304124"/>
            <a:ext cx="477052"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인프라</a:t>
            </a:r>
            <a:endParaRPr dirty="0"/>
          </a:p>
        </p:txBody>
      </p:sp>
      <p:sp>
        <p:nvSpPr>
          <p:cNvPr id="14" name="TextBox 20"/>
          <p:cNvSpPr txBox="1"/>
          <p:nvPr/>
        </p:nvSpPr>
        <p:spPr>
          <a:xfrm>
            <a:off x="2804601" y="1293850"/>
            <a:ext cx="650176"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개발 지원</a:t>
            </a:r>
            <a:endParaRPr dirty="0"/>
          </a:p>
        </p:txBody>
      </p:sp>
      <p:sp>
        <p:nvSpPr>
          <p:cNvPr id="15" name="TextBox 21"/>
          <p:cNvSpPr txBox="1"/>
          <p:nvPr/>
        </p:nvSpPr>
        <p:spPr>
          <a:xfrm>
            <a:off x="3805454" y="1293850"/>
            <a:ext cx="348811"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권한</a:t>
            </a:r>
            <a:endParaRPr dirty="0"/>
          </a:p>
        </p:txBody>
      </p:sp>
      <p:sp>
        <p:nvSpPr>
          <p:cNvPr id="22" name="Breadcrumbs"/>
          <p:cNvSpPr txBox="1"/>
          <p:nvPr/>
        </p:nvSpPr>
        <p:spPr>
          <a:xfrm>
            <a:off x="7013999" y="1334588"/>
            <a:ext cx="1068659" cy="15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2399" tIns="32399" rIns="32399" bIns="32399">
            <a:spAutoFit/>
          </a:bodyPr>
          <a:lstStyle>
            <a:lvl1pPr>
              <a:defRPr sz="600">
                <a:solidFill>
                  <a:srgbClr val="5F5F5F"/>
                </a:solidFill>
              </a:defRPr>
            </a:lvl1pPr>
          </a:lstStyle>
          <a:p>
            <a:r>
              <a:t>Home  »  1 Depth  »  2 Depth</a:t>
            </a:r>
          </a:p>
        </p:txBody>
      </p:sp>
      <p:sp>
        <p:nvSpPr>
          <p:cNvPr id="26" name="TextBox 53"/>
          <p:cNvSpPr txBox="1"/>
          <p:nvPr/>
        </p:nvSpPr>
        <p:spPr>
          <a:xfrm>
            <a:off x="7528630" y="813923"/>
            <a:ext cx="502700"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b="1" u="sng"/>
            </a:lvl1pPr>
          </a:lstStyle>
          <a:p>
            <a:r>
              <a:rPr lang="ko-KR" altLang="en-US" dirty="0" smtClean="0"/>
              <a:t>개인정보</a:t>
            </a:r>
            <a:endParaRPr dirty="0"/>
          </a:p>
        </p:txBody>
      </p:sp>
      <p:sp>
        <p:nvSpPr>
          <p:cNvPr id="31" name="직선 연결선 2"/>
          <p:cNvSpPr/>
          <p:nvPr/>
        </p:nvSpPr>
        <p:spPr>
          <a:xfrm>
            <a:off x="861646" y="1659168"/>
            <a:ext cx="7260038" cy="1"/>
          </a:xfrm>
          <a:prstGeom prst="line">
            <a:avLst/>
          </a:prstGeom>
          <a:ln w="6350">
            <a:solidFill>
              <a:srgbClr val="404040"/>
            </a:solidFill>
            <a:miter/>
          </a:ln>
        </p:spPr>
        <p:txBody>
          <a:bodyPr lIns="45719" rIns="45719"/>
          <a:lstStyle/>
          <a:p>
            <a:endParaRPr/>
          </a:p>
        </p:txBody>
      </p:sp>
      <p:grpSp>
        <p:nvGrpSpPr>
          <p:cNvPr id="154" name="Google Shape;426;p17"/>
          <p:cNvGrpSpPr/>
          <p:nvPr/>
        </p:nvGrpSpPr>
        <p:grpSpPr>
          <a:xfrm>
            <a:off x="7098330" y="-2453203"/>
            <a:ext cx="860599" cy="270478"/>
            <a:chOff x="-1" y="0"/>
            <a:chExt cx="1260002" cy="360000"/>
          </a:xfrm>
        </p:grpSpPr>
        <p:sp>
          <p:nvSpPr>
            <p:cNvPr id="155"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56" name="Destination"/>
            <p:cNvSpPr txBox="1"/>
            <p:nvPr/>
          </p:nvSpPr>
          <p:spPr>
            <a:xfrm>
              <a:off x="52074" y="46896"/>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개발지원</a:t>
              </a:r>
              <a:endParaRPr sz="700" dirty="0"/>
            </a:p>
          </p:txBody>
        </p:sp>
      </p:grpSp>
      <p:cxnSp>
        <p:nvCxnSpPr>
          <p:cNvPr id="157" name="직선 연결선 156"/>
          <p:cNvCxnSpPr/>
          <p:nvPr/>
        </p:nvCxnSpPr>
        <p:spPr>
          <a:xfrm flipH="1">
            <a:off x="7530912" y="-2261406"/>
            <a:ext cx="4" cy="313943"/>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grpSp>
        <p:nvGrpSpPr>
          <p:cNvPr id="158" name="Google Shape;428;p17"/>
          <p:cNvGrpSpPr/>
          <p:nvPr/>
        </p:nvGrpSpPr>
        <p:grpSpPr>
          <a:xfrm>
            <a:off x="7096823" y="-2003019"/>
            <a:ext cx="860600" cy="300347"/>
            <a:chOff x="-1" y="0"/>
            <a:chExt cx="1260002" cy="360000"/>
          </a:xfrm>
          <a:solidFill>
            <a:schemeClr val="tx2">
              <a:lumMod val="40000"/>
              <a:lumOff val="60000"/>
            </a:schemeClr>
          </a:solidFill>
        </p:grpSpPr>
        <p:sp>
          <p:nvSpPr>
            <p:cNvPr id="159"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0" name="Traits"/>
            <p:cNvSpPr txBox="1"/>
            <p:nvPr/>
          </p:nvSpPr>
          <p:spPr>
            <a:xfrm>
              <a:off x="52074" y="69353"/>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문의</a:t>
              </a:r>
              <a:endParaRPr sz="600" dirty="0">
                <a:solidFill>
                  <a:schemeClr val="tx1"/>
                </a:solidFill>
              </a:endParaRPr>
            </a:p>
          </p:txBody>
        </p:sp>
      </p:grpSp>
      <p:grpSp>
        <p:nvGrpSpPr>
          <p:cNvPr id="161" name="Google Shape;428;p17"/>
          <p:cNvGrpSpPr/>
          <p:nvPr/>
        </p:nvGrpSpPr>
        <p:grpSpPr>
          <a:xfrm>
            <a:off x="7096163" y="-1505031"/>
            <a:ext cx="860600" cy="300347"/>
            <a:chOff x="-1" y="0"/>
            <a:chExt cx="1260002" cy="360000"/>
          </a:xfrm>
          <a:solidFill>
            <a:schemeClr val="tx2">
              <a:lumMod val="40000"/>
              <a:lumOff val="60000"/>
            </a:schemeClr>
          </a:solidFill>
        </p:grpSpPr>
        <p:sp>
          <p:nvSpPr>
            <p:cNvPr id="162"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3" name="Traits"/>
            <p:cNvSpPr txBox="1"/>
            <p:nvPr/>
          </p:nvSpPr>
          <p:spPr>
            <a:xfrm>
              <a:off x="52074" y="69353"/>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가이드</a:t>
              </a:r>
              <a:endParaRPr sz="600" dirty="0">
                <a:solidFill>
                  <a:schemeClr val="tx1"/>
                </a:solidFill>
              </a:endParaRPr>
            </a:p>
          </p:txBody>
        </p:sp>
      </p:grpSp>
      <p:grpSp>
        <p:nvGrpSpPr>
          <p:cNvPr id="164" name="Google Shape;428;p17"/>
          <p:cNvGrpSpPr/>
          <p:nvPr/>
        </p:nvGrpSpPr>
        <p:grpSpPr>
          <a:xfrm>
            <a:off x="7096163" y="-1018334"/>
            <a:ext cx="860600" cy="300347"/>
            <a:chOff x="-1" y="0"/>
            <a:chExt cx="1260002" cy="360000"/>
          </a:xfrm>
          <a:solidFill>
            <a:schemeClr val="tx2">
              <a:lumMod val="40000"/>
              <a:lumOff val="60000"/>
            </a:schemeClr>
          </a:solidFill>
        </p:grpSpPr>
        <p:sp>
          <p:nvSpPr>
            <p:cNvPr id="165"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6" name="Traits"/>
            <p:cNvSpPr txBox="1"/>
            <p:nvPr/>
          </p:nvSpPr>
          <p:spPr>
            <a:xfrm>
              <a:off x="52074" y="14018"/>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인프라  이용</a:t>
              </a:r>
              <a:endParaRPr lang="en-US" altLang="ko-KR" sz="600" dirty="0" smtClean="0">
                <a:solidFill>
                  <a:schemeClr val="tx1"/>
                </a:solidFill>
              </a:endParaRPr>
            </a:p>
            <a:p>
              <a:r>
                <a:rPr lang="ko-KR" altLang="en-US" sz="600" dirty="0" smtClean="0">
                  <a:solidFill>
                    <a:schemeClr val="tx1"/>
                  </a:solidFill>
                </a:rPr>
                <a:t>가이드</a:t>
              </a:r>
              <a:endParaRPr sz="600" dirty="0">
                <a:solidFill>
                  <a:schemeClr val="tx1"/>
                </a:solidFill>
              </a:endParaRPr>
            </a:p>
          </p:txBody>
        </p:sp>
      </p:grpSp>
      <p:grpSp>
        <p:nvGrpSpPr>
          <p:cNvPr id="167" name="Google Shape;428;p17"/>
          <p:cNvGrpSpPr/>
          <p:nvPr/>
        </p:nvGrpSpPr>
        <p:grpSpPr>
          <a:xfrm>
            <a:off x="7105315" y="-534710"/>
            <a:ext cx="860600" cy="300347"/>
            <a:chOff x="-1" y="0"/>
            <a:chExt cx="1260002" cy="360000"/>
          </a:xfrm>
          <a:solidFill>
            <a:schemeClr val="tx2">
              <a:lumMod val="40000"/>
              <a:lumOff val="60000"/>
            </a:schemeClr>
          </a:solidFill>
        </p:grpSpPr>
        <p:sp>
          <p:nvSpPr>
            <p:cNvPr id="168"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9" name="Traits"/>
            <p:cNvSpPr txBox="1"/>
            <p:nvPr/>
          </p:nvSpPr>
          <p:spPr>
            <a:xfrm>
              <a:off x="52074" y="14018"/>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환경 </a:t>
              </a:r>
              <a:endParaRPr lang="en-US" altLang="ko-KR" sz="600" dirty="0" smtClean="0">
                <a:solidFill>
                  <a:schemeClr val="tx1"/>
                </a:solidFill>
              </a:endParaRPr>
            </a:p>
            <a:p>
              <a:r>
                <a:rPr lang="ko-KR" altLang="en-US" sz="600" dirty="0" smtClean="0">
                  <a:solidFill>
                    <a:schemeClr val="tx1"/>
                  </a:solidFill>
                </a:rPr>
                <a:t>구성 가이드</a:t>
              </a:r>
              <a:endParaRPr sz="600" dirty="0">
                <a:solidFill>
                  <a:schemeClr val="tx1"/>
                </a:solidFill>
              </a:endParaRPr>
            </a:p>
          </p:txBody>
        </p:sp>
      </p:grpSp>
      <p:grpSp>
        <p:nvGrpSpPr>
          <p:cNvPr id="170" name="Google Shape;426;p17"/>
          <p:cNvGrpSpPr/>
          <p:nvPr/>
        </p:nvGrpSpPr>
        <p:grpSpPr>
          <a:xfrm>
            <a:off x="3851841" y="-1555227"/>
            <a:ext cx="860599" cy="307734"/>
            <a:chOff x="-1" y="-24791"/>
            <a:chExt cx="1260002" cy="409587"/>
          </a:xfrm>
        </p:grpSpPr>
        <p:sp>
          <p:nvSpPr>
            <p:cNvPr id="171"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72" name="Destination"/>
            <p:cNvSpPr txBox="1"/>
            <p:nvPr/>
          </p:nvSpPr>
          <p:spPr>
            <a:xfrm>
              <a:off x="52074" y="-24791"/>
              <a:ext cx="1155852" cy="4095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서비스 개발 신청 관리</a:t>
              </a:r>
              <a:endParaRPr sz="700" dirty="0"/>
            </a:p>
          </p:txBody>
        </p:sp>
      </p:grpSp>
      <p:grpSp>
        <p:nvGrpSpPr>
          <p:cNvPr id="173" name="Google Shape;426;p17"/>
          <p:cNvGrpSpPr/>
          <p:nvPr/>
        </p:nvGrpSpPr>
        <p:grpSpPr>
          <a:xfrm>
            <a:off x="2413851" y="-1547941"/>
            <a:ext cx="860599" cy="270478"/>
            <a:chOff x="-1" y="0"/>
            <a:chExt cx="1260002" cy="360000"/>
          </a:xfrm>
        </p:grpSpPr>
        <p:sp>
          <p:nvSpPr>
            <p:cNvPr id="174"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75" name="Destination"/>
            <p:cNvSpPr txBox="1"/>
            <p:nvPr/>
          </p:nvSpPr>
          <p:spPr>
            <a:xfrm>
              <a:off x="52074" y="46896"/>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인프라 관리</a:t>
              </a:r>
              <a:endParaRPr sz="700" dirty="0"/>
            </a:p>
          </p:txBody>
        </p:sp>
      </p:grpSp>
      <p:sp>
        <p:nvSpPr>
          <p:cNvPr id="192" name="TextBox 21"/>
          <p:cNvSpPr txBox="1"/>
          <p:nvPr/>
        </p:nvSpPr>
        <p:spPr>
          <a:xfrm>
            <a:off x="5755423" y="1293850"/>
            <a:ext cx="778416"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이용 가이드</a:t>
            </a:r>
            <a:endParaRPr dirty="0"/>
          </a:p>
        </p:txBody>
      </p:sp>
      <p:grpSp>
        <p:nvGrpSpPr>
          <p:cNvPr id="194" name="그룹 73"/>
          <p:cNvGrpSpPr/>
          <p:nvPr/>
        </p:nvGrpSpPr>
        <p:grpSpPr>
          <a:xfrm>
            <a:off x="1905678" y="7874599"/>
            <a:ext cx="2008273" cy="540060"/>
            <a:chOff x="748483" y="980728"/>
            <a:chExt cx="2008273" cy="540060"/>
          </a:xfrm>
        </p:grpSpPr>
        <p:sp>
          <p:nvSpPr>
            <p:cNvPr id="195" name="오각형 194"/>
            <p:cNvSpPr/>
            <p:nvPr/>
          </p:nvSpPr>
          <p:spPr bwMode="auto">
            <a:xfrm>
              <a:off x="748483" y="980728"/>
              <a:ext cx="2008273" cy="540060"/>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196" name="TextBox 195"/>
            <p:cNvSpPr txBox="1"/>
            <p:nvPr/>
          </p:nvSpPr>
          <p:spPr>
            <a:xfrm>
              <a:off x="1604628" y="1197846"/>
              <a:ext cx="639919" cy="230832"/>
            </a:xfrm>
            <a:prstGeom prst="rect">
              <a:avLst/>
            </a:prstGeom>
            <a:noFill/>
          </p:spPr>
          <p:txBody>
            <a:bodyPr wrap="none" rtlCol="0">
              <a:spAutoFit/>
            </a:bodyPr>
            <a:lstStyle/>
            <a:p>
              <a:r>
                <a:rPr lang="ko-KR" altLang="en-US" sz="900" b="1" dirty="0" smtClean="0"/>
                <a:t>약관동의</a:t>
              </a:r>
              <a:endParaRPr lang="ko-KR" altLang="en-US" sz="900" b="1" dirty="0"/>
            </a:p>
          </p:txBody>
        </p:sp>
        <p:sp>
          <p:nvSpPr>
            <p:cNvPr id="197" name="TextBox 196"/>
            <p:cNvSpPr txBox="1"/>
            <p:nvPr/>
          </p:nvSpPr>
          <p:spPr>
            <a:xfrm>
              <a:off x="1616779" y="1081916"/>
              <a:ext cx="526106" cy="200055"/>
            </a:xfrm>
            <a:prstGeom prst="rect">
              <a:avLst/>
            </a:prstGeom>
            <a:no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198" name="Panel"/>
            <p:cNvSpPr>
              <a:spLocks/>
            </p:cNvSpPr>
            <p:nvPr/>
          </p:nvSpPr>
          <p:spPr bwMode="auto">
            <a:xfrm>
              <a:off x="848544" y="1081916"/>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199" name="그룹 74"/>
          <p:cNvGrpSpPr/>
          <p:nvPr/>
        </p:nvGrpSpPr>
        <p:grpSpPr>
          <a:xfrm>
            <a:off x="6298167" y="7874599"/>
            <a:ext cx="2008273" cy="540060"/>
            <a:chOff x="748483" y="980728"/>
            <a:chExt cx="2008273" cy="540060"/>
          </a:xfrm>
        </p:grpSpPr>
        <p:sp>
          <p:nvSpPr>
            <p:cNvPr id="200" name="오각형 199"/>
            <p:cNvSpPr/>
            <p:nvPr/>
          </p:nvSpPr>
          <p:spPr bwMode="auto">
            <a:xfrm>
              <a:off x="748483" y="980728"/>
              <a:ext cx="2008273" cy="540060"/>
            </a:xfrm>
            <a:prstGeom prst="homePlate">
              <a:avLst/>
            </a:prstGeom>
            <a:noFill/>
            <a:ln w="3175" algn="ctr">
              <a:solidFill>
                <a:schemeClr val="tx1">
                  <a:lumMod val="50000"/>
                  <a:lumOff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201" name="TextBox 200"/>
            <p:cNvSpPr txBox="1"/>
            <p:nvPr/>
          </p:nvSpPr>
          <p:spPr>
            <a:xfrm>
              <a:off x="1604628" y="1197846"/>
              <a:ext cx="639919" cy="230832"/>
            </a:xfrm>
            <a:prstGeom prst="rect">
              <a:avLst/>
            </a:prstGeom>
            <a:noFill/>
          </p:spPr>
          <p:txBody>
            <a:bodyPr wrap="none" rtlCol="0">
              <a:spAutoFit/>
            </a:bodyPr>
            <a:lstStyle/>
            <a:p>
              <a:r>
                <a:rPr lang="ko-KR" altLang="en-US" sz="900" b="1" dirty="0" smtClean="0"/>
                <a:t>가입완료</a:t>
              </a:r>
              <a:endParaRPr lang="ko-KR" altLang="en-US" sz="900" b="1" dirty="0"/>
            </a:p>
          </p:txBody>
        </p:sp>
        <p:sp>
          <p:nvSpPr>
            <p:cNvPr id="202" name="TextBox 201"/>
            <p:cNvSpPr txBox="1"/>
            <p:nvPr/>
          </p:nvSpPr>
          <p:spPr>
            <a:xfrm>
              <a:off x="1616779" y="1081916"/>
              <a:ext cx="510076" cy="200055"/>
            </a:xfrm>
            <a:prstGeom prst="rect">
              <a:avLst/>
            </a:prstGeom>
            <a:noFill/>
          </p:spPr>
          <p:txBody>
            <a:bodyPr wrap="none" rtlCol="0">
              <a:spAutoFit/>
            </a:bodyPr>
            <a:lstStyle/>
            <a:p>
              <a:r>
                <a:rPr lang="en-US" altLang="ko-KR" sz="700" dirty="0" smtClean="0">
                  <a:latin typeface="+mj-ea"/>
                  <a:ea typeface="+mj-ea"/>
                </a:rPr>
                <a:t>STEP 03</a:t>
              </a:r>
              <a:endParaRPr lang="ko-KR" altLang="en-US" sz="700" dirty="0">
                <a:latin typeface="+mj-ea"/>
                <a:ea typeface="+mj-ea"/>
              </a:endParaRPr>
            </a:p>
          </p:txBody>
        </p:sp>
        <p:sp>
          <p:nvSpPr>
            <p:cNvPr id="203" name="Panel"/>
            <p:cNvSpPr>
              <a:spLocks/>
            </p:cNvSpPr>
            <p:nvPr/>
          </p:nvSpPr>
          <p:spPr bwMode="auto">
            <a:xfrm>
              <a:off x="848544" y="1081916"/>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204" name="그룹 203"/>
          <p:cNvGrpSpPr/>
          <p:nvPr/>
        </p:nvGrpSpPr>
        <p:grpSpPr>
          <a:xfrm>
            <a:off x="3937804" y="7874599"/>
            <a:ext cx="2347981" cy="538417"/>
            <a:chOff x="2780609" y="908720"/>
            <a:chExt cx="2347981" cy="538417"/>
          </a:xfrm>
        </p:grpSpPr>
        <p:sp>
          <p:nvSpPr>
            <p:cNvPr id="205" name="오각형 204"/>
            <p:cNvSpPr/>
            <p:nvPr/>
          </p:nvSpPr>
          <p:spPr bwMode="auto">
            <a:xfrm>
              <a:off x="2780609" y="908720"/>
              <a:ext cx="2347981" cy="538417"/>
            </a:xfrm>
            <a:prstGeom prst="homePlate">
              <a:avLst/>
            </a:prstGeom>
            <a:solidFill>
              <a:schemeClr val="bg1"/>
            </a:solidFill>
            <a:ln w="3175" algn="ctr">
              <a:solidFill>
                <a:schemeClr val="tx1"/>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206" name="TextBox 205"/>
            <p:cNvSpPr txBox="1"/>
            <p:nvPr/>
          </p:nvSpPr>
          <p:spPr>
            <a:xfrm>
              <a:off x="3648905" y="1125838"/>
              <a:ext cx="1273105" cy="230832"/>
            </a:xfrm>
            <a:prstGeom prst="rect">
              <a:avLst/>
            </a:prstGeom>
            <a:noFill/>
          </p:spPr>
          <p:txBody>
            <a:bodyPr wrap="none" rtlCol="0">
              <a:spAutoFit/>
            </a:bodyPr>
            <a:lstStyle/>
            <a:p>
              <a:r>
                <a:rPr lang="ko-KR" altLang="en-US" sz="900" b="1" dirty="0" smtClean="0"/>
                <a:t>본인인증 및 정보입력</a:t>
              </a:r>
              <a:endParaRPr lang="ko-KR" altLang="en-US" sz="900" b="1" dirty="0"/>
            </a:p>
          </p:txBody>
        </p:sp>
        <p:sp>
          <p:nvSpPr>
            <p:cNvPr id="207" name="TextBox 206"/>
            <p:cNvSpPr txBox="1"/>
            <p:nvPr/>
          </p:nvSpPr>
          <p:spPr>
            <a:xfrm>
              <a:off x="3661056" y="1009908"/>
              <a:ext cx="510076" cy="200055"/>
            </a:xfrm>
            <a:prstGeom prst="rect">
              <a:avLst/>
            </a:prstGeom>
            <a:noFill/>
          </p:spPr>
          <p:txBody>
            <a:bodyPr wrap="none" rtlCol="0">
              <a:spAutoFit/>
            </a:bodyPr>
            <a:lstStyle/>
            <a:p>
              <a:r>
                <a:rPr lang="en-US" altLang="ko-KR" sz="700" dirty="0" smtClean="0">
                  <a:latin typeface="+mj-ea"/>
                  <a:ea typeface="+mj-ea"/>
                </a:rPr>
                <a:t>STEP 02</a:t>
              </a:r>
              <a:endParaRPr lang="ko-KR" altLang="en-US" sz="700" dirty="0">
                <a:latin typeface="+mj-ea"/>
                <a:ea typeface="+mj-ea"/>
              </a:endParaRPr>
            </a:p>
          </p:txBody>
        </p:sp>
        <p:sp>
          <p:nvSpPr>
            <p:cNvPr id="208" name="Panel"/>
            <p:cNvSpPr>
              <a:spLocks/>
            </p:cNvSpPr>
            <p:nvPr/>
          </p:nvSpPr>
          <p:spPr bwMode="auto">
            <a:xfrm>
              <a:off x="2892821" y="1009908"/>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209" name="그룹 73"/>
          <p:cNvGrpSpPr/>
          <p:nvPr/>
        </p:nvGrpSpPr>
        <p:grpSpPr>
          <a:xfrm>
            <a:off x="3708303" y="7200042"/>
            <a:ext cx="1608287" cy="253916"/>
            <a:chOff x="748483" y="1123800"/>
            <a:chExt cx="2008273" cy="253916"/>
          </a:xfrm>
        </p:grpSpPr>
        <p:sp>
          <p:nvSpPr>
            <p:cNvPr id="210" name="오각형 209"/>
            <p:cNvSpPr/>
            <p:nvPr/>
          </p:nvSpPr>
          <p:spPr bwMode="auto">
            <a:xfrm>
              <a:off x="748483" y="1123800"/>
              <a:ext cx="2008273" cy="253916"/>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sz="700">
                <a:ea typeface="돋움" pitchFamily="50" charset="-127"/>
              </a:endParaRPr>
            </a:p>
          </p:txBody>
        </p:sp>
        <p:sp>
          <p:nvSpPr>
            <p:cNvPr id="212" name="TextBox 211"/>
            <p:cNvSpPr txBox="1"/>
            <p:nvPr/>
          </p:nvSpPr>
          <p:spPr>
            <a:xfrm>
              <a:off x="1655266" y="1174382"/>
              <a:ext cx="542136" cy="200055"/>
            </a:xfrm>
            <a:prstGeom prst="rect">
              <a:avLst/>
            </a:prstGeom>
            <a:no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213" name="Panel"/>
            <p:cNvSpPr>
              <a:spLocks/>
            </p:cNvSpPr>
            <p:nvPr/>
          </p:nvSpPr>
          <p:spPr bwMode="auto">
            <a:xfrm>
              <a:off x="874202" y="1180379"/>
              <a:ext cx="644876" cy="158238"/>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grpSp>
        <p:nvGrpSpPr>
          <p:cNvPr id="234" name="그룹 73"/>
          <p:cNvGrpSpPr/>
          <p:nvPr/>
        </p:nvGrpSpPr>
        <p:grpSpPr>
          <a:xfrm>
            <a:off x="6278161" y="7223693"/>
            <a:ext cx="1160330" cy="253916"/>
            <a:chOff x="748483" y="1123800"/>
            <a:chExt cx="2008273" cy="253916"/>
          </a:xfrm>
        </p:grpSpPr>
        <p:sp>
          <p:nvSpPr>
            <p:cNvPr id="235" name="오각형 234"/>
            <p:cNvSpPr/>
            <p:nvPr/>
          </p:nvSpPr>
          <p:spPr bwMode="auto">
            <a:xfrm>
              <a:off x="748483" y="1123800"/>
              <a:ext cx="2008273" cy="253916"/>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sz="700">
                <a:ea typeface="돋움" pitchFamily="50" charset="-127"/>
              </a:endParaRPr>
            </a:p>
          </p:txBody>
        </p:sp>
        <p:sp>
          <p:nvSpPr>
            <p:cNvPr id="236" name="TextBox 235"/>
            <p:cNvSpPr txBox="1"/>
            <p:nvPr/>
          </p:nvSpPr>
          <p:spPr>
            <a:xfrm>
              <a:off x="1655266" y="1174382"/>
              <a:ext cx="542136" cy="200055"/>
            </a:xfrm>
            <a:prstGeom prst="rect">
              <a:avLst/>
            </a:prstGeom>
            <a:no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237" name="Panel"/>
            <p:cNvSpPr>
              <a:spLocks/>
            </p:cNvSpPr>
            <p:nvPr/>
          </p:nvSpPr>
          <p:spPr bwMode="auto">
            <a:xfrm>
              <a:off x="874202" y="1180379"/>
              <a:ext cx="644876" cy="158238"/>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grpSp>
        <p:nvGrpSpPr>
          <p:cNvPr id="250" name="Google Shape;428;p17"/>
          <p:cNvGrpSpPr/>
          <p:nvPr/>
        </p:nvGrpSpPr>
        <p:grpSpPr>
          <a:xfrm>
            <a:off x="9016282" y="-1726118"/>
            <a:ext cx="860600" cy="300347"/>
            <a:chOff x="-1" y="0"/>
            <a:chExt cx="1260002" cy="360000"/>
          </a:xfrm>
          <a:solidFill>
            <a:schemeClr val="tx2">
              <a:lumMod val="40000"/>
              <a:lumOff val="60000"/>
            </a:schemeClr>
          </a:solidFill>
        </p:grpSpPr>
        <p:sp>
          <p:nvSpPr>
            <p:cNvPr id="251"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52"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개발 </a:t>
              </a:r>
              <a:endParaRPr lang="en-US" altLang="ko-KR" sz="600" dirty="0" smtClean="0">
                <a:solidFill>
                  <a:schemeClr val="tx1"/>
                </a:solidFill>
              </a:endParaRPr>
            </a:p>
            <a:p>
              <a:r>
                <a:rPr lang="ko-KR" altLang="en-US" sz="600" dirty="0" smtClean="0">
                  <a:solidFill>
                    <a:schemeClr val="tx1"/>
                  </a:solidFill>
                </a:rPr>
                <a:t>계획 관리</a:t>
              </a:r>
              <a:endParaRPr sz="600" dirty="0">
                <a:solidFill>
                  <a:schemeClr val="tx1"/>
                </a:solidFill>
              </a:endParaRPr>
            </a:p>
          </p:txBody>
        </p:sp>
      </p:grpSp>
      <p:grpSp>
        <p:nvGrpSpPr>
          <p:cNvPr id="253" name="Google Shape;428;p17"/>
          <p:cNvGrpSpPr/>
          <p:nvPr/>
        </p:nvGrpSpPr>
        <p:grpSpPr>
          <a:xfrm>
            <a:off x="9020064" y="-1250648"/>
            <a:ext cx="860600" cy="300347"/>
            <a:chOff x="-1" y="0"/>
            <a:chExt cx="1260002" cy="360000"/>
          </a:xfrm>
          <a:solidFill>
            <a:schemeClr val="tx2">
              <a:lumMod val="40000"/>
              <a:lumOff val="60000"/>
            </a:schemeClr>
          </a:solidFill>
        </p:grpSpPr>
        <p:sp>
          <p:nvSpPr>
            <p:cNvPr id="254"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55"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테스트 </a:t>
              </a:r>
              <a:endParaRPr lang="en-US" altLang="ko-KR" sz="600" dirty="0" smtClean="0">
                <a:solidFill>
                  <a:schemeClr val="tx1"/>
                </a:solidFill>
              </a:endParaRPr>
            </a:p>
            <a:p>
              <a:r>
                <a:rPr lang="ko-KR" altLang="en-US" sz="600" dirty="0" smtClean="0">
                  <a:solidFill>
                    <a:schemeClr val="tx1"/>
                  </a:solidFill>
                </a:rPr>
                <a:t>배포 관리</a:t>
              </a:r>
              <a:endParaRPr sz="600" dirty="0">
                <a:solidFill>
                  <a:schemeClr val="tx1"/>
                </a:solidFill>
              </a:endParaRPr>
            </a:p>
          </p:txBody>
        </p:sp>
      </p:grpSp>
      <p:grpSp>
        <p:nvGrpSpPr>
          <p:cNvPr id="256" name="Google Shape;428;p17"/>
          <p:cNvGrpSpPr/>
          <p:nvPr/>
        </p:nvGrpSpPr>
        <p:grpSpPr>
          <a:xfrm>
            <a:off x="9016282" y="-788736"/>
            <a:ext cx="860600" cy="300347"/>
            <a:chOff x="-1" y="0"/>
            <a:chExt cx="1260002" cy="360000"/>
          </a:xfrm>
          <a:solidFill>
            <a:schemeClr val="tx2">
              <a:lumMod val="40000"/>
              <a:lumOff val="60000"/>
            </a:schemeClr>
          </a:solidFill>
        </p:grpSpPr>
        <p:sp>
          <p:nvSpPr>
            <p:cNvPr id="257"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58"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운영 </a:t>
              </a:r>
              <a:endParaRPr lang="en-US" altLang="ko-KR" sz="600" dirty="0" smtClean="0">
                <a:solidFill>
                  <a:schemeClr val="tx1"/>
                </a:solidFill>
              </a:endParaRPr>
            </a:p>
            <a:p>
              <a:r>
                <a:rPr lang="ko-KR" altLang="en-US" sz="600" dirty="0" smtClean="0">
                  <a:solidFill>
                    <a:schemeClr val="tx1"/>
                  </a:solidFill>
                </a:rPr>
                <a:t>배포 관리</a:t>
              </a:r>
              <a:endParaRPr sz="600" dirty="0">
                <a:solidFill>
                  <a:schemeClr val="tx1"/>
                </a:solidFill>
              </a:endParaRPr>
            </a:p>
          </p:txBody>
        </p:sp>
      </p:grpSp>
      <p:grpSp>
        <p:nvGrpSpPr>
          <p:cNvPr id="259" name="Google Shape;428;p17"/>
          <p:cNvGrpSpPr/>
          <p:nvPr/>
        </p:nvGrpSpPr>
        <p:grpSpPr>
          <a:xfrm>
            <a:off x="9012817" y="-2217957"/>
            <a:ext cx="860600" cy="300347"/>
            <a:chOff x="-1" y="0"/>
            <a:chExt cx="1260002" cy="360000"/>
          </a:xfrm>
          <a:solidFill>
            <a:schemeClr val="tx2">
              <a:lumMod val="40000"/>
              <a:lumOff val="60000"/>
            </a:schemeClr>
          </a:solidFill>
        </p:grpSpPr>
        <p:sp>
          <p:nvSpPr>
            <p:cNvPr id="260"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61" name="Traits"/>
            <p:cNvSpPr txBox="1"/>
            <p:nvPr/>
          </p:nvSpPr>
          <p:spPr>
            <a:xfrm>
              <a:off x="52074" y="69354"/>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개발 관리</a:t>
              </a:r>
              <a:endParaRPr sz="600" dirty="0">
                <a:solidFill>
                  <a:schemeClr val="tx1"/>
                </a:solidFill>
              </a:endParaRPr>
            </a:p>
          </p:txBody>
        </p:sp>
      </p:grpSp>
      <p:sp>
        <p:nvSpPr>
          <p:cNvPr id="265" name="Tab 1"/>
          <p:cNvSpPr/>
          <p:nvPr/>
        </p:nvSpPr>
        <p:spPr>
          <a:xfrm>
            <a:off x="1848169" y="8938347"/>
            <a:ext cx="962008" cy="216024"/>
          </a:xfrm>
          <a:prstGeom prst="round2SameRect">
            <a:avLst/>
          </a:prstGeom>
          <a:solidFill>
            <a:srgbClr val="FFFFFF"/>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b="1" dirty="0" smtClean="0">
                <a:solidFill>
                  <a:srgbClr val="333333"/>
                </a:solidFill>
                <a:latin typeface="Calibri" pitchFamily="34" charset="0"/>
                <a:cs typeface="Calibri" pitchFamily="34" charset="0"/>
              </a:rPr>
              <a:t>전체현황</a:t>
            </a:r>
            <a:endParaRPr lang="en-US" sz="800" b="1" dirty="0">
              <a:solidFill>
                <a:srgbClr val="333333"/>
              </a:solidFill>
              <a:latin typeface="Calibri" pitchFamily="34" charset="0"/>
              <a:cs typeface="Calibri" pitchFamily="34" charset="0"/>
            </a:endParaRPr>
          </a:p>
        </p:txBody>
      </p:sp>
      <p:sp>
        <p:nvSpPr>
          <p:cNvPr id="266" name="Tab 2"/>
          <p:cNvSpPr/>
          <p:nvPr/>
        </p:nvSpPr>
        <p:spPr>
          <a:xfrm>
            <a:off x="2858707" y="8938347"/>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최신 </a:t>
            </a:r>
            <a:r>
              <a:rPr lang="ko-KR" altLang="en-US" sz="800" dirty="0" err="1">
                <a:solidFill>
                  <a:srgbClr val="333333"/>
                </a:solidFill>
                <a:latin typeface="Calibri" pitchFamily="34" charset="0"/>
                <a:cs typeface="Calibri" pitchFamily="34" charset="0"/>
              </a:rPr>
              <a:t>컨텐츠</a:t>
            </a:r>
            <a:endParaRPr lang="ko-KR" altLang="en-US" sz="800" dirty="0">
              <a:solidFill>
                <a:srgbClr val="333333"/>
              </a:solidFill>
              <a:latin typeface="Calibri" pitchFamily="34" charset="0"/>
              <a:cs typeface="Calibri" pitchFamily="34" charset="0"/>
            </a:endParaRPr>
          </a:p>
        </p:txBody>
      </p:sp>
      <p:cxnSp>
        <p:nvCxnSpPr>
          <p:cNvPr id="267" name="Active Tab Marker"/>
          <p:cNvCxnSpPr>
            <a:cxnSpLocks/>
          </p:cNvCxnSpPr>
          <p:nvPr/>
        </p:nvCxnSpPr>
        <p:spPr bwMode="auto">
          <a:xfrm>
            <a:off x="1855881" y="9154371"/>
            <a:ext cx="946584" cy="0"/>
          </a:xfrm>
          <a:prstGeom prst="line">
            <a:avLst/>
          </a:prstGeom>
          <a:ln w="6350" cap="sq" cmpd="sng" algn="ctr">
            <a:solidFill>
              <a:schemeClr val="bg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Tab 2"/>
          <p:cNvSpPr/>
          <p:nvPr/>
        </p:nvSpPr>
        <p:spPr>
          <a:xfrm>
            <a:off x="3604692" y="8935306"/>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클릭순위</a:t>
            </a:r>
          </a:p>
        </p:txBody>
      </p:sp>
      <p:sp>
        <p:nvSpPr>
          <p:cNvPr id="269" name="Tab 2"/>
          <p:cNvSpPr/>
          <p:nvPr/>
        </p:nvSpPr>
        <p:spPr>
          <a:xfrm>
            <a:off x="4356872" y="8932265"/>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err="1">
                <a:solidFill>
                  <a:srgbClr val="333333"/>
                </a:solidFill>
                <a:latin typeface="Calibri" pitchFamily="34" charset="0"/>
                <a:cs typeface="Calibri" pitchFamily="34" charset="0"/>
              </a:rPr>
              <a:t>댓글순위</a:t>
            </a:r>
            <a:endParaRPr lang="ko-KR" altLang="en-US" sz="800" dirty="0">
              <a:solidFill>
                <a:srgbClr val="333333"/>
              </a:solidFill>
              <a:latin typeface="Calibri" pitchFamily="34" charset="0"/>
              <a:cs typeface="Calibri" pitchFamily="34" charset="0"/>
            </a:endParaRPr>
          </a:p>
        </p:txBody>
      </p:sp>
      <p:sp>
        <p:nvSpPr>
          <p:cNvPr id="270" name="Tab 2"/>
          <p:cNvSpPr/>
          <p:nvPr/>
        </p:nvSpPr>
        <p:spPr>
          <a:xfrm>
            <a:off x="5096773" y="8937316"/>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스크랩순위</a:t>
            </a:r>
          </a:p>
        </p:txBody>
      </p:sp>
      <p:sp>
        <p:nvSpPr>
          <p:cNvPr id="271" name="Tab 2"/>
          <p:cNvSpPr/>
          <p:nvPr/>
        </p:nvSpPr>
        <p:spPr>
          <a:xfrm>
            <a:off x="5836938" y="8934275"/>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선물순위</a:t>
            </a:r>
          </a:p>
        </p:txBody>
      </p:sp>
      <p:sp>
        <p:nvSpPr>
          <p:cNvPr id="272" name="Tab 2"/>
          <p:cNvSpPr/>
          <p:nvPr/>
        </p:nvSpPr>
        <p:spPr>
          <a:xfrm>
            <a:off x="6581618" y="8937316"/>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smtClean="0">
                <a:solidFill>
                  <a:srgbClr val="333333"/>
                </a:solidFill>
                <a:latin typeface="Calibri" pitchFamily="34" charset="0"/>
                <a:cs typeface="Calibri" pitchFamily="34" charset="0"/>
              </a:rPr>
              <a:t>검색키워드</a:t>
            </a:r>
            <a:endParaRPr lang="ko-KR" altLang="en-US" sz="800" dirty="0">
              <a:solidFill>
                <a:srgbClr val="333333"/>
              </a:solidFill>
              <a:latin typeface="Calibri" pitchFamily="34" charset="0"/>
              <a:cs typeface="Calibri" pitchFamily="34" charset="0"/>
            </a:endParaRPr>
          </a:p>
        </p:txBody>
      </p:sp>
      <p:sp>
        <p:nvSpPr>
          <p:cNvPr id="273" name="Tab 2"/>
          <p:cNvSpPr/>
          <p:nvPr/>
        </p:nvSpPr>
        <p:spPr>
          <a:xfrm>
            <a:off x="7321783" y="8934275"/>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smtClean="0">
                <a:solidFill>
                  <a:srgbClr val="333333"/>
                </a:solidFill>
                <a:latin typeface="Calibri" pitchFamily="34" charset="0"/>
                <a:cs typeface="Calibri" pitchFamily="34" charset="0"/>
              </a:rPr>
              <a:t>출연강사</a:t>
            </a:r>
            <a:endParaRPr lang="ko-KR" altLang="en-US" sz="800" dirty="0">
              <a:solidFill>
                <a:srgbClr val="333333"/>
              </a:solidFill>
              <a:latin typeface="Calibri" pitchFamily="34" charset="0"/>
              <a:cs typeface="Calibri" pitchFamily="34" charset="0"/>
            </a:endParaRPr>
          </a:p>
        </p:txBody>
      </p:sp>
      <p:sp>
        <p:nvSpPr>
          <p:cNvPr id="287" name="TextBox 20"/>
          <p:cNvSpPr txBox="1"/>
          <p:nvPr/>
        </p:nvSpPr>
        <p:spPr>
          <a:xfrm>
            <a:off x="4547690" y="1301291"/>
            <a:ext cx="973983"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공지</a:t>
            </a:r>
            <a:r>
              <a:rPr lang="en-US" altLang="ko-KR" dirty="0" smtClean="0"/>
              <a:t>/</a:t>
            </a:r>
            <a:r>
              <a:rPr lang="ko-KR" altLang="en-US" dirty="0" smtClean="0"/>
              <a:t>자료</a:t>
            </a:r>
            <a:r>
              <a:rPr lang="en-US" altLang="ko-KR" dirty="0" smtClean="0"/>
              <a:t>/FAQ</a:t>
            </a:r>
            <a:endParaRPr dirty="0"/>
          </a:p>
        </p:txBody>
      </p:sp>
      <p:sp>
        <p:nvSpPr>
          <p:cNvPr id="139" name="직사각형 138"/>
          <p:cNvSpPr/>
          <p:nvPr/>
        </p:nvSpPr>
        <p:spPr bwMode="auto">
          <a:xfrm>
            <a:off x="1043852" y="7357913"/>
            <a:ext cx="681552" cy="232833"/>
          </a:xfrm>
          <a:prstGeom prst="rect">
            <a:avLst/>
          </a:prstGeom>
          <a:solidFill>
            <a:schemeClr val="accent2">
              <a:lumMod val="20000"/>
              <a:lumOff val="80000"/>
              <a:alpha val="63000"/>
            </a:schemeClr>
          </a:solidFill>
          <a:ln w="9525" algn="ctr">
            <a:solidFill>
              <a:srgbClr val="FF0000"/>
            </a:solidFill>
            <a:prstDash val="dash"/>
            <a:round/>
            <a:headEnd/>
            <a:tailEnd/>
          </a:ln>
          <a:extLst/>
        </p:spPr>
        <p:txBody>
          <a:bodyPr wrap="square" rtlCol="0" anchor="ctr">
            <a:no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140" name="직사각형 139"/>
          <p:cNvSpPr/>
          <p:nvPr/>
        </p:nvSpPr>
        <p:spPr bwMode="auto">
          <a:xfrm>
            <a:off x="981694" y="1304124"/>
            <a:ext cx="681552" cy="232833"/>
          </a:xfrm>
          <a:prstGeom prst="rect">
            <a:avLst/>
          </a:prstGeom>
          <a:solidFill>
            <a:schemeClr val="accent2">
              <a:lumMod val="20000"/>
              <a:lumOff val="80000"/>
              <a:alpha val="63000"/>
            </a:schemeClr>
          </a:solidFill>
          <a:ln w="9525" algn="ctr">
            <a:solidFill>
              <a:srgbClr val="FF0000"/>
            </a:solidFill>
            <a:prstDash val="dash"/>
            <a:round/>
            <a:headEnd/>
            <a:tailEnd/>
          </a:ln>
          <a:extLst/>
        </p:spPr>
        <p:txBody>
          <a:bodyPr wrap="square" rtlCol="0" anchor="ctr">
            <a:no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grpSp>
        <p:nvGrpSpPr>
          <p:cNvPr id="141" name="그룹 73"/>
          <p:cNvGrpSpPr/>
          <p:nvPr/>
        </p:nvGrpSpPr>
        <p:grpSpPr>
          <a:xfrm>
            <a:off x="1267954" y="2019130"/>
            <a:ext cx="2008273" cy="540060"/>
            <a:chOff x="748483" y="980728"/>
            <a:chExt cx="2008273" cy="540060"/>
          </a:xfrm>
          <a:solidFill>
            <a:schemeClr val="bg1"/>
          </a:solidFill>
        </p:grpSpPr>
        <p:sp>
          <p:nvSpPr>
            <p:cNvPr id="142" name="오각형 141"/>
            <p:cNvSpPr/>
            <p:nvPr/>
          </p:nvSpPr>
          <p:spPr bwMode="auto">
            <a:xfrm>
              <a:off x="748483" y="980728"/>
              <a:ext cx="2008273" cy="540060"/>
            </a:xfrm>
            <a:prstGeom prst="homePlate">
              <a:avLst/>
            </a:prstGeom>
            <a:grp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143" name="TextBox 142"/>
            <p:cNvSpPr txBox="1"/>
            <p:nvPr/>
          </p:nvSpPr>
          <p:spPr>
            <a:xfrm>
              <a:off x="1604628" y="1197846"/>
              <a:ext cx="917239" cy="230832"/>
            </a:xfrm>
            <a:prstGeom prst="rect">
              <a:avLst/>
            </a:prstGeom>
            <a:grpFill/>
          </p:spPr>
          <p:txBody>
            <a:bodyPr wrap="none" rtlCol="0">
              <a:spAutoFit/>
            </a:bodyPr>
            <a:lstStyle/>
            <a:p>
              <a:r>
                <a:rPr lang="ko-KR" altLang="en-US" sz="900" b="1" dirty="0" smtClean="0"/>
                <a:t>개발계획 신청</a:t>
              </a:r>
              <a:endParaRPr lang="ko-KR" altLang="en-US" sz="900" b="1" dirty="0"/>
            </a:p>
          </p:txBody>
        </p:sp>
        <p:sp>
          <p:nvSpPr>
            <p:cNvPr id="144" name="TextBox 143"/>
            <p:cNvSpPr txBox="1"/>
            <p:nvPr/>
          </p:nvSpPr>
          <p:spPr>
            <a:xfrm>
              <a:off x="1616779" y="1078216"/>
              <a:ext cx="526106" cy="150305"/>
            </a:xfrm>
            <a:prstGeom prst="rect">
              <a:avLst/>
            </a:prstGeom>
            <a:grp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145" name="Panel"/>
            <p:cNvSpPr>
              <a:spLocks/>
            </p:cNvSpPr>
            <p:nvPr/>
          </p:nvSpPr>
          <p:spPr bwMode="auto">
            <a:xfrm>
              <a:off x="848544" y="1081916"/>
              <a:ext cx="684076" cy="324036"/>
            </a:xfrm>
            <a:prstGeom prst="rect">
              <a:avLst/>
            </a:prstGeom>
            <a:grp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146" name="그룹 74"/>
          <p:cNvGrpSpPr/>
          <p:nvPr/>
        </p:nvGrpSpPr>
        <p:grpSpPr>
          <a:xfrm>
            <a:off x="5660443" y="2019130"/>
            <a:ext cx="2008273" cy="540060"/>
            <a:chOff x="748483" y="980728"/>
            <a:chExt cx="2008273" cy="540060"/>
          </a:xfrm>
        </p:grpSpPr>
        <p:sp>
          <p:nvSpPr>
            <p:cNvPr id="147" name="오각형 146"/>
            <p:cNvSpPr/>
            <p:nvPr/>
          </p:nvSpPr>
          <p:spPr bwMode="auto">
            <a:xfrm>
              <a:off x="748483" y="980728"/>
              <a:ext cx="2008273" cy="540060"/>
            </a:xfrm>
            <a:prstGeom prst="homePlate">
              <a:avLst/>
            </a:prstGeom>
            <a:noFill/>
            <a:ln w="3175" algn="ctr">
              <a:solidFill>
                <a:schemeClr val="tx1">
                  <a:lumMod val="50000"/>
                  <a:lumOff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148" name="TextBox 147"/>
            <p:cNvSpPr txBox="1"/>
            <p:nvPr/>
          </p:nvSpPr>
          <p:spPr>
            <a:xfrm>
              <a:off x="1604628" y="1197846"/>
              <a:ext cx="917239" cy="230832"/>
            </a:xfrm>
            <a:prstGeom prst="rect">
              <a:avLst/>
            </a:prstGeom>
            <a:noFill/>
          </p:spPr>
          <p:txBody>
            <a:bodyPr wrap="none" rtlCol="0">
              <a:spAutoFit/>
            </a:bodyPr>
            <a:lstStyle/>
            <a:p>
              <a:r>
                <a:rPr lang="ko-KR" altLang="en-US" sz="900" b="1" dirty="0" err="1" smtClean="0"/>
                <a:t>운영배포</a:t>
              </a:r>
              <a:r>
                <a:rPr lang="ko-KR" altLang="en-US" sz="900" b="1" dirty="0" smtClean="0"/>
                <a:t> 신청</a:t>
              </a:r>
              <a:endParaRPr lang="ko-KR" altLang="en-US" sz="900" b="1" dirty="0"/>
            </a:p>
          </p:txBody>
        </p:sp>
        <p:sp>
          <p:nvSpPr>
            <p:cNvPr id="149" name="TextBox 148"/>
            <p:cNvSpPr txBox="1"/>
            <p:nvPr/>
          </p:nvSpPr>
          <p:spPr>
            <a:xfrm>
              <a:off x="1616779" y="1081916"/>
              <a:ext cx="510076" cy="200055"/>
            </a:xfrm>
            <a:prstGeom prst="rect">
              <a:avLst/>
            </a:prstGeom>
            <a:noFill/>
          </p:spPr>
          <p:txBody>
            <a:bodyPr wrap="none" rtlCol="0">
              <a:spAutoFit/>
            </a:bodyPr>
            <a:lstStyle/>
            <a:p>
              <a:r>
                <a:rPr lang="en-US" altLang="ko-KR" sz="700" dirty="0" smtClean="0">
                  <a:latin typeface="+mj-ea"/>
                  <a:ea typeface="+mj-ea"/>
                </a:rPr>
                <a:t>STEP 03</a:t>
              </a:r>
              <a:endParaRPr lang="ko-KR" altLang="en-US" sz="700" dirty="0">
                <a:latin typeface="+mj-ea"/>
                <a:ea typeface="+mj-ea"/>
              </a:endParaRPr>
            </a:p>
          </p:txBody>
        </p:sp>
        <p:sp>
          <p:nvSpPr>
            <p:cNvPr id="150" name="Panel"/>
            <p:cNvSpPr>
              <a:spLocks/>
            </p:cNvSpPr>
            <p:nvPr/>
          </p:nvSpPr>
          <p:spPr bwMode="auto">
            <a:xfrm>
              <a:off x="848544" y="1081916"/>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151" name="그룹 150"/>
          <p:cNvGrpSpPr/>
          <p:nvPr/>
        </p:nvGrpSpPr>
        <p:grpSpPr>
          <a:xfrm>
            <a:off x="3300080" y="2019130"/>
            <a:ext cx="2347981" cy="538417"/>
            <a:chOff x="2780609" y="908720"/>
            <a:chExt cx="2347981" cy="538417"/>
          </a:xfrm>
          <a:solidFill>
            <a:schemeClr val="accent1">
              <a:lumMod val="40000"/>
              <a:lumOff val="60000"/>
            </a:schemeClr>
          </a:solidFill>
        </p:grpSpPr>
        <p:sp>
          <p:nvSpPr>
            <p:cNvPr id="152" name="오각형 151"/>
            <p:cNvSpPr/>
            <p:nvPr/>
          </p:nvSpPr>
          <p:spPr bwMode="auto">
            <a:xfrm>
              <a:off x="2780609" y="908720"/>
              <a:ext cx="2347981" cy="538417"/>
            </a:xfrm>
            <a:prstGeom prst="homePlate">
              <a:avLst/>
            </a:prstGeom>
            <a:grpFill/>
            <a:ln w="3175" algn="ctr">
              <a:solidFill>
                <a:schemeClr val="tx1"/>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176" name="TextBox 175"/>
            <p:cNvSpPr txBox="1"/>
            <p:nvPr/>
          </p:nvSpPr>
          <p:spPr>
            <a:xfrm>
              <a:off x="3648905" y="1125838"/>
              <a:ext cx="1072730" cy="230832"/>
            </a:xfrm>
            <a:prstGeom prst="rect">
              <a:avLst/>
            </a:prstGeom>
            <a:grpFill/>
          </p:spPr>
          <p:txBody>
            <a:bodyPr wrap="none" rtlCol="0">
              <a:spAutoFit/>
            </a:bodyPr>
            <a:lstStyle/>
            <a:p>
              <a:r>
                <a:rPr lang="ko-KR" altLang="en-US" sz="900" b="1" dirty="0" err="1" smtClean="0"/>
                <a:t>테스트배포</a:t>
              </a:r>
              <a:r>
                <a:rPr lang="ko-KR" altLang="en-US" sz="900" b="1" dirty="0" smtClean="0"/>
                <a:t> 신청</a:t>
              </a:r>
              <a:endParaRPr lang="ko-KR" altLang="en-US" sz="900" b="1" dirty="0"/>
            </a:p>
          </p:txBody>
        </p:sp>
        <p:sp>
          <p:nvSpPr>
            <p:cNvPr id="177" name="TextBox 176"/>
            <p:cNvSpPr txBox="1"/>
            <p:nvPr/>
          </p:nvSpPr>
          <p:spPr>
            <a:xfrm>
              <a:off x="3661056" y="1006208"/>
              <a:ext cx="510076" cy="150305"/>
            </a:xfrm>
            <a:prstGeom prst="rect">
              <a:avLst/>
            </a:prstGeom>
            <a:grpFill/>
          </p:spPr>
          <p:txBody>
            <a:bodyPr wrap="none" rtlCol="0">
              <a:spAutoFit/>
            </a:bodyPr>
            <a:lstStyle/>
            <a:p>
              <a:r>
                <a:rPr lang="en-US" altLang="ko-KR" sz="700" dirty="0" smtClean="0">
                  <a:latin typeface="+mj-ea"/>
                  <a:ea typeface="+mj-ea"/>
                </a:rPr>
                <a:t>STEP 02</a:t>
              </a:r>
              <a:endParaRPr lang="ko-KR" altLang="en-US" sz="700" dirty="0">
                <a:latin typeface="+mj-ea"/>
                <a:ea typeface="+mj-ea"/>
              </a:endParaRPr>
            </a:p>
          </p:txBody>
        </p:sp>
        <p:sp>
          <p:nvSpPr>
            <p:cNvPr id="178" name="Panel"/>
            <p:cNvSpPr>
              <a:spLocks/>
            </p:cNvSpPr>
            <p:nvPr/>
          </p:nvSpPr>
          <p:spPr bwMode="auto">
            <a:xfrm>
              <a:off x="2892821" y="1009908"/>
              <a:ext cx="684076" cy="324036"/>
            </a:xfrm>
            <a:prstGeom prst="rect">
              <a:avLst/>
            </a:prstGeom>
            <a:grp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aphicFrame>
        <p:nvGraphicFramePr>
          <p:cNvPr id="179" name="Group 163"/>
          <p:cNvGraphicFramePr>
            <a:graphicFrameLocks noGrp="1"/>
          </p:cNvGraphicFramePr>
          <p:nvPr>
            <p:extLst>
              <p:ext uri="{D42A27DB-BD31-4B8C-83A1-F6EECF244321}">
                <p14:modId xmlns:p14="http://schemas.microsoft.com/office/powerpoint/2010/main" val="3469118331"/>
              </p:ext>
            </p:extLst>
          </p:nvPr>
        </p:nvGraphicFramePr>
        <p:xfrm>
          <a:off x="1255517" y="3439837"/>
          <a:ext cx="6400762" cy="2532015"/>
        </p:xfrm>
        <a:graphic>
          <a:graphicData uri="http://schemas.openxmlformats.org/drawingml/2006/table">
            <a:tbl>
              <a:tblPr>
                <a:effectLst/>
              </a:tblPr>
              <a:tblGrid>
                <a:gridCol w="928153">
                  <a:extLst>
                    <a:ext uri="{9D8B030D-6E8A-4147-A177-3AD203B41FA5}">
                      <a16:colId xmlns:a16="http://schemas.microsoft.com/office/drawing/2014/main" val="20000"/>
                    </a:ext>
                  </a:extLst>
                </a:gridCol>
                <a:gridCol w="2419152">
                  <a:extLst>
                    <a:ext uri="{9D8B030D-6E8A-4147-A177-3AD203B41FA5}">
                      <a16:colId xmlns:a16="http://schemas.microsoft.com/office/drawing/2014/main" val="20001"/>
                    </a:ext>
                  </a:extLst>
                </a:gridCol>
                <a:gridCol w="1119884">
                  <a:extLst>
                    <a:ext uri="{9D8B030D-6E8A-4147-A177-3AD203B41FA5}">
                      <a16:colId xmlns:a16="http://schemas.microsoft.com/office/drawing/2014/main" val="4024162339"/>
                    </a:ext>
                  </a:extLst>
                </a:gridCol>
                <a:gridCol w="1933573">
                  <a:extLst>
                    <a:ext uri="{9D8B030D-6E8A-4147-A177-3AD203B41FA5}">
                      <a16:colId xmlns:a16="http://schemas.microsoft.com/office/drawing/2014/main" val="889296121"/>
                    </a:ext>
                  </a:extLst>
                </a:gridCol>
              </a:tblGrid>
              <a:tr h="303598">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지자체</a:t>
                      </a:r>
                      <a:endParaRPr kumimoji="1" lang="ko-KR" altLang="en-US"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gridSpan="3">
                  <a:txBody>
                    <a:bodyPr/>
                    <a:lstStyle/>
                    <a:p>
                      <a:pPr marL="0" marR="0" lvl="0" indent="0" algn="l" defTabSz="957263" rtl="0" eaLnBrk="1" fontAlgn="base" latinLnBrk="1" hangingPunct="1">
                        <a:lnSpc>
                          <a:spcPct val="100000"/>
                        </a:lnSpc>
                        <a:spcBef>
                          <a:spcPct val="20000"/>
                        </a:spcBef>
                        <a:spcAft>
                          <a:spcPct val="0"/>
                        </a:spcAft>
                        <a:buClrTx/>
                        <a:buSzTx/>
                        <a:buFontTx/>
                        <a:buNone/>
                        <a:tabLst/>
                      </a:pPr>
                      <a:r>
                        <a:rPr kumimoji="1" lang="ko-KR" altLang="en-US" sz="700" b="1" i="0" u="none" strike="noStrike" cap="none" normalizeH="0" baseline="0" dirty="0" smtClean="0">
                          <a:ln>
                            <a:noFill/>
                          </a:ln>
                          <a:solidFill>
                            <a:schemeClr val="tx1"/>
                          </a:solidFill>
                          <a:effectLst/>
                          <a:latin typeface="돋움" pitchFamily="50" charset="-127"/>
                          <a:ea typeface="돋움" pitchFamily="50" charset="-127"/>
                        </a:rPr>
                        <a:t>서울 강남 지자체</a:t>
                      </a:r>
                      <a:endParaRPr kumimoji="1" lang="en-US" altLang="ko-KR" sz="700" b="1"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부서</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57263" rtl="0" eaLnBrk="1" fontAlgn="base" latinLnBrk="1" hangingPunct="1">
                        <a:lnSpc>
                          <a:spcPct val="100000"/>
                        </a:lnSpc>
                        <a:spcBef>
                          <a:spcPct val="20000"/>
                        </a:spcBef>
                        <a:spcAft>
                          <a:spcPct val="0"/>
                        </a:spcAft>
                        <a:buClrTx/>
                        <a:buSzTx/>
                        <a:buFontTx/>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개발자</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57263" rtl="0" eaLnBrk="1" fontAlgn="base" latinLnBrk="1" hangingPunct="1">
                        <a:lnSpc>
                          <a:spcPct val="100000"/>
                        </a:lnSpc>
                        <a:spcBef>
                          <a:spcPct val="20000"/>
                        </a:spcBef>
                        <a:spcAft>
                          <a:spcPct val="0"/>
                        </a:spcAft>
                        <a:buClrTx/>
                        <a:buSzTx/>
                        <a:buFontTx/>
                        <a:buNone/>
                        <a:tabLst/>
                      </a:pPr>
                      <a:r>
                        <a:rPr kumimoji="1" lang="ko-KR" altLang="en-US" sz="700" b="0" i="0" u="none" strike="noStrike" cap="none" normalizeH="0" baseline="0" dirty="0" smtClean="0">
                          <a:ln>
                            <a:noFill/>
                          </a:ln>
                          <a:solidFill>
                            <a:schemeClr val="tx1"/>
                          </a:solidFill>
                          <a:effectLst/>
                          <a:latin typeface="돋움" pitchFamily="50" charset="-127"/>
                          <a:ea typeface="돋움" pitchFamily="50" charset="-127"/>
                        </a:rPr>
                        <a:t>홍길동 </a:t>
                      </a:r>
                      <a:r>
                        <a:rPr kumimoji="1" lang="en-US" altLang="ko-KR" sz="700" b="0" i="0" u="none" strike="noStrike" cap="none" normalizeH="0" baseline="0" dirty="0" smtClean="0">
                          <a:ln>
                            <a:noFill/>
                          </a:ln>
                          <a:solidFill>
                            <a:schemeClr val="tx1"/>
                          </a:solidFill>
                          <a:effectLst/>
                          <a:latin typeface="돋움" pitchFamily="50" charset="-127"/>
                          <a:ea typeface="돋움" pitchFamily="50" charset="-127"/>
                        </a:rPr>
                        <a:t>(</a:t>
                      </a:r>
                      <a:r>
                        <a:rPr kumimoji="1" lang="ko-KR" altLang="en-US" sz="700" b="0" i="0" u="none" strike="noStrike" cap="none" normalizeH="0" baseline="0" dirty="0" smtClean="0">
                          <a:ln>
                            <a:noFill/>
                          </a:ln>
                          <a:solidFill>
                            <a:schemeClr val="tx1"/>
                          </a:solidFill>
                          <a:effectLst/>
                          <a:latin typeface="돋움" pitchFamily="50" charset="-127"/>
                          <a:ea typeface="돋움" pitchFamily="50" charset="-127"/>
                        </a:rPr>
                        <a:t>연구원</a:t>
                      </a:r>
                      <a:r>
                        <a:rPr kumimoji="1" lang="en-US" altLang="ko-KR" sz="700" b="0" i="0" u="none" strike="noStrike" cap="none" normalizeH="0" baseline="0" dirty="0" smtClean="0">
                          <a:ln>
                            <a:noFill/>
                          </a:ln>
                          <a:solidFill>
                            <a:schemeClr val="tx1"/>
                          </a:solidFill>
                          <a:effectLst/>
                          <a:latin typeface="돋움" pitchFamily="50" charset="-127"/>
                          <a:ea typeface="돋움" pitchFamily="50" charset="-127"/>
                        </a:rPr>
                        <a:t>)</a:t>
                      </a: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서비스 명</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gridSpan="3">
                  <a:txBody>
                    <a:bodyPr/>
                    <a:lstStyle/>
                    <a:p>
                      <a:pPr marL="0" marR="0" lvl="0" indent="0" algn="ctr"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영문 서비스 명</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gridSpan="3">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8"/>
                  </a:ext>
                </a:extLst>
              </a:tr>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시나리오 파일</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gridSpan="3">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9"/>
                  </a:ext>
                </a:extLst>
              </a:tr>
              <a:tr h="1015077">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chemeClr val="tx1"/>
                          </a:solidFill>
                          <a:effectLst/>
                          <a:latin typeface="돋움" pitchFamily="50" charset="-127"/>
                          <a:ea typeface="돋움" pitchFamily="50" charset="-127"/>
                        </a:rPr>
                        <a:t>기능 설명</a:t>
                      </a:r>
                      <a:endParaRPr kumimoji="1" lang="en-US" altLang="ko-KR" sz="700" b="1"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gridSpan="3">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10"/>
                  </a:ext>
                </a:extLst>
              </a:tr>
            </a:tbl>
          </a:graphicData>
        </a:graphic>
      </p:graphicFrame>
      <p:sp>
        <p:nvSpPr>
          <p:cNvPr id="180" name="Panel"/>
          <p:cNvSpPr>
            <a:spLocks/>
          </p:cNvSpPr>
          <p:nvPr/>
        </p:nvSpPr>
        <p:spPr bwMode="auto">
          <a:xfrm>
            <a:off x="2255678" y="3806120"/>
            <a:ext cx="1156614" cy="157107"/>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ko-KR" altLang="en-US" sz="700" dirty="0" smtClean="0">
                <a:solidFill>
                  <a:schemeClr val="tx1"/>
                </a:solidFill>
                <a:latin typeface="돋움" panose="020B0600000101010101" pitchFamily="50" charset="-127"/>
                <a:ea typeface="돋움" panose="020B0600000101010101" pitchFamily="50" charset="-127"/>
                <a:cs typeface="Calibri" pitchFamily="34" charset="0"/>
              </a:rPr>
              <a:t>개발부</a:t>
            </a: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sp>
        <p:nvSpPr>
          <p:cNvPr id="221" name="TextBox 147"/>
          <p:cNvSpPr txBox="1"/>
          <p:nvPr/>
        </p:nvSpPr>
        <p:spPr>
          <a:xfrm>
            <a:off x="1221050" y="2833766"/>
            <a:ext cx="2526694" cy="218903"/>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800" b="1"/>
            </a:pPr>
            <a:r>
              <a:rPr dirty="0" smtClean="0"/>
              <a:t>■ </a:t>
            </a:r>
            <a:r>
              <a:rPr lang="ko-KR" altLang="en-US" dirty="0" smtClean="0"/>
              <a:t>기본정보</a:t>
            </a:r>
            <a:endParaRPr dirty="0"/>
          </a:p>
        </p:txBody>
      </p:sp>
      <p:grpSp>
        <p:nvGrpSpPr>
          <p:cNvPr id="222" name="Rectangle 89"/>
          <p:cNvGrpSpPr/>
          <p:nvPr/>
        </p:nvGrpSpPr>
        <p:grpSpPr>
          <a:xfrm>
            <a:off x="3474467" y="3795319"/>
            <a:ext cx="754747" cy="186869"/>
            <a:chOff x="0" y="0"/>
            <a:chExt cx="754746" cy="186868"/>
          </a:xfrm>
        </p:grpSpPr>
        <p:sp>
          <p:nvSpPr>
            <p:cNvPr id="223" name="직사각형"/>
            <p:cNvSpPr/>
            <p:nvPr/>
          </p:nvSpPr>
          <p:spPr>
            <a:xfrm>
              <a:off x="-1" y="-1"/>
              <a:ext cx="754748" cy="186870"/>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224" name="조회"/>
            <p:cNvSpPr txBox="1"/>
            <p:nvPr/>
          </p:nvSpPr>
          <p:spPr>
            <a:xfrm>
              <a:off x="-1" y="29934"/>
              <a:ext cx="754748"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t>조회</a:t>
              </a:r>
            </a:p>
          </p:txBody>
        </p:sp>
      </p:grpSp>
      <p:sp>
        <p:nvSpPr>
          <p:cNvPr id="225" name="Panel"/>
          <p:cNvSpPr>
            <a:spLocks/>
          </p:cNvSpPr>
          <p:nvPr/>
        </p:nvSpPr>
        <p:spPr bwMode="auto">
          <a:xfrm>
            <a:off x="2255133" y="4122760"/>
            <a:ext cx="3405310" cy="167027"/>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ko-KR" altLang="en-US" sz="700" dirty="0" smtClean="0">
                <a:solidFill>
                  <a:schemeClr val="tx1"/>
                </a:solidFill>
                <a:latin typeface="돋움" panose="020B0600000101010101" pitchFamily="50" charset="-127"/>
                <a:ea typeface="돋움" panose="020B0600000101010101" pitchFamily="50" charset="-127"/>
                <a:cs typeface="Calibri" pitchFamily="34" charset="0"/>
              </a:rPr>
              <a:t>지도검색 기능</a:t>
            </a: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nvGrpSpPr>
          <p:cNvPr id="226" name="Rectangle 89"/>
          <p:cNvGrpSpPr/>
          <p:nvPr/>
        </p:nvGrpSpPr>
        <p:grpSpPr>
          <a:xfrm>
            <a:off x="5773992" y="4102474"/>
            <a:ext cx="754747" cy="186869"/>
            <a:chOff x="0" y="0"/>
            <a:chExt cx="754746" cy="186868"/>
          </a:xfrm>
        </p:grpSpPr>
        <p:sp>
          <p:nvSpPr>
            <p:cNvPr id="227" name="직사각형"/>
            <p:cNvSpPr/>
            <p:nvPr/>
          </p:nvSpPr>
          <p:spPr>
            <a:xfrm>
              <a:off x="-1" y="-1"/>
              <a:ext cx="754748" cy="186870"/>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228" name="조회"/>
            <p:cNvSpPr txBox="1"/>
            <p:nvPr/>
          </p:nvSpPr>
          <p:spPr>
            <a:xfrm>
              <a:off x="-1" y="29934"/>
              <a:ext cx="754748"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t>조회</a:t>
              </a:r>
            </a:p>
          </p:txBody>
        </p:sp>
      </p:grpSp>
      <p:sp>
        <p:nvSpPr>
          <p:cNvPr id="232" name="Panel"/>
          <p:cNvSpPr>
            <a:spLocks/>
          </p:cNvSpPr>
          <p:nvPr/>
        </p:nvSpPr>
        <p:spPr bwMode="auto">
          <a:xfrm>
            <a:off x="2258054" y="4409748"/>
            <a:ext cx="3405310" cy="167027"/>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Common Map Searching Function</a:t>
            </a: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sp>
        <p:nvSpPr>
          <p:cNvPr id="262" name="Panel"/>
          <p:cNvSpPr>
            <a:spLocks/>
          </p:cNvSpPr>
          <p:nvPr/>
        </p:nvSpPr>
        <p:spPr bwMode="auto">
          <a:xfrm>
            <a:off x="2242751" y="4716127"/>
            <a:ext cx="3405310" cy="167027"/>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C:\File\</a:t>
            </a:r>
            <a:r>
              <a:rPr lang="ko-KR" altLang="en-US" sz="700" dirty="0" smtClean="0">
                <a:solidFill>
                  <a:schemeClr val="tx1"/>
                </a:solidFill>
                <a:latin typeface="돋움" panose="020B0600000101010101" pitchFamily="50" charset="-127"/>
                <a:ea typeface="돋움" panose="020B0600000101010101" pitchFamily="50" charset="-127"/>
                <a:cs typeface="Calibri" pitchFamily="34" charset="0"/>
              </a:rPr>
              <a:t>시나리오 파일 이미지</a:t>
            </a: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.PDF</a:t>
            </a: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nvGrpSpPr>
          <p:cNvPr id="263" name="Rectangle 89"/>
          <p:cNvGrpSpPr/>
          <p:nvPr/>
        </p:nvGrpSpPr>
        <p:grpSpPr>
          <a:xfrm>
            <a:off x="5755115" y="4716126"/>
            <a:ext cx="754749" cy="186871"/>
            <a:chOff x="-1" y="-1"/>
            <a:chExt cx="754748" cy="186870"/>
          </a:xfrm>
        </p:grpSpPr>
        <p:sp>
          <p:nvSpPr>
            <p:cNvPr id="264" name="직사각형"/>
            <p:cNvSpPr/>
            <p:nvPr/>
          </p:nvSpPr>
          <p:spPr>
            <a:xfrm>
              <a:off x="-1" y="-1"/>
              <a:ext cx="754748" cy="186870"/>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274" name="조회"/>
            <p:cNvSpPr txBox="1"/>
            <p:nvPr/>
          </p:nvSpPr>
          <p:spPr>
            <a:xfrm>
              <a:off x="-1" y="39574"/>
              <a:ext cx="754748" cy="1077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lang="ko-KR" altLang="en-US" dirty="0" smtClean="0"/>
                <a:t>파일</a:t>
              </a:r>
              <a:endParaRPr dirty="0"/>
            </a:p>
          </p:txBody>
        </p:sp>
      </p:grpSp>
      <p:sp>
        <p:nvSpPr>
          <p:cNvPr id="306" name="Window Body"/>
          <p:cNvSpPr/>
          <p:nvPr/>
        </p:nvSpPr>
        <p:spPr>
          <a:xfrm>
            <a:off x="2242752" y="5342290"/>
            <a:ext cx="4210050" cy="542063"/>
          </a:xfrm>
          <a:prstGeom prst="rect">
            <a:avLst/>
          </a:prstGeom>
          <a:solidFill>
            <a:srgbClr val="FFFFFF"/>
          </a:solidFill>
          <a:ln w="6350" cap="flat">
            <a:solidFill>
              <a:srgbClr val="808080"/>
            </a:solidFill>
            <a:prstDash val="solid"/>
            <a:miter lim="800000"/>
          </a:ln>
          <a:effectLst/>
        </p:spPr>
        <p:txBody>
          <a:bodyPr wrap="square" lIns="45699" tIns="45699" rIns="45699" bIns="45699" numCol="1" anchor="ctr">
            <a:noAutofit/>
          </a:bodyPr>
          <a:lstStyle/>
          <a:p>
            <a:pPr algn="ctr">
              <a:defRPr sz="900">
                <a:solidFill>
                  <a:srgbClr val="5F5F5F"/>
                </a:solidFill>
              </a:defRPr>
            </a:pPr>
            <a:endParaRPr/>
          </a:p>
        </p:txBody>
      </p:sp>
      <p:pic>
        <p:nvPicPr>
          <p:cNvPr id="3" name="그림 2"/>
          <p:cNvPicPr>
            <a:picLocks noChangeAspect="1"/>
          </p:cNvPicPr>
          <p:nvPr/>
        </p:nvPicPr>
        <p:blipFill>
          <a:blip r:embed="rId2"/>
          <a:stretch>
            <a:fillRect/>
          </a:stretch>
        </p:blipFill>
        <p:spPr>
          <a:xfrm>
            <a:off x="2242751" y="5022258"/>
            <a:ext cx="4210050" cy="314325"/>
          </a:xfrm>
          <a:prstGeom prst="rect">
            <a:avLst/>
          </a:prstGeom>
        </p:spPr>
      </p:pic>
      <p:grpSp>
        <p:nvGrpSpPr>
          <p:cNvPr id="130" name="Rectangle 89"/>
          <p:cNvGrpSpPr/>
          <p:nvPr/>
        </p:nvGrpSpPr>
        <p:grpSpPr>
          <a:xfrm>
            <a:off x="147691" y="6306012"/>
            <a:ext cx="8653409" cy="211336"/>
            <a:chOff x="-1" y="-1"/>
            <a:chExt cx="754748" cy="186870"/>
          </a:xfrm>
          <a:solidFill>
            <a:schemeClr val="bg1">
              <a:lumMod val="85000"/>
            </a:schemeClr>
          </a:solidFill>
        </p:grpSpPr>
        <p:sp>
          <p:nvSpPr>
            <p:cNvPr id="131" name="직사각형"/>
            <p:cNvSpPr/>
            <p:nvPr/>
          </p:nvSpPr>
          <p:spPr>
            <a:xfrm>
              <a:off x="-1" y="-1"/>
              <a:ext cx="754748" cy="186870"/>
            </a:xfrm>
            <a:prstGeom prst="rect">
              <a:avLst/>
            </a:prstGeom>
            <a:grpFill/>
            <a:ln w="12700" cap="flat">
              <a:noFill/>
              <a:miter lim="400000"/>
            </a:ln>
            <a:effectLst/>
          </p:spPr>
          <p:txBody>
            <a:bodyPr wrap="square" lIns="45699" tIns="45699" rIns="45699" bIns="45699" numCol="1" anchor="ctr">
              <a:noAutofit/>
            </a:bodyPr>
            <a:lstStyle/>
            <a:p>
              <a:pPr algn="ctr"/>
              <a:endParaRPr/>
            </a:p>
          </p:txBody>
        </p:sp>
        <p:sp>
          <p:nvSpPr>
            <p:cNvPr id="132" name="조회"/>
            <p:cNvSpPr txBox="1"/>
            <p:nvPr/>
          </p:nvSpPr>
          <p:spPr>
            <a:xfrm>
              <a:off x="-1" y="45808"/>
              <a:ext cx="754748" cy="95251"/>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lang="ko-KR" altLang="en-US" smtClean="0">
                  <a:solidFill>
                    <a:schemeClr val="tx1"/>
                  </a:solidFill>
                </a:rPr>
                <a:t>다음 페이지 계속</a:t>
              </a:r>
              <a:endParaRPr dirty="0">
                <a:solidFill>
                  <a:schemeClr val="tx1"/>
                </a:solidFill>
              </a:endParaRPr>
            </a:p>
          </p:txBody>
        </p:sp>
      </p:grpSp>
      <p:graphicFrame>
        <p:nvGraphicFramePr>
          <p:cNvPr id="4" name="표 3"/>
          <p:cNvGraphicFramePr>
            <a:graphicFrameLocks noGrp="1"/>
          </p:cNvGraphicFramePr>
          <p:nvPr>
            <p:extLst>
              <p:ext uri="{D42A27DB-BD31-4B8C-83A1-F6EECF244321}">
                <p14:modId xmlns:p14="http://schemas.microsoft.com/office/powerpoint/2010/main" val="2518873767"/>
              </p:ext>
            </p:extLst>
          </p:nvPr>
        </p:nvGraphicFramePr>
        <p:xfrm>
          <a:off x="1255517" y="3151000"/>
          <a:ext cx="6400762" cy="303598"/>
        </p:xfrm>
        <a:graphic>
          <a:graphicData uri="http://schemas.openxmlformats.org/drawingml/2006/table">
            <a:tbl>
              <a:tblPr>
                <a:effectLst/>
              </a:tblPr>
              <a:tblGrid>
                <a:gridCol w="928153">
                  <a:extLst>
                    <a:ext uri="{9D8B030D-6E8A-4147-A177-3AD203B41FA5}">
                      <a16:colId xmlns:a16="http://schemas.microsoft.com/office/drawing/2014/main" val="252946179"/>
                    </a:ext>
                  </a:extLst>
                </a:gridCol>
                <a:gridCol w="2419152">
                  <a:extLst>
                    <a:ext uri="{9D8B030D-6E8A-4147-A177-3AD203B41FA5}">
                      <a16:colId xmlns:a16="http://schemas.microsoft.com/office/drawing/2014/main" val="564505766"/>
                    </a:ext>
                  </a:extLst>
                </a:gridCol>
                <a:gridCol w="1119884">
                  <a:extLst>
                    <a:ext uri="{9D8B030D-6E8A-4147-A177-3AD203B41FA5}">
                      <a16:colId xmlns:a16="http://schemas.microsoft.com/office/drawing/2014/main" val="1247772300"/>
                    </a:ext>
                  </a:extLst>
                </a:gridCol>
                <a:gridCol w="1933573">
                  <a:extLst>
                    <a:ext uri="{9D8B030D-6E8A-4147-A177-3AD203B41FA5}">
                      <a16:colId xmlns:a16="http://schemas.microsoft.com/office/drawing/2014/main" val="188655534"/>
                    </a:ext>
                  </a:extLst>
                </a:gridCol>
              </a:tblGrid>
              <a:tr h="303598">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요청 번호</a:t>
                      </a: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gridSpan="3">
                  <a:txBody>
                    <a:bodyPr/>
                    <a:lstStyle/>
                    <a:p>
                      <a:pPr marL="0" marR="0" lvl="0" indent="0" algn="l" defTabSz="957263" rtl="0" eaLnBrk="1" fontAlgn="base" latinLnBrk="1" hangingPunct="1">
                        <a:lnSpc>
                          <a:spcPct val="100000"/>
                        </a:lnSpc>
                        <a:spcBef>
                          <a:spcPct val="20000"/>
                        </a:spcBef>
                        <a:spcAft>
                          <a:spcPct val="0"/>
                        </a:spcAft>
                        <a:buClrTx/>
                        <a:buSzTx/>
                        <a:buFontTx/>
                        <a:buNone/>
                        <a:tabLst/>
                      </a:pPr>
                      <a:r>
                        <a:rPr kumimoji="1" lang="en-US" altLang="ko-KR" sz="700" b="1" i="0" u="none" strike="noStrike" cap="none" normalizeH="0" baseline="0" dirty="0" smtClean="0">
                          <a:ln>
                            <a:noFill/>
                          </a:ln>
                          <a:solidFill>
                            <a:schemeClr val="tx1"/>
                          </a:solidFill>
                          <a:effectLst/>
                          <a:latin typeface="돋움" pitchFamily="50" charset="-127"/>
                          <a:ea typeface="돋움" pitchFamily="50" charset="-127"/>
                        </a:rPr>
                        <a:t>20231019001</a:t>
                      </a: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844348817"/>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4048619880"/>
              </p:ext>
            </p:extLst>
          </p:nvPr>
        </p:nvGraphicFramePr>
        <p:xfrm>
          <a:off x="4547690" y="3153276"/>
          <a:ext cx="3100964" cy="303335"/>
        </p:xfrm>
        <a:graphic>
          <a:graphicData uri="http://schemas.openxmlformats.org/drawingml/2006/table">
            <a:tbl>
              <a:tblPr>
                <a:effectLst/>
              </a:tblPr>
              <a:tblGrid>
                <a:gridCol w="933450">
                  <a:extLst>
                    <a:ext uri="{9D8B030D-6E8A-4147-A177-3AD203B41FA5}">
                      <a16:colId xmlns:a16="http://schemas.microsoft.com/office/drawing/2014/main" val="1274432121"/>
                    </a:ext>
                  </a:extLst>
                </a:gridCol>
                <a:gridCol w="2167514">
                  <a:extLst>
                    <a:ext uri="{9D8B030D-6E8A-4147-A177-3AD203B41FA5}">
                      <a16:colId xmlns:a16="http://schemas.microsoft.com/office/drawing/2014/main" val="2439676929"/>
                    </a:ext>
                  </a:extLst>
                </a:gridCol>
              </a:tblGrid>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상태</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algn="l" latinLnBrk="1"/>
                      <a:r>
                        <a:rPr lang="ko-KR" altLang="en-US" sz="700" dirty="0" smtClean="0"/>
                        <a:t>대기</a:t>
                      </a:r>
                      <a:endParaRPr lang="ko-KR" altLang="en-US" sz="700" dirty="0"/>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697044625"/>
                  </a:ext>
                </a:extLst>
              </a:tr>
            </a:tbl>
          </a:graphicData>
        </a:graphic>
      </p:graphicFrame>
      <p:sp>
        <p:nvSpPr>
          <p:cNvPr id="138" name="직사각형"/>
          <p:cNvSpPr/>
          <p:nvPr/>
        </p:nvSpPr>
        <p:spPr>
          <a:xfrm>
            <a:off x="-191683" y="7189950"/>
            <a:ext cx="754749" cy="186871"/>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r>
              <a:rPr lang="ko-KR" altLang="en-US" sz="700" b="1" dirty="0" smtClean="0">
                <a:solidFill>
                  <a:schemeClr val="bg1"/>
                </a:solidFill>
              </a:rPr>
              <a:t>신청 취소</a:t>
            </a:r>
            <a:endParaRPr sz="700" b="1" dirty="0">
              <a:solidFill>
                <a:schemeClr val="bg1"/>
              </a:solidFill>
            </a:endParaRPr>
          </a:p>
        </p:txBody>
      </p:sp>
      <p:sp>
        <p:nvSpPr>
          <p:cNvPr id="153" name="직사각형"/>
          <p:cNvSpPr/>
          <p:nvPr/>
        </p:nvSpPr>
        <p:spPr>
          <a:xfrm>
            <a:off x="6679078" y="3209363"/>
            <a:ext cx="754749" cy="186871"/>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r>
              <a:rPr lang="ko-KR" altLang="en-US" sz="700" b="1" dirty="0" smtClean="0">
                <a:solidFill>
                  <a:schemeClr val="bg1"/>
                </a:solidFill>
              </a:rPr>
              <a:t>사유 조회</a:t>
            </a:r>
            <a:endParaRPr sz="700" b="1" dirty="0">
              <a:solidFill>
                <a:schemeClr val="bg1"/>
              </a:solidFill>
            </a:endParaRPr>
          </a:p>
        </p:txBody>
      </p:sp>
    </p:spTree>
    <p:extLst>
      <p:ext uri="{BB962C8B-B14F-4D97-AF65-F5344CB8AC3E}">
        <p14:creationId xmlns:p14="http://schemas.microsoft.com/office/powerpoint/2010/main" val="1791270157"/>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3" name="표 50"/>
          <p:cNvGraphicFramePr/>
          <p:nvPr/>
        </p:nvGraphicFramePr>
        <p:xfrm>
          <a:off x="8883535" y="965174"/>
          <a:ext cx="3126757" cy="1493590"/>
        </p:xfrm>
        <a:graphic>
          <a:graphicData uri="http://schemas.openxmlformats.org/drawingml/2006/table">
            <a:tbl>
              <a:tblPr>
                <a:tableStyleId>{4C3C2611-4C71-4FC5-86AE-919BDF0F9419}</a:tableStyleId>
              </a:tblPr>
              <a:tblGrid>
                <a:gridCol w="338869">
                  <a:extLst>
                    <a:ext uri="{9D8B030D-6E8A-4147-A177-3AD203B41FA5}">
                      <a16:colId xmlns:a16="http://schemas.microsoft.com/office/drawing/2014/main" val="20000"/>
                    </a:ext>
                  </a:extLst>
                </a:gridCol>
                <a:gridCol w="2787888">
                  <a:extLst>
                    <a:ext uri="{9D8B030D-6E8A-4147-A177-3AD203B41FA5}">
                      <a16:colId xmlns:a16="http://schemas.microsoft.com/office/drawing/2014/main" val="20001"/>
                    </a:ext>
                  </a:extLst>
                </a:gridCol>
              </a:tblGrid>
              <a:tr h="176369">
                <a:tc>
                  <a:txBody>
                    <a:bodyPr/>
                    <a:lstStyle/>
                    <a:p>
                      <a:pPr algn="ctr">
                        <a:defRPr sz="1800"/>
                      </a:pPr>
                      <a:r>
                        <a:rPr sz="800" b="1">
                          <a:latin typeface="Malgun Gothic"/>
                          <a:ea typeface="Malgun Gothic"/>
                          <a:cs typeface="Malgun Gothic"/>
                          <a:sym typeface="Malgun Gothic"/>
                        </a:rPr>
                        <a:t>1</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0"/>
                  </a:ext>
                </a:extLst>
              </a:tr>
              <a:tr h="176369">
                <a:tc>
                  <a:txBody>
                    <a:bodyPr/>
                    <a:lstStyle/>
                    <a:p>
                      <a:pPr algn="ctr">
                        <a:defRPr sz="1800"/>
                      </a:pPr>
                      <a:r>
                        <a:rPr sz="800" b="1">
                          <a:latin typeface="Malgun Gothic"/>
                          <a:ea typeface="Malgun Gothic"/>
                          <a:cs typeface="Malgun Gothic"/>
                          <a:sym typeface="Malgun Gothic"/>
                        </a:rPr>
                        <a:t>2</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1"/>
                  </a:ext>
                </a:extLst>
              </a:tr>
              <a:tr h="176369">
                <a:tc>
                  <a:txBody>
                    <a:bodyPr/>
                    <a:lstStyle/>
                    <a:p>
                      <a:pPr algn="ctr">
                        <a:defRPr sz="1800"/>
                      </a:pPr>
                      <a:r>
                        <a:rPr sz="800" b="1">
                          <a:latin typeface="Malgun Gothic"/>
                          <a:ea typeface="Malgun Gothic"/>
                          <a:cs typeface="Malgun Gothic"/>
                          <a:sym typeface="Malgun Gothic"/>
                        </a:rPr>
                        <a:t>3</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2"/>
                  </a:ext>
                </a:extLst>
              </a:tr>
              <a:tr h="176369">
                <a:tc>
                  <a:txBody>
                    <a:bodyPr/>
                    <a:lstStyle/>
                    <a:p>
                      <a:pPr algn="ctr">
                        <a:defRPr sz="1800"/>
                      </a:pPr>
                      <a:r>
                        <a:rPr sz="800" b="1">
                          <a:latin typeface="Malgun Gothic"/>
                          <a:ea typeface="Malgun Gothic"/>
                          <a:cs typeface="Malgun Gothic"/>
                          <a:sym typeface="Malgun Gothic"/>
                        </a:rPr>
                        <a:t>4</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3"/>
                  </a:ext>
                </a:extLst>
              </a:tr>
              <a:tr h="176369">
                <a:tc>
                  <a:txBody>
                    <a:bodyPr/>
                    <a:lstStyle/>
                    <a:p>
                      <a:pPr algn="ctr">
                        <a:defRPr sz="1800"/>
                      </a:pPr>
                      <a:r>
                        <a:rPr sz="800" b="1">
                          <a:latin typeface="Malgun Gothic"/>
                          <a:ea typeface="Malgun Gothic"/>
                          <a:cs typeface="Malgun Gothic"/>
                          <a:sym typeface="Malgun Gothic"/>
                        </a:rPr>
                        <a:t>5</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4"/>
                  </a:ext>
                </a:extLst>
              </a:tr>
              <a:tr h="176369">
                <a:tc>
                  <a:txBody>
                    <a:bodyPr/>
                    <a:lstStyle/>
                    <a:p>
                      <a:pPr algn="ctr">
                        <a:defRPr sz="1800"/>
                      </a:pPr>
                      <a:r>
                        <a:rPr sz="800" b="1">
                          <a:latin typeface="Malgun Gothic"/>
                          <a:ea typeface="Malgun Gothic"/>
                          <a:cs typeface="Malgun Gothic"/>
                          <a:sym typeface="Malgun Gothic"/>
                        </a:rPr>
                        <a:t>6</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5"/>
                  </a:ext>
                </a:extLst>
              </a:tr>
              <a:tr h="176369">
                <a:tc>
                  <a:txBody>
                    <a:bodyPr/>
                    <a:lstStyle/>
                    <a:p>
                      <a:pPr algn="ctr">
                        <a:defRPr sz="1800"/>
                      </a:pPr>
                      <a:r>
                        <a:rPr sz="800" b="1">
                          <a:latin typeface="Malgun Gothic"/>
                          <a:ea typeface="Malgun Gothic"/>
                          <a:cs typeface="Malgun Gothic"/>
                          <a:sym typeface="Malgun Gothic"/>
                        </a:rPr>
                        <a:t>7</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6"/>
                  </a:ext>
                </a:extLst>
              </a:tr>
            </a:tbl>
          </a:graphicData>
        </a:graphic>
      </p:graphicFrame>
      <p:sp>
        <p:nvSpPr>
          <p:cNvPr id="2054" name="텍스트 개체 틀 29"/>
          <p:cNvSpPr txBox="1">
            <a:spLocks noGrp="1"/>
          </p:cNvSpPr>
          <p:nvPr>
            <p:ph type="body" sz="quarter" idx="1"/>
          </p:nvPr>
        </p:nvSpPr>
        <p:spPr>
          <a:xfrm>
            <a:off x="8121684" y="178132"/>
            <a:ext cx="3742070" cy="147895"/>
          </a:xfrm>
          <a:prstGeom prst="rect">
            <a:avLst/>
          </a:prstGeom>
        </p:spPr>
        <p:txBody>
          <a:bodyPr/>
          <a:lstStyle/>
          <a:p>
            <a:endParaRPr dirty="0"/>
          </a:p>
        </p:txBody>
      </p:sp>
      <p:sp>
        <p:nvSpPr>
          <p:cNvPr id="2055" name="텍스트 개체 틀 34"/>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endParaRPr dirty="0"/>
          </a:p>
        </p:txBody>
      </p:sp>
      <p:sp>
        <p:nvSpPr>
          <p:cNvPr id="2056" name="제목 8"/>
          <p:cNvSpPr txBox="1">
            <a:spLocks noGrp="1"/>
          </p:cNvSpPr>
          <p:nvPr>
            <p:ph type="title"/>
          </p:nvPr>
        </p:nvSpPr>
        <p:spPr>
          <a:xfrm>
            <a:off x="2937313" y="419341"/>
            <a:ext cx="3913464" cy="160492"/>
          </a:xfrm>
          <a:prstGeom prst="rect">
            <a:avLst/>
          </a:prstGeom>
        </p:spPr>
        <p:txBody>
          <a:bodyPr/>
          <a:lstStyle/>
          <a:p>
            <a:endParaRPr dirty="0"/>
          </a:p>
        </p:txBody>
      </p:sp>
      <p:sp>
        <p:nvSpPr>
          <p:cNvPr id="2057" name="텍스트 개체 틀 10"/>
          <p:cNvSpPr>
            <a:spLocks noGrp="1"/>
          </p:cNvSpPr>
          <p:nvPr>
            <p:ph type="body" idx="2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endParaRPr dirty="0"/>
          </a:p>
        </p:txBody>
      </p:sp>
      <p:sp>
        <p:nvSpPr>
          <p:cNvPr id="2" name="직사각형 1"/>
          <p:cNvSpPr/>
          <p:nvPr/>
        </p:nvSpPr>
        <p:spPr>
          <a:xfrm>
            <a:off x="320511" y="174434"/>
            <a:ext cx="1166377" cy="397136"/>
          </a:xfrm>
          <a:prstGeom prst="rect">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 name="직선 연결선 2"/>
          <p:cNvSpPr/>
          <p:nvPr/>
        </p:nvSpPr>
        <p:spPr>
          <a:xfrm>
            <a:off x="861646" y="1178543"/>
            <a:ext cx="7260038" cy="1"/>
          </a:xfrm>
          <a:prstGeom prst="line">
            <a:avLst/>
          </a:prstGeom>
          <a:ln w="6350">
            <a:solidFill>
              <a:srgbClr val="404040"/>
            </a:solidFill>
            <a:miter/>
          </a:ln>
        </p:spPr>
        <p:txBody>
          <a:bodyPr lIns="45719" rIns="45719"/>
          <a:lstStyle/>
          <a:p>
            <a:endParaRPr/>
          </a:p>
        </p:txBody>
      </p:sp>
      <p:sp>
        <p:nvSpPr>
          <p:cNvPr id="9" name="TextBox 3"/>
          <p:cNvSpPr txBox="1"/>
          <p:nvPr/>
        </p:nvSpPr>
        <p:spPr>
          <a:xfrm>
            <a:off x="1077208" y="803487"/>
            <a:ext cx="1499768"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solidFill>
                  <a:srgbClr val="808080"/>
                </a:solidFill>
              </a:defRPr>
            </a:lvl1pPr>
          </a:lstStyle>
          <a:p>
            <a:r>
              <a:rPr lang="en-US" dirty="0" smtClean="0"/>
              <a:t>LX </a:t>
            </a:r>
            <a:r>
              <a:rPr lang="ko-KR" altLang="en-US" dirty="0" smtClean="0"/>
              <a:t>통합 플랫폼 </a:t>
            </a:r>
            <a:r>
              <a:rPr lang="en-US" altLang="ko-KR" dirty="0" smtClean="0"/>
              <a:t>- </a:t>
            </a:r>
            <a:r>
              <a:rPr lang="ko-KR" altLang="en-US" dirty="0" smtClean="0"/>
              <a:t>개발자</a:t>
            </a:r>
            <a:endParaRPr dirty="0"/>
          </a:p>
        </p:txBody>
      </p:sp>
      <p:sp>
        <p:nvSpPr>
          <p:cNvPr id="10" name="TextBox 5"/>
          <p:cNvSpPr txBox="1"/>
          <p:nvPr/>
        </p:nvSpPr>
        <p:spPr>
          <a:xfrm>
            <a:off x="5886739" y="813923"/>
            <a:ext cx="472920" cy="2255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800" b="1">
                <a:solidFill>
                  <a:schemeClr val="accent5"/>
                </a:solidFill>
              </a:defRPr>
            </a:pPr>
            <a:r>
              <a:t>홍길동</a:t>
            </a:r>
            <a:r>
              <a:rPr b="0"/>
              <a:t> </a:t>
            </a:r>
            <a:r>
              <a:rPr sz="700">
                <a:solidFill>
                  <a:srgbClr val="000000"/>
                </a:solidFill>
              </a:rPr>
              <a:t>님</a:t>
            </a:r>
          </a:p>
        </p:txBody>
      </p:sp>
      <p:sp>
        <p:nvSpPr>
          <p:cNvPr id="11" name="TextBox 6"/>
          <p:cNvSpPr txBox="1"/>
          <p:nvPr/>
        </p:nvSpPr>
        <p:spPr>
          <a:xfrm>
            <a:off x="6583617" y="813923"/>
            <a:ext cx="753527"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a:solidFill>
                  <a:schemeClr val="accent5"/>
                </a:solidFill>
              </a:defRPr>
            </a:lvl1pPr>
          </a:lstStyle>
          <a:p>
            <a:r>
              <a:rPr dirty="0"/>
              <a:t>System Admin</a:t>
            </a:r>
          </a:p>
        </p:txBody>
      </p:sp>
      <p:sp>
        <p:nvSpPr>
          <p:cNvPr id="12" name="TextBox 9"/>
          <p:cNvSpPr txBox="1"/>
          <p:nvPr/>
        </p:nvSpPr>
        <p:spPr>
          <a:xfrm>
            <a:off x="1043852" y="1293850"/>
            <a:ext cx="605292"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err="1" smtClean="0"/>
              <a:t>개발신청</a:t>
            </a:r>
            <a:endParaRPr dirty="0"/>
          </a:p>
        </p:txBody>
      </p:sp>
      <p:sp>
        <p:nvSpPr>
          <p:cNvPr id="13" name="TextBox 19"/>
          <p:cNvSpPr txBox="1"/>
          <p:nvPr/>
        </p:nvSpPr>
        <p:spPr>
          <a:xfrm>
            <a:off x="2016607" y="1304124"/>
            <a:ext cx="477052"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인프라</a:t>
            </a:r>
            <a:endParaRPr dirty="0"/>
          </a:p>
        </p:txBody>
      </p:sp>
      <p:sp>
        <p:nvSpPr>
          <p:cNvPr id="14" name="TextBox 20"/>
          <p:cNvSpPr txBox="1"/>
          <p:nvPr/>
        </p:nvSpPr>
        <p:spPr>
          <a:xfrm>
            <a:off x="2804601" y="1293850"/>
            <a:ext cx="650176"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개발 지원</a:t>
            </a:r>
            <a:endParaRPr dirty="0"/>
          </a:p>
        </p:txBody>
      </p:sp>
      <p:sp>
        <p:nvSpPr>
          <p:cNvPr id="15" name="TextBox 21"/>
          <p:cNvSpPr txBox="1"/>
          <p:nvPr/>
        </p:nvSpPr>
        <p:spPr>
          <a:xfrm>
            <a:off x="3805454" y="1293850"/>
            <a:ext cx="348811"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권한</a:t>
            </a:r>
            <a:endParaRPr dirty="0"/>
          </a:p>
        </p:txBody>
      </p:sp>
      <p:sp>
        <p:nvSpPr>
          <p:cNvPr id="22" name="Breadcrumbs"/>
          <p:cNvSpPr txBox="1"/>
          <p:nvPr/>
        </p:nvSpPr>
        <p:spPr>
          <a:xfrm>
            <a:off x="7013999" y="1334588"/>
            <a:ext cx="1068659" cy="15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2399" tIns="32399" rIns="32399" bIns="32399">
            <a:spAutoFit/>
          </a:bodyPr>
          <a:lstStyle>
            <a:lvl1pPr>
              <a:defRPr sz="600">
                <a:solidFill>
                  <a:srgbClr val="5F5F5F"/>
                </a:solidFill>
              </a:defRPr>
            </a:lvl1pPr>
          </a:lstStyle>
          <a:p>
            <a:r>
              <a:t>Home  »  1 Depth  »  2 Depth</a:t>
            </a:r>
          </a:p>
        </p:txBody>
      </p:sp>
      <p:sp>
        <p:nvSpPr>
          <p:cNvPr id="26" name="TextBox 53"/>
          <p:cNvSpPr txBox="1"/>
          <p:nvPr/>
        </p:nvSpPr>
        <p:spPr>
          <a:xfrm>
            <a:off x="7528630" y="813923"/>
            <a:ext cx="502700"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b="1" u="sng"/>
            </a:lvl1pPr>
          </a:lstStyle>
          <a:p>
            <a:r>
              <a:rPr lang="ko-KR" altLang="en-US" dirty="0" smtClean="0"/>
              <a:t>개인정보</a:t>
            </a:r>
            <a:endParaRPr dirty="0"/>
          </a:p>
        </p:txBody>
      </p:sp>
      <p:sp>
        <p:nvSpPr>
          <p:cNvPr id="31" name="직선 연결선 2"/>
          <p:cNvSpPr/>
          <p:nvPr/>
        </p:nvSpPr>
        <p:spPr>
          <a:xfrm>
            <a:off x="861646" y="1659168"/>
            <a:ext cx="7260038" cy="1"/>
          </a:xfrm>
          <a:prstGeom prst="line">
            <a:avLst/>
          </a:prstGeom>
          <a:ln w="6350">
            <a:solidFill>
              <a:srgbClr val="404040"/>
            </a:solidFill>
            <a:miter/>
          </a:ln>
        </p:spPr>
        <p:txBody>
          <a:bodyPr lIns="45719" rIns="45719"/>
          <a:lstStyle/>
          <a:p>
            <a:endParaRPr/>
          </a:p>
        </p:txBody>
      </p:sp>
      <p:grpSp>
        <p:nvGrpSpPr>
          <p:cNvPr id="154" name="Google Shape;426;p17"/>
          <p:cNvGrpSpPr/>
          <p:nvPr/>
        </p:nvGrpSpPr>
        <p:grpSpPr>
          <a:xfrm>
            <a:off x="7098330" y="-2453203"/>
            <a:ext cx="860599" cy="270478"/>
            <a:chOff x="-1" y="0"/>
            <a:chExt cx="1260002" cy="360000"/>
          </a:xfrm>
        </p:grpSpPr>
        <p:sp>
          <p:nvSpPr>
            <p:cNvPr id="155"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56" name="Destination"/>
            <p:cNvSpPr txBox="1"/>
            <p:nvPr/>
          </p:nvSpPr>
          <p:spPr>
            <a:xfrm>
              <a:off x="52074" y="46896"/>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개발지원</a:t>
              </a:r>
              <a:endParaRPr sz="700" dirty="0"/>
            </a:p>
          </p:txBody>
        </p:sp>
      </p:grpSp>
      <p:cxnSp>
        <p:nvCxnSpPr>
          <p:cNvPr id="157" name="직선 연결선 156"/>
          <p:cNvCxnSpPr/>
          <p:nvPr/>
        </p:nvCxnSpPr>
        <p:spPr>
          <a:xfrm flipH="1">
            <a:off x="7530912" y="-2261406"/>
            <a:ext cx="4" cy="313943"/>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grpSp>
        <p:nvGrpSpPr>
          <p:cNvPr id="158" name="Google Shape;428;p17"/>
          <p:cNvGrpSpPr/>
          <p:nvPr/>
        </p:nvGrpSpPr>
        <p:grpSpPr>
          <a:xfrm>
            <a:off x="7096823" y="-2003019"/>
            <a:ext cx="860600" cy="300347"/>
            <a:chOff x="-1" y="0"/>
            <a:chExt cx="1260002" cy="360000"/>
          </a:xfrm>
          <a:solidFill>
            <a:schemeClr val="tx2">
              <a:lumMod val="40000"/>
              <a:lumOff val="60000"/>
            </a:schemeClr>
          </a:solidFill>
        </p:grpSpPr>
        <p:sp>
          <p:nvSpPr>
            <p:cNvPr id="159"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0" name="Traits"/>
            <p:cNvSpPr txBox="1"/>
            <p:nvPr/>
          </p:nvSpPr>
          <p:spPr>
            <a:xfrm>
              <a:off x="52074" y="69353"/>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문의</a:t>
              </a:r>
              <a:endParaRPr sz="600" dirty="0">
                <a:solidFill>
                  <a:schemeClr val="tx1"/>
                </a:solidFill>
              </a:endParaRPr>
            </a:p>
          </p:txBody>
        </p:sp>
      </p:grpSp>
      <p:grpSp>
        <p:nvGrpSpPr>
          <p:cNvPr id="161" name="Google Shape;428;p17"/>
          <p:cNvGrpSpPr/>
          <p:nvPr/>
        </p:nvGrpSpPr>
        <p:grpSpPr>
          <a:xfrm>
            <a:off x="7096163" y="-1505031"/>
            <a:ext cx="860600" cy="300347"/>
            <a:chOff x="-1" y="0"/>
            <a:chExt cx="1260002" cy="360000"/>
          </a:xfrm>
          <a:solidFill>
            <a:schemeClr val="tx2">
              <a:lumMod val="40000"/>
              <a:lumOff val="60000"/>
            </a:schemeClr>
          </a:solidFill>
        </p:grpSpPr>
        <p:sp>
          <p:nvSpPr>
            <p:cNvPr id="162"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3" name="Traits"/>
            <p:cNvSpPr txBox="1"/>
            <p:nvPr/>
          </p:nvSpPr>
          <p:spPr>
            <a:xfrm>
              <a:off x="52074" y="69353"/>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가이드</a:t>
              </a:r>
              <a:endParaRPr sz="600" dirty="0">
                <a:solidFill>
                  <a:schemeClr val="tx1"/>
                </a:solidFill>
              </a:endParaRPr>
            </a:p>
          </p:txBody>
        </p:sp>
      </p:grpSp>
      <p:grpSp>
        <p:nvGrpSpPr>
          <p:cNvPr id="164" name="Google Shape;428;p17"/>
          <p:cNvGrpSpPr/>
          <p:nvPr/>
        </p:nvGrpSpPr>
        <p:grpSpPr>
          <a:xfrm>
            <a:off x="7096163" y="-1018334"/>
            <a:ext cx="860600" cy="300347"/>
            <a:chOff x="-1" y="0"/>
            <a:chExt cx="1260002" cy="360000"/>
          </a:xfrm>
          <a:solidFill>
            <a:schemeClr val="tx2">
              <a:lumMod val="40000"/>
              <a:lumOff val="60000"/>
            </a:schemeClr>
          </a:solidFill>
        </p:grpSpPr>
        <p:sp>
          <p:nvSpPr>
            <p:cNvPr id="165"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6" name="Traits"/>
            <p:cNvSpPr txBox="1"/>
            <p:nvPr/>
          </p:nvSpPr>
          <p:spPr>
            <a:xfrm>
              <a:off x="52074" y="14018"/>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인프라  이용</a:t>
              </a:r>
              <a:endParaRPr lang="en-US" altLang="ko-KR" sz="600" dirty="0" smtClean="0">
                <a:solidFill>
                  <a:schemeClr val="tx1"/>
                </a:solidFill>
              </a:endParaRPr>
            </a:p>
            <a:p>
              <a:r>
                <a:rPr lang="ko-KR" altLang="en-US" sz="600" dirty="0" smtClean="0">
                  <a:solidFill>
                    <a:schemeClr val="tx1"/>
                  </a:solidFill>
                </a:rPr>
                <a:t>가이드</a:t>
              </a:r>
              <a:endParaRPr sz="600" dirty="0">
                <a:solidFill>
                  <a:schemeClr val="tx1"/>
                </a:solidFill>
              </a:endParaRPr>
            </a:p>
          </p:txBody>
        </p:sp>
      </p:grpSp>
      <p:grpSp>
        <p:nvGrpSpPr>
          <p:cNvPr id="167" name="Google Shape;428;p17"/>
          <p:cNvGrpSpPr/>
          <p:nvPr/>
        </p:nvGrpSpPr>
        <p:grpSpPr>
          <a:xfrm>
            <a:off x="7105315" y="-534710"/>
            <a:ext cx="860600" cy="300347"/>
            <a:chOff x="-1" y="0"/>
            <a:chExt cx="1260002" cy="360000"/>
          </a:xfrm>
          <a:solidFill>
            <a:schemeClr val="tx2">
              <a:lumMod val="40000"/>
              <a:lumOff val="60000"/>
            </a:schemeClr>
          </a:solidFill>
        </p:grpSpPr>
        <p:sp>
          <p:nvSpPr>
            <p:cNvPr id="168"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9" name="Traits"/>
            <p:cNvSpPr txBox="1"/>
            <p:nvPr/>
          </p:nvSpPr>
          <p:spPr>
            <a:xfrm>
              <a:off x="52074" y="14018"/>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환경 </a:t>
              </a:r>
              <a:endParaRPr lang="en-US" altLang="ko-KR" sz="600" dirty="0" smtClean="0">
                <a:solidFill>
                  <a:schemeClr val="tx1"/>
                </a:solidFill>
              </a:endParaRPr>
            </a:p>
            <a:p>
              <a:r>
                <a:rPr lang="ko-KR" altLang="en-US" sz="600" dirty="0" smtClean="0">
                  <a:solidFill>
                    <a:schemeClr val="tx1"/>
                  </a:solidFill>
                </a:rPr>
                <a:t>구성 가이드</a:t>
              </a:r>
              <a:endParaRPr sz="600" dirty="0">
                <a:solidFill>
                  <a:schemeClr val="tx1"/>
                </a:solidFill>
              </a:endParaRPr>
            </a:p>
          </p:txBody>
        </p:sp>
      </p:grpSp>
      <p:grpSp>
        <p:nvGrpSpPr>
          <p:cNvPr id="170" name="Google Shape;426;p17"/>
          <p:cNvGrpSpPr/>
          <p:nvPr/>
        </p:nvGrpSpPr>
        <p:grpSpPr>
          <a:xfrm>
            <a:off x="3851841" y="-1555227"/>
            <a:ext cx="860599" cy="307734"/>
            <a:chOff x="-1" y="-24791"/>
            <a:chExt cx="1260002" cy="409587"/>
          </a:xfrm>
        </p:grpSpPr>
        <p:sp>
          <p:nvSpPr>
            <p:cNvPr id="171"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72" name="Destination"/>
            <p:cNvSpPr txBox="1"/>
            <p:nvPr/>
          </p:nvSpPr>
          <p:spPr>
            <a:xfrm>
              <a:off x="52074" y="-24791"/>
              <a:ext cx="1155852" cy="4095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서비스 개발 신청 관리</a:t>
              </a:r>
              <a:endParaRPr sz="700" dirty="0"/>
            </a:p>
          </p:txBody>
        </p:sp>
      </p:grpSp>
      <p:grpSp>
        <p:nvGrpSpPr>
          <p:cNvPr id="173" name="Google Shape;426;p17"/>
          <p:cNvGrpSpPr/>
          <p:nvPr/>
        </p:nvGrpSpPr>
        <p:grpSpPr>
          <a:xfrm>
            <a:off x="2413851" y="-1547941"/>
            <a:ext cx="860599" cy="270478"/>
            <a:chOff x="-1" y="0"/>
            <a:chExt cx="1260002" cy="360000"/>
          </a:xfrm>
        </p:grpSpPr>
        <p:sp>
          <p:nvSpPr>
            <p:cNvPr id="174"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75" name="Destination"/>
            <p:cNvSpPr txBox="1"/>
            <p:nvPr/>
          </p:nvSpPr>
          <p:spPr>
            <a:xfrm>
              <a:off x="52074" y="46896"/>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인프라 관리</a:t>
              </a:r>
              <a:endParaRPr sz="700" dirty="0"/>
            </a:p>
          </p:txBody>
        </p:sp>
      </p:grpSp>
      <p:sp>
        <p:nvSpPr>
          <p:cNvPr id="192" name="TextBox 21"/>
          <p:cNvSpPr txBox="1"/>
          <p:nvPr/>
        </p:nvSpPr>
        <p:spPr>
          <a:xfrm>
            <a:off x="5755423" y="1293850"/>
            <a:ext cx="778416"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이용 가이드</a:t>
            </a:r>
            <a:endParaRPr dirty="0"/>
          </a:p>
        </p:txBody>
      </p:sp>
      <p:grpSp>
        <p:nvGrpSpPr>
          <p:cNvPr id="194" name="그룹 73"/>
          <p:cNvGrpSpPr/>
          <p:nvPr/>
        </p:nvGrpSpPr>
        <p:grpSpPr>
          <a:xfrm>
            <a:off x="1905678" y="7874599"/>
            <a:ext cx="2008273" cy="540060"/>
            <a:chOff x="748483" y="980728"/>
            <a:chExt cx="2008273" cy="540060"/>
          </a:xfrm>
        </p:grpSpPr>
        <p:sp>
          <p:nvSpPr>
            <p:cNvPr id="195" name="오각형 194"/>
            <p:cNvSpPr/>
            <p:nvPr/>
          </p:nvSpPr>
          <p:spPr bwMode="auto">
            <a:xfrm>
              <a:off x="748483" y="980728"/>
              <a:ext cx="2008273" cy="540060"/>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196" name="TextBox 195"/>
            <p:cNvSpPr txBox="1"/>
            <p:nvPr/>
          </p:nvSpPr>
          <p:spPr>
            <a:xfrm>
              <a:off x="1604628" y="1197846"/>
              <a:ext cx="639919" cy="230832"/>
            </a:xfrm>
            <a:prstGeom prst="rect">
              <a:avLst/>
            </a:prstGeom>
            <a:noFill/>
          </p:spPr>
          <p:txBody>
            <a:bodyPr wrap="none" rtlCol="0">
              <a:spAutoFit/>
            </a:bodyPr>
            <a:lstStyle/>
            <a:p>
              <a:r>
                <a:rPr lang="ko-KR" altLang="en-US" sz="900" b="1" dirty="0" smtClean="0"/>
                <a:t>약관동의</a:t>
              </a:r>
              <a:endParaRPr lang="ko-KR" altLang="en-US" sz="900" b="1" dirty="0"/>
            </a:p>
          </p:txBody>
        </p:sp>
        <p:sp>
          <p:nvSpPr>
            <p:cNvPr id="197" name="TextBox 196"/>
            <p:cNvSpPr txBox="1"/>
            <p:nvPr/>
          </p:nvSpPr>
          <p:spPr>
            <a:xfrm>
              <a:off x="1616779" y="1081916"/>
              <a:ext cx="526106" cy="200055"/>
            </a:xfrm>
            <a:prstGeom prst="rect">
              <a:avLst/>
            </a:prstGeom>
            <a:no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198" name="Panel"/>
            <p:cNvSpPr>
              <a:spLocks/>
            </p:cNvSpPr>
            <p:nvPr/>
          </p:nvSpPr>
          <p:spPr bwMode="auto">
            <a:xfrm>
              <a:off x="848544" y="1081916"/>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199" name="그룹 74"/>
          <p:cNvGrpSpPr/>
          <p:nvPr/>
        </p:nvGrpSpPr>
        <p:grpSpPr>
          <a:xfrm>
            <a:off x="6298167" y="7874599"/>
            <a:ext cx="2008273" cy="540060"/>
            <a:chOff x="748483" y="980728"/>
            <a:chExt cx="2008273" cy="540060"/>
          </a:xfrm>
        </p:grpSpPr>
        <p:sp>
          <p:nvSpPr>
            <p:cNvPr id="200" name="오각형 199"/>
            <p:cNvSpPr/>
            <p:nvPr/>
          </p:nvSpPr>
          <p:spPr bwMode="auto">
            <a:xfrm>
              <a:off x="748483" y="980728"/>
              <a:ext cx="2008273" cy="540060"/>
            </a:xfrm>
            <a:prstGeom prst="homePlate">
              <a:avLst/>
            </a:prstGeom>
            <a:noFill/>
            <a:ln w="3175" algn="ctr">
              <a:solidFill>
                <a:schemeClr val="tx1">
                  <a:lumMod val="50000"/>
                  <a:lumOff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201" name="TextBox 200"/>
            <p:cNvSpPr txBox="1"/>
            <p:nvPr/>
          </p:nvSpPr>
          <p:spPr>
            <a:xfrm>
              <a:off x="1604628" y="1197846"/>
              <a:ext cx="639919" cy="230832"/>
            </a:xfrm>
            <a:prstGeom prst="rect">
              <a:avLst/>
            </a:prstGeom>
            <a:noFill/>
          </p:spPr>
          <p:txBody>
            <a:bodyPr wrap="none" rtlCol="0">
              <a:spAutoFit/>
            </a:bodyPr>
            <a:lstStyle/>
            <a:p>
              <a:r>
                <a:rPr lang="ko-KR" altLang="en-US" sz="900" b="1" dirty="0" smtClean="0"/>
                <a:t>가입완료</a:t>
              </a:r>
              <a:endParaRPr lang="ko-KR" altLang="en-US" sz="900" b="1" dirty="0"/>
            </a:p>
          </p:txBody>
        </p:sp>
        <p:sp>
          <p:nvSpPr>
            <p:cNvPr id="202" name="TextBox 201"/>
            <p:cNvSpPr txBox="1"/>
            <p:nvPr/>
          </p:nvSpPr>
          <p:spPr>
            <a:xfrm>
              <a:off x="1616779" y="1081916"/>
              <a:ext cx="510076" cy="200055"/>
            </a:xfrm>
            <a:prstGeom prst="rect">
              <a:avLst/>
            </a:prstGeom>
            <a:noFill/>
          </p:spPr>
          <p:txBody>
            <a:bodyPr wrap="none" rtlCol="0">
              <a:spAutoFit/>
            </a:bodyPr>
            <a:lstStyle/>
            <a:p>
              <a:r>
                <a:rPr lang="en-US" altLang="ko-KR" sz="700" dirty="0" smtClean="0">
                  <a:latin typeface="+mj-ea"/>
                  <a:ea typeface="+mj-ea"/>
                </a:rPr>
                <a:t>STEP 03</a:t>
              </a:r>
              <a:endParaRPr lang="ko-KR" altLang="en-US" sz="700" dirty="0">
                <a:latin typeface="+mj-ea"/>
                <a:ea typeface="+mj-ea"/>
              </a:endParaRPr>
            </a:p>
          </p:txBody>
        </p:sp>
        <p:sp>
          <p:nvSpPr>
            <p:cNvPr id="203" name="Panel"/>
            <p:cNvSpPr>
              <a:spLocks/>
            </p:cNvSpPr>
            <p:nvPr/>
          </p:nvSpPr>
          <p:spPr bwMode="auto">
            <a:xfrm>
              <a:off x="848544" y="1081916"/>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204" name="그룹 203"/>
          <p:cNvGrpSpPr/>
          <p:nvPr/>
        </p:nvGrpSpPr>
        <p:grpSpPr>
          <a:xfrm>
            <a:off x="3937804" y="7874599"/>
            <a:ext cx="2347981" cy="538417"/>
            <a:chOff x="2780609" y="908720"/>
            <a:chExt cx="2347981" cy="538417"/>
          </a:xfrm>
        </p:grpSpPr>
        <p:sp>
          <p:nvSpPr>
            <p:cNvPr id="205" name="오각형 204"/>
            <p:cNvSpPr/>
            <p:nvPr/>
          </p:nvSpPr>
          <p:spPr bwMode="auto">
            <a:xfrm>
              <a:off x="2780609" y="908720"/>
              <a:ext cx="2347981" cy="538417"/>
            </a:xfrm>
            <a:prstGeom prst="homePlate">
              <a:avLst/>
            </a:prstGeom>
            <a:solidFill>
              <a:schemeClr val="bg1"/>
            </a:solidFill>
            <a:ln w="3175" algn="ctr">
              <a:solidFill>
                <a:schemeClr val="tx1"/>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206" name="TextBox 205"/>
            <p:cNvSpPr txBox="1"/>
            <p:nvPr/>
          </p:nvSpPr>
          <p:spPr>
            <a:xfrm>
              <a:off x="3648905" y="1125838"/>
              <a:ext cx="1273105" cy="230832"/>
            </a:xfrm>
            <a:prstGeom prst="rect">
              <a:avLst/>
            </a:prstGeom>
            <a:noFill/>
          </p:spPr>
          <p:txBody>
            <a:bodyPr wrap="none" rtlCol="0">
              <a:spAutoFit/>
            </a:bodyPr>
            <a:lstStyle/>
            <a:p>
              <a:r>
                <a:rPr lang="ko-KR" altLang="en-US" sz="900" b="1" dirty="0" smtClean="0"/>
                <a:t>본인인증 및 정보입력</a:t>
              </a:r>
              <a:endParaRPr lang="ko-KR" altLang="en-US" sz="900" b="1" dirty="0"/>
            </a:p>
          </p:txBody>
        </p:sp>
        <p:sp>
          <p:nvSpPr>
            <p:cNvPr id="207" name="TextBox 206"/>
            <p:cNvSpPr txBox="1"/>
            <p:nvPr/>
          </p:nvSpPr>
          <p:spPr>
            <a:xfrm>
              <a:off x="3661056" y="1009908"/>
              <a:ext cx="510076" cy="200055"/>
            </a:xfrm>
            <a:prstGeom prst="rect">
              <a:avLst/>
            </a:prstGeom>
            <a:noFill/>
          </p:spPr>
          <p:txBody>
            <a:bodyPr wrap="none" rtlCol="0">
              <a:spAutoFit/>
            </a:bodyPr>
            <a:lstStyle/>
            <a:p>
              <a:r>
                <a:rPr lang="en-US" altLang="ko-KR" sz="700" dirty="0" smtClean="0">
                  <a:latin typeface="+mj-ea"/>
                  <a:ea typeface="+mj-ea"/>
                </a:rPr>
                <a:t>STEP 02</a:t>
              </a:r>
              <a:endParaRPr lang="ko-KR" altLang="en-US" sz="700" dirty="0">
                <a:latin typeface="+mj-ea"/>
                <a:ea typeface="+mj-ea"/>
              </a:endParaRPr>
            </a:p>
          </p:txBody>
        </p:sp>
        <p:sp>
          <p:nvSpPr>
            <p:cNvPr id="208" name="Panel"/>
            <p:cNvSpPr>
              <a:spLocks/>
            </p:cNvSpPr>
            <p:nvPr/>
          </p:nvSpPr>
          <p:spPr bwMode="auto">
            <a:xfrm>
              <a:off x="2892821" y="1009908"/>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209" name="그룹 73"/>
          <p:cNvGrpSpPr/>
          <p:nvPr/>
        </p:nvGrpSpPr>
        <p:grpSpPr>
          <a:xfrm>
            <a:off x="3708303" y="7200042"/>
            <a:ext cx="1608287" cy="253916"/>
            <a:chOff x="748483" y="1123800"/>
            <a:chExt cx="2008273" cy="253916"/>
          </a:xfrm>
        </p:grpSpPr>
        <p:sp>
          <p:nvSpPr>
            <p:cNvPr id="210" name="오각형 209"/>
            <p:cNvSpPr/>
            <p:nvPr/>
          </p:nvSpPr>
          <p:spPr bwMode="auto">
            <a:xfrm>
              <a:off x="748483" y="1123800"/>
              <a:ext cx="2008273" cy="253916"/>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sz="700">
                <a:ea typeface="돋움" pitchFamily="50" charset="-127"/>
              </a:endParaRPr>
            </a:p>
          </p:txBody>
        </p:sp>
        <p:sp>
          <p:nvSpPr>
            <p:cNvPr id="212" name="TextBox 211"/>
            <p:cNvSpPr txBox="1"/>
            <p:nvPr/>
          </p:nvSpPr>
          <p:spPr>
            <a:xfrm>
              <a:off x="1655266" y="1174382"/>
              <a:ext cx="542136" cy="200055"/>
            </a:xfrm>
            <a:prstGeom prst="rect">
              <a:avLst/>
            </a:prstGeom>
            <a:no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213" name="Panel"/>
            <p:cNvSpPr>
              <a:spLocks/>
            </p:cNvSpPr>
            <p:nvPr/>
          </p:nvSpPr>
          <p:spPr bwMode="auto">
            <a:xfrm>
              <a:off x="874202" y="1180379"/>
              <a:ext cx="644876" cy="158238"/>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grpSp>
        <p:nvGrpSpPr>
          <p:cNvPr id="234" name="그룹 73"/>
          <p:cNvGrpSpPr/>
          <p:nvPr/>
        </p:nvGrpSpPr>
        <p:grpSpPr>
          <a:xfrm>
            <a:off x="6278161" y="7223693"/>
            <a:ext cx="1160330" cy="253916"/>
            <a:chOff x="748483" y="1123800"/>
            <a:chExt cx="2008273" cy="253916"/>
          </a:xfrm>
        </p:grpSpPr>
        <p:sp>
          <p:nvSpPr>
            <p:cNvPr id="235" name="오각형 234"/>
            <p:cNvSpPr/>
            <p:nvPr/>
          </p:nvSpPr>
          <p:spPr bwMode="auto">
            <a:xfrm>
              <a:off x="748483" y="1123800"/>
              <a:ext cx="2008273" cy="253916"/>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sz="700">
                <a:ea typeface="돋움" pitchFamily="50" charset="-127"/>
              </a:endParaRPr>
            </a:p>
          </p:txBody>
        </p:sp>
        <p:sp>
          <p:nvSpPr>
            <p:cNvPr id="236" name="TextBox 235"/>
            <p:cNvSpPr txBox="1"/>
            <p:nvPr/>
          </p:nvSpPr>
          <p:spPr>
            <a:xfrm>
              <a:off x="1655266" y="1174382"/>
              <a:ext cx="542136" cy="200055"/>
            </a:xfrm>
            <a:prstGeom prst="rect">
              <a:avLst/>
            </a:prstGeom>
            <a:no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237" name="Panel"/>
            <p:cNvSpPr>
              <a:spLocks/>
            </p:cNvSpPr>
            <p:nvPr/>
          </p:nvSpPr>
          <p:spPr bwMode="auto">
            <a:xfrm>
              <a:off x="874202" y="1180379"/>
              <a:ext cx="644876" cy="158238"/>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grpSp>
        <p:nvGrpSpPr>
          <p:cNvPr id="250" name="Google Shape;428;p17"/>
          <p:cNvGrpSpPr/>
          <p:nvPr/>
        </p:nvGrpSpPr>
        <p:grpSpPr>
          <a:xfrm>
            <a:off x="9016282" y="-1726118"/>
            <a:ext cx="860600" cy="300347"/>
            <a:chOff x="-1" y="0"/>
            <a:chExt cx="1260002" cy="360000"/>
          </a:xfrm>
          <a:solidFill>
            <a:schemeClr val="tx2">
              <a:lumMod val="40000"/>
              <a:lumOff val="60000"/>
            </a:schemeClr>
          </a:solidFill>
        </p:grpSpPr>
        <p:sp>
          <p:nvSpPr>
            <p:cNvPr id="251"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52"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개발 </a:t>
              </a:r>
              <a:endParaRPr lang="en-US" altLang="ko-KR" sz="600" dirty="0" smtClean="0">
                <a:solidFill>
                  <a:schemeClr val="tx1"/>
                </a:solidFill>
              </a:endParaRPr>
            </a:p>
            <a:p>
              <a:r>
                <a:rPr lang="ko-KR" altLang="en-US" sz="600" dirty="0" smtClean="0">
                  <a:solidFill>
                    <a:schemeClr val="tx1"/>
                  </a:solidFill>
                </a:rPr>
                <a:t>계획 관리</a:t>
              </a:r>
              <a:endParaRPr sz="600" dirty="0">
                <a:solidFill>
                  <a:schemeClr val="tx1"/>
                </a:solidFill>
              </a:endParaRPr>
            </a:p>
          </p:txBody>
        </p:sp>
      </p:grpSp>
      <p:grpSp>
        <p:nvGrpSpPr>
          <p:cNvPr id="253" name="Google Shape;428;p17"/>
          <p:cNvGrpSpPr/>
          <p:nvPr/>
        </p:nvGrpSpPr>
        <p:grpSpPr>
          <a:xfrm>
            <a:off x="9020064" y="-1250648"/>
            <a:ext cx="860600" cy="300347"/>
            <a:chOff x="-1" y="0"/>
            <a:chExt cx="1260002" cy="360000"/>
          </a:xfrm>
          <a:solidFill>
            <a:schemeClr val="tx2">
              <a:lumMod val="40000"/>
              <a:lumOff val="60000"/>
            </a:schemeClr>
          </a:solidFill>
        </p:grpSpPr>
        <p:sp>
          <p:nvSpPr>
            <p:cNvPr id="254"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55"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테스트 </a:t>
              </a:r>
              <a:endParaRPr lang="en-US" altLang="ko-KR" sz="600" dirty="0" smtClean="0">
                <a:solidFill>
                  <a:schemeClr val="tx1"/>
                </a:solidFill>
              </a:endParaRPr>
            </a:p>
            <a:p>
              <a:r>
                <a:rPr lang="ko-KR" altLang="en-US" sz="600" dirty="0" smtClean="0">
                  <a:solidFill>
                    <a:schemeClr val="tx1"/>
                  </a:solidFill>
                </a:rPr>
                <a:t>배포 관리</a:t>
              </a:r>
              <a:endParaRPr sz="600" dirty="0">
                <a:solidFill>
                  <a:schemeClr val="tx1"/>
                </a:solidFill>
              </a:endParaRPr>
            </a:p>
          </p:txBody>
        </p:sp>
      </p:grpSp>
      <p:grpSp>
        <p:nvGrpSpPr>
          <p:cNvPr id="256" name="Google Shape;428;p17"/>
          <p:cNvGrpSpPr/>
          <p:nvPr/>
        </p:nvGrpSpPr>
        <p:grpSpPr>
          <a:xfrm>
            <a:off x="9016282" y="-788736"/>
            <a:ext cx="860600" cy="300347"/>
            <a:chOff x="-1" y="0"/>
            <a:chExt cx="1260002" cy="360000"/>
          </a:xfrm>
          <a:solidFill>
            <a:schemeClr val="tx2">
              <a:lumMod val="40000"/>
              <a:lumOff val="60000"/>
            </a:schemeClr>
          </a:solidFill>
        </p:grpSpPr>
        <p:sp>
          <p:nvSpPr>
            <p:cNvPr id="257"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58"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운영 </a:t>
              </a:r>
              <a:endParaRPr lang="en-US" altLang="ko-KR" sz="600" dirty="0" smtClean="0">
                <a:solidFill>
                  <a:schemeClr val="tx1"/>
                </a:solidFill>
              </a:endParaRPr>
            </a:p>
            <a:p>
              <a:r>
                <a:rPr lang="ko-KR" altLang="en-US" sz="600" dirty="0" smtClean="0">
                  <a:solidFill>
                    <a:schemeClr val="tx1"/>
                  </a:solidFill>
                </a:rPr>
                <a:t>배포 관리</a:t>
              </a:r>
              <a:endParaRPr sz="600" dirty="0">
                <a:solidFill>
                  <a:schemeClr val="tx1"/>
                </a:solidFill>
              </a:endParaRPr>
            </a:p>
          </p:txBody>
        </p:sp>
      </p:grpSp>
      <p:grpSp>
        <p:nvGrpSpPr>
          <p:cNvPr id="259" name="Google Shape;428;p17"/>
          <p:cNvGrpSpPr/>
          <p:nvPr/>
        </p:nvGrpSpPr>
        <p:grpSpPr>
          <a:xfrm>
            <a:off x="9012817" y="-2217957"/>
            <a:ext cx="860600" cy="300347"/>
            <a:chOff x="-1" y="0"/>
            <a:chExt cx="1260002" cy="360000"/>
          </a:xfrm>
          <a:solidFill>
            <a:schemeClr val="tx2">
              <a:lumMod val="40000"/>
              <a:lumOff val="60000"/>
            </a:schemeClr>
          </a:solidFill>
        </p:grpSpPr>
        <p:sp>
          <p:nvSpPr>
            <p:cNvPr id="260"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61" name="Traits"/>
            <p:cNvSpPr txBox="1"/>
            <p:nvPr/>
          </p:nvSpPr>
          <p:spPr>
            <a:xfrm>
              <a:off x="52074" y="69354"/>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개발 관리</a:t>
              </a:r>
              <a:endParaRPr sz="600" dirty="0">
                <a:solidFill>
                  <a:schemeClr val="tx1"/>
                </a:solidFill>
              </a:endParaRPr>
            </a:p>
          </p:txBody>
        </p:sp>
      </p:grpSp>
      <p:sp>
        <p:nvSpPr>
          <p:cNvPr id="265" name="Tab 1"/>
          <p:cNvSpPr/>
          <p:nvPr/>
        </p:nvSpPr>
        <p:spPr>
          <a:xfrm>
            <a:off x="1848169" y="8938347"/>
            <a:ext cx="962008" cy="216024"/>
          </a:xfrm>
          <a:prstGeom prst="round2SameRect">
            <a:avLst/>
          </a:prstGeom>
          <a:solidFill>
            <a:srgbClr val="FFFFFF"/>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b="1" dirty="0" smtClean="0">
                <a:solidFill>
                  <a:srgbClr val="333333"/>
                </a:solidFill>
                <a:latin typeface="Calibri" pitchFamily="34" charset="0"/>
                <a:cs typeface="Calibri" pitchFamily="34" charset="0"/>
              </a:rPr>
              <a:t>전체현황</a:t>
            </a:r>
            <a:endParaRPr lang="en-US" sz="800" b="1" dirty="0">
              <a:solidFill>
                <a:srgbClr val="333333"/>
              </a:solidFill>
              <a:latin typeface="Calibri" pitchFamily="34" charset="0"/>
              <a:cs typeface="Calibri" pitchFamily="34" charset="0"/>
            </a:endParaRPr>
          </a:p>
        </p:txBody>
      </p:sp>
      <p:sp>
        <p:nvSpPr>
          <p:cNvPr id="266" name="Tab 2"/>
          <p:cNvSpPr/>
          <p:nvPr/>
        </p:nvSpPr>
        <p:spPr>
          <a:xfrm>
            <a:off x="2858707" y="8938347"/>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최신 </a:t>
            </a:r>
            <a:r>
              <a:rPr lang="ko-KR" altLang="en-US" sz="800" dirty="0" err="1">
                <a:solidFill>
                  <a:srgbClr val="333333"/>
                </a:solidFill>
                <a:latin typeface="Calibri" pitchFamily="34" charset="0"/>
                <a:cs typeface="Calibri" pitchFamily="34" charset="0"/>
              </a:rPr>
              <a:t>컨텐츠</a:t>
            </a:r>
            <a:endParaRPr lang="ko-KR" altLang="en-US" sz="800" dirty="0">
              <a:solidFill>
                <a:srgbClr val="333333"/>
              </a:solidFill>
              <a:latin typeface="Calibri" pitchFamily="34" charset="0"/>
              <a:cs typeface="Calibri" pitchFamily="34" charset="0"/>
            </a:endParaRPr>
          </a:p>
        </p:txBody>
      </p:sp>
      <p:cxnSp>
        <p:nvCxnSpPr>
          <p:cNvPr id="267" name="Active Tab Marker"/>
          <p:cNvCxnSpPr>
            <a:cxnSpLocks/>
          </p:cNvCxnSpPr>
          <p:nvPr/>
        </p:nvCxnSpPr>
        <p:spPr bwMode="auto">
          <a:xfrm>
            <a:off x="1855881" y="9154371"/>
            <a:ext cx="946584" cy="0"/>
          </a:xfrm>
          <a:prstGeom prst="line">
            <a:avLst/>
          </a:prstGeom>
          <a:ln w="6350" cap="sq" cmpd="sng" algn="ctr">
            <a:solidFill>
              <a:schemeClr val="bg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Tab 2"/>
          <p:cNvSpPr/>
          <p:nvPr/>
        </p:nvSpPr>
        <p:spPr>
          <a:xfrm>
            <a:off x="3604692" y="8935306"/>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클릭순위</a:t>
            </a:r>
          </a:p>
        </p:txBody>
      </p:sp>
      <p:sp>
        <p:nvSpPr>
          <p:cNvPr id="269" name="Tab 2"/>
          <p:cNvSpPr/>
          <p:nvPr/>
        </p:nvSpPr>
        <p:spPr>
          <a:xfrm>
            <a:off x="4356872" y="8932265"/>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err="1">
                <a:solidFill>
                  <a:srgbClr val="333333"/>
                </a:solidFill>
                <a:latin typeface="Calibri" pitchFamily="34" charset="0"/>
                <a:cs typeface="Calibri" pitchFamily="34" charset="0"/>
              </a:rPr>
              <a:t>댓글순위</a:t>
            </a:r>
            <a:endParaRPr lang="ko-KR" altLang="en-US" sz="800" dirty="0">
              <a:solidFill>
                <a:srgbClr val="333333"/>
              </a:solidFill>
              <a:latin typeface="Calibri" pitchFamily="34" charset="0"/>
              <a:cs typeface="Calibri" pitchFamily="34" charset="0"/>
            </a:endParaRPr>
          </a:p>
        </p:txBody>
      </p:sp>
      <p:sp>
        <p:nvSpPr>
          <p:cNvPr id="270" name="Tab 2"/>
          <p:cNvSpPr/>
          <p:nvPr/>
        </p:nvSpPr>
        <p:spPr>
          <a:xfrm>
            <a:off x="5096773" y="8937316"/>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스크랩순위</a:t>
            </a:r>
          </a:p>
        </p:txBody>
      </p:sp>
      <p:sp>
        <p:nvSpPr>
          <p:cNvPr id="271" name="Tab 2"/>
          <p:cNvSpPr/>
          <p:nvPr/>
        </p:nvSpPr>
        <p:spPr>
          <a:xfrm>
            <a:off x="5836938" y="8934275"/>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선물순위</a:t>
            </a:r>
          </a:p>
        </p:txBody>
      </p:sp>
      <p:sp>
        <p:nvSpPr>
          <p:cNvPr id="272" name="Tab 2"/>
          <p:cNvSpPr/>
          <p:nvPr/>
        </p:nvSpPr>
        <p:spPr>
          <a:xfrm>
            <a:off x="6581618" y="8937316"/>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smtClean="0">
                <a:solidFill>
                  <a:srgbClr val="333333"/>
                </a:solidFill>
                <a:latin typeface="Calibri" pitchFamily="34" charset="0"/>
                <a:cs typeface="Calibri" pitchFamily="34" charset="0"/>
              </a:rPr>
              <a:t>검색키워드</a:t>
            </a:r>
            <a:endParaRPr lang="ko-KR" altLang="en-US" sz="800" dirty="0">
              <a:solidFill>
                <a:srgbClr val="333333"/>
              </a:solidFill>
              <a:latin typeface="Calibri" pitchFamily="34" charset="0"/>
              <a:cs typeface="Calibri" pitchFamily="34" charset="0"/>
            </a:endParaRPr>
          </a:p>
        </p:txBody>
      </p:sp>
      <p:sp>
        <p:nvSpPr>
          <p:cNvPr id="273" name="Tab 2"/>
          <p:cNvSpPr/>
          <p:nvPr/>
        </p:nvSpPr>
        <p:spPr>
          <a:xfrm>
            <a:off x="7321783" y="8934275"/>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smtClean="0">
                <a:solidFill>
                  <a:srgbClr val="333333"/>
                </a:solidFill>
                <a:latin typeface="Calibri" pitchFamily="34" charset="0"/>
                <a:cs typeface="Calibri" pitchFamily="34" charset="0"/>
              </a:rPr>
              <a:t>출연강사</a:t>
            </a:r>
            <a:endParaRPr lang="ko-KR" altLang="en-US" sz="800" dirty="0">
              <a:solidFill>
                <a:srgbClr val="333333"/>
              </a:solidFill>
              <a:latin typeface="Calibri" pitchFamily="34" charset="0"/>
              <a:cs typeface="Calibri" pitchFamily="34" charset="0"/>
            </a:endParaRPr>
          </a:p>
        </p:txBody>
      </p:sp>
      <p:sp>
        <p:nvSpPr>
          <p:cNvPr id="287" name="TextBox 20"/>
          <p:cNvSpPr txBox="1"/>
          <p:nvPr/>
        </p:nvSpPr>
        <p:spPr>
          <a:xfrm>
            <a:off x="4547690" y="1301291"/>
            <a:ext cx="973983"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공지</a:t>
            </a:r>
            <a:r>
              <a:rPr lang="en-US" altLang="ko-KR" dirty="0" smtClean="0"/>
              <a:t>/</a:t>
            </a:r>
            <a:r>
              <a:rPr lang="ko-KR" altLang="en-US" dirty="0" smtClean="0"/>
              <a:t>자료</a:t>
            </a:r>
            <a:r>
              <a:rPr lang="en-US" altLang="ko-KR" dirty="0" smtClean="0"/>
              <a:t>/FAQ</a:t>
            </a:r>
            <a:endParaRPr dirty="0"/>
          </a:p>
        </p:txBody>
      </p:sp>
      <p:sp>
        <p:nvSpPr>
          <p:cNvPr id="139" name="직사각형 138"/>
          <p:cNvSpPr/>
          <p:nvPr/>
        </p:nvSpPr>
        <p:spPr bwMode="auto">
          <a:xfrm>
            <a:off x="1043852" y="7357913"/>
            <a:ext cx="681552" cy="232833"/>
          </a:xfrm>
          <a:prstGeom prst="rect">
            <a:avLst/>
          </a:prstGeom>
          <a:solidFill>
            <a:schemeClr val="accent2">
              <a:lumMod val="20000"/>
              <a:lumOff val="80000"/>
              <a:alpha val="63000"/>
            </a:schemeClr>
          </a:solidFill>
          <a:ln w="9525" algn="ctr">
            <a:solidFill>
              <a:srgbClr val="FF0000"/>
            </a:solidFill>
            <a:prstDash val="dash"/>
            <a:round/>
            <a:headEnd/>
            <a:tailEnd/>
          </a:ln>
          <a:extLst/>
        </p:spPr>
        <p:txBody>
          <a:bodyPr wrap="square" rtlCol="0" anchor="ctr">
            <a:no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140" name="직사각형 139"/>
          <p:cNvSpPr/>
          <p:nvPr/>
        </p:nvSpPr>
        <p:spPr bwMode="auto">
          <a:xfrm>
            <a:off x="981694" y="1304124"/>
            <a:ext cx="681552" cy="232833"/>
          </a:xfrm>
          <a:prstGeom prst="rect">
            <a:avLst/>
          </a:prstGeom>
          <a:solidFill>
            <a:schemeClr val="accent2">
              <a:lumMod val="20000"/>
              <a:lumOff val="80000"/>
              <a:alpha val="63000"/>
            </a:schemeClr>
          </a:solidFill>
          <a:ln w="9525" algn="ctr">
            <a:solidFill>
              <a:srgbClr val="FF0000"/>
            </a:solidFill>
            <a:prstDash val="dash"/>
            <a:round/>
            <a:headEnd/>
            <a:tailEnd/>
          </a:ln>
          <a:extLst/>
        </p:spPr>
        <p:txBody>
          <a:bodyPr wrap="square" rtlCol="0" anchor="ctr">
            <a:no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graphicFrame>
        <p:nvGraphicFramePr>
          <p:cNvPr id="179" name="Group 163"/>
          <p:cNvGraphicFramePr>
            <a:graphicFrameLocks noGrp="1"/>
          </p:cNvGraphicFramePr>
          <p:nvPr>
            <p:extLst>
              <p:ext uri="{D42A27DB-BD31-4B8C-83A1-F6EECF244321}">
                <p14:modId xmlns:p14="http://schemas.microsoft.com/office/powerpoint/2010/main" val="3648600515"/>
              </p:ext>
            </p:extLst>
          </p:nvPr>
        </p:nvGraphicFramePr>
        <p:xfrm>
          <a:off x="1233359" y="2479170"/>
          <a:ext cx="6400762" cy="606933"/>
        </p:xfrm>
        <a:graphic>
          <a:graphicData uri="http://schemas.openxmlformats.org/drawingml/2006/table">
            <a:tbl>
              <a:tblPr>
                <a:effectLst/>
              </a:tblPr>
              <a:tblGrid>
                <a:gridCol w="928153">
                  <a:extLst>
                    <a:ext uri="{9D8B030D-6E8A-4147-A177-3AD203B41FA5}">
                      <a16:colId xmlns:a16="http://schemas.microsoft.com/office/drawing/2014/main" val="20000"/>
                    </a:ext>
                  </a:extLst>
                </a:gridCol>
                <a:gridCol w="2371645">
                  <a:extLst>
                    <a:ext uri="{9D8B030D-6E8A-4147-A177-3AD203B41FA5}">
                      <a16:colId xmlns:a16="http://schemas.microsoft.com/office/drawing/2014/main" val="20001"/>
                    </a:ext>
                  </a:extLst>
                </a:gridCol>
                <a:gridCol w="933450">
                  <a:extLst>
                    <a:ext uri="{9D8B030D-6E8A-4147-A177-3AD203B41FA5}">
                      <a16:colId xmlns:a16="http://schemas.microsoft.com/office/drawing/2014/main" val="4024162339"/>
                    </a:ext>
                  </a:extLst>
                </a:gridCol>
                <a:gridCol w="2167514">
                  <a:extLst>
                    <a:ext uri="{9D8B030D-6E8A-4147-A177-3AD203B41FA5}">
                      <a16:colId xmlns:a16="http://schemas.microsoft.com/office/drawing/2014/main" val="889296121"/>
                    </a:ext>
                  </a:extLst>
                </a:gridCol>
              </a:tblGrid>
              <a:tr h="303598">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테스트 </a:t>
                      </a:r>
                      <a:r>
                        <a:rPr kumimoji="1" lang="en-US" altLang="ko-KR" sz="700" b="1" i="0" u="none" strike="noStrike" cap="none" normalizeH="0" baseline="0" dirty="0" smtClean="0">
                          <a:ln>
                            <a:noFill/>
                          </a:ln>
                          <a:solidFill>
                            <a:srgbClr val="FF0000"/>
                          </a:solidFill>
                          <a:effectLst/>
                          <a:latin typeface="돋움" pitchFamily="50" charset="-127"/>
                          <a:ea typeface="돋움" pitchFamily="50" charset="-127"/>
                        </a:rPr>
                        <a:t>WEB </a:t>
                      </a: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서버 </a:t>
                      </a:r>
                      <a:endParaRPr kumimoji="1" lang="ko-KR" altLang="en-US"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1"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테스트 </a:t>
                      </a:r>
                      <a:r>
                        <a:rPr kumimoji="1" lang="en-US" altLang="ko-KR" sz="700" b="1" i="0" u="none" strike="noStrike" cap="none" normalizeH="0" baseline="0" dirty="0" smtClean="0">
                          <a:ln>
                            <a:noFill/>
                          </a:ln>
                          <a:solidFill>
                            <a:srgbClr val="FF0000"/>
                          </a:solidFill>
                          <a:effectLst/>
                          <a:latin typeface="돋움" pitchFamily="50" charset="-127"/>
                          <a:ea typeface="돋움" pitchFamily="50" charset="-127"/>
                        </a:rPr>
                        <a:t>API </a:t>
                      </a: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서버</a:t>
                      </a:r>
                      <a:endParaRPr kumimoji="1" lang="ko-KR" altLang="en-US"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latinLnBrk="1"/>
                      <a:endParaRPr lang="ko-KR" altLang="en-US" dirty="0"/>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테스트 </a:t>
                      </a:r>
                      <a:r>
                        <a:rPr kumimoji="1" lang="en-US" altLang="ko-KR" sz="700" b="1" i="0" u="none" strike="noStrike" cap="none" normalizeH="0" baseline="0" dirty="0" smtClean="0">
                          <a:ln>
                            <a:noFill/>
                          </a:ln>
                          <a:solidFill>
                            <a:srgbClr val="FF0000"/>
                          </a:solidFill>
                          <a:effectLst/>
                          <a:latin typeface="돋움" pitchFamily="50" charset="-127"/>
                          <a:ea typeface="돋움" pitchFamily="50" charset="-127"/>
                        </a:rPr>
                        <a:t>DB </a:t>
                      </a: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서버</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pSp>
        <p:nvGrpSpPr>
          <p:cNvPr id="130" name="Rectangle 89"/>
          <p:cNvGrpSpPr/>
          <p:nvPr/>
        </p:nvGrpSpPr>
        <p:grpSpPr>
          <a:xfrm>
            <a:off x="147691" y="6306012"/>
            <a:ext cx="8653409" cy="211336"/>
            <a:chOff x="-1" y="-1"/>
            <a:chExt cx="754748" cy="186870"/>
          </a:xfrm>
          <a:solidFill>
            <a:schemeClr val="bg1">
              <a:lumMod val="85000"/>
            </a:schemeClr>
          </a:solidFill>
        </p:grpSpPr>
        <p:sp>
          <p:nvSpPr>
            <p:cNvPr id="131" name="직사각형"/>
            <p:cNvSpPr/>
            <p:nvPr/>
          </p:nvSpPr>
          <p:spPr>
            <a:xfrm>
              <a:off x="-1" y="-1"/>
              <a:ext cx="754748" cy="186870"/>
            </a:xfrm>
            <a:prstGeom prst="rect">
              <a:avLst/>
            </a:prstGeom>
            <a:grpFill/>
            <a:ln w="12700" cap="flat">
              <a:noFill/>
              <a:miter lim="400000"/>
            </a:ln>
            <a:effectLst/>
          </p:spPr>
          <p:txBody>
            <a:bodyPr wrap="square" lIns="45699" tIns="45699" rIns="45699" bIns="45699" numCol="1" anchor="ctr">
              <a:noAutofit/>
            </a:bodyPr>
            <a:lstStyle/>
            <a:p>
              <a:pPr algn="ctr"/>
              <a:endParaRPr/>
            </a:p>
          </p:txBody>
        </p:sp>
        <p:sp>
          <p:nvSpPr>
            <p:cNvPr id="132" name="조회"/>
            <p:cNvSpPr txBox="1"/>
            <p:nvPr/>
          </p:nvSpPr>
          <p:spPr>
            <a:xfrm>
              <a:off x="-1" y="45808"/>
              <a:ext cx="754748" cy="95251"/>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lang="ko-KR" altLang="en-US" smtClean="0">
                  <a:solidFill>
                    <a:schemeClr val="tx1"/>
                  </a:solidFill>
                </a:rPr>
                <a:t>다음 페이지 계속</a:t>
              </a:r>
              <a:endParaRPr dirty="0">
                <a:solidFill>
                  <a:schemeClr val="tx1"/>
                </a:solidFill>
              </a:endParaRPr>
            </a:p>
          </p:txBody>
        </p:sp>
      </p:grpSp>
      <p:sp>
        <p:nvSpPr>
          <p:cNvPr id="124" name="TextBox 147"/>
          <p:cNvSpPr txBox="1"/>
          <p:nvPr/>
        </p:nvSpPr>
        <p:spPr>
          <a:xfrm>
            <a:off x="1242039" y="1852220"/>
            <a:ext cx="2526694" cy="218903"/>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800" b="1"/>
            </a:pPr>
            <a:r>
              <a:rPr dirty="0" smtClean="0"/>
              <a:t>■ </a:t>
            </a:r>
            <a:r>
              <a:rPr lang="ko-KR" altLang="en-US" dirty="0" smtClean="0"/>
              <a:t>인프라 정보</a:t>
            </a:r>
            <a:endParaRPr dirty="0"/>
          </a:p>
        </p:txBody>
      </p:sp>
      <p:graphicFrame>
        <p:nvGraphicFramePr>
          <p:cNvPr id="4" name="표 3"/>
          <p:cNvGraphicFramePr>
            <a:graphicFrameLocks noGrp="1"/>
          </p:cNvGraphicFramePr>
          <p:nvPr>
            <p:extLst>
              <p:ext uri="{D42A27DB-BD31-4B8C-83A1-F6EECF244321}">
                <p14:modId xmlns:p14="http://schemas.microsoft.com/office/powerpoint/2010/main" val="4232134011"/>
              </p:ext>
            </p:extLst>
          </p:nvPr>
        </p:nvGraphicFramePr>
        <p:xfrm>
          <a:off x="1234037" y="3615476"/>
          <a:ext cx="6400762" cy="303335"/>
        </p:xfrm>
        <a:graphic>
          <a:graphicData uri="http://schemas.openxmlformats.org/drawingml/2006/table">
            <a:tbl>
              <a:tblPr>
                <a:effectLst/>
              </a:tblPr>
              <a:tblGrid>
                <a:gridCol w="928153">
                  <a:extLst>
                    <a:ext uri="{9D8B030D-6E8A-4147-A177-3AD203B41FA5}">
                      <a16:colId xmlns:a16="http://schemas.microsoft.com/office/drawing/2014/main" val="2183417961"/>
                    </a:ext>
                  </a:extLst>
                </a:gridCol>
                <a:gridCol w="2371645">
                  <a:extLst>
                    <a:ext uri="{9D8B030D-6E8A-4147-A177-3AD203B41FA5}">
                      <a16:colId xmlns:a16="http://schemas.microsoft.com/office/drawing/2014/main" val="667789686"/>
                    </a:ext>
                  </a:extLst>
                </a:gridCol>
                <a:gridCol w="933450">
                  <a:extLst>
                    <a:ext uri="{9D8B030D-6E8A-4147-A177-3AD203B41FA5}">
                      <a16:colId xmlns:a16="http://schemas.microsoft.com/office/drawing/2014/main" val="2988163863"/>
                    </a:ext>
                  </a:extLst>
                </a:gridCol>
                <a:gridCol w="2167514">
                  <a:extLst>
                    <a:ext uri="{9D8B030D-6E8A-4147-A177-3AD203B41FA5}">
                      <a16:colId xmlns:a16="http://schemas.microsoft.com/office/drawing/2014/main" val="3493880323"/>
                    </a:ext>
                  </a:extLst>
                </a:gridCol>
              </a:tblGrid>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en-US" altLang="ko-KR" sz="700" b="1" i="0" u="none" strike="noStrike" cap="none" normalizeH="0" baseline="0" dirty="0" smtClean="0">
                          <a:ln>
                            <a:noFill/>
                          </a:ln>
                          <a:solidFill>
                            <a:srgbClr val="FF0000"/>
                          </a:solidFill>
                          <a:effectLst/>
                          <a:latin typeface="돋움" pitchFamily="50" charset="-127"/>
                          <a:ea typeface="돋움" pitchFamily="50" charset="-127"/>
                        </a:rPr>
                        <a:t>WEB </a:t>
                      </a: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용 </a:t>
                      </a:r>
                      <a:r>
                        <a:rPr kumimoji="1" lang="en-US" altLang="ko-KR" sz="700" b="1" i="0" u="none" strike="noStrike" cap="none" normalizeH="0" baseline="0" dirty="0" smtClean="0">
                          <a:ln>
                            <a:noFill/>
                          </a:ln>
                          <a:solidFill>
                            <a:srgbClr val="FF0000"/>
                          </a:solidFill>
                          <a:effectLst/>
                          <a:latin typeface="돋움" pitchFamily="50" charset="-127"/>
                          <a:ea typeface="돋움" pitchFamily="50" charset="-127"/>
                        </a:rPr>
                        <a:t>GIT </a:t>
                      </a: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주소</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en-US" altLang="ko-KR" sz="700" b="1" i="0" u="none" strike="noStrike" cap="none" normalizeH="0" baseline="0" dirty="0" smtClean="0">
                          <a:ln>
                            <a:noFill/>
                          </a:ln>
                          <a:solidFill>
                            <a:srgbClr val="FF0000"/>
                          </a:solidFill>
                          <a:effectLst/>
                          <a:latin typeface="돋움" pitchFamily="50" charset="-127"/>
                          <a:ea typeface="돋움" pitchFamily="50" charset="-127"/>
                        </a:rPr>
                        <a:t>API </a:t>
                      </a: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용 </a:t>
                      </a:r>
                      <a:r>
                        <a:rPr kumimoji="1" lang="en-US" altLang="ko-KR" sz="700" b="1" i="0" u="none" strike="noStrike" cap="none" normalizeH="0" baseline="0" dirty="0" smtClean="0">
                          <a:ln>
                            <a:noFill/>
                          </a:ln>
                          <a:solidFill>
                            <a:srgbClr val="FF0000"/>
                          </a:solidFill>
                          <a:effectLst/>
                          <a:latin typeface="돋움" pitchFamily="50" charset="-127"/>
                          <a:ea typeface="돋움" pitchFamily="50" charset="-127"/>
                        </a:rPr>
                        <a:t>GIT </a:t>
                      </a: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주소</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latinLnBrk="1"/>
                      <a:endParaRPr lang="ko-KR" altLang="en-US" dirty="0"/>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88824536"/>
                  </a:ext>
                </a:extLst>
              </a:tr>
            </a:tbl>
          </a:graphicData>
        </a:graphic>
      </p:graphicFrame>
      <p:sp>
        <p:nvSpPr>
          <p:cNvPr id="126" name="TextBox 147"/>
          <p:cNvSpPr txBox="1"/>
          <p:nvPr/>
        </p:nvSpPr>
        <p:spPr>
          <a:xfrm>
            <a:off x="1278760" y="3309218"/>
            <a:ext cx="2526694" cy="218903"/>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800" b="1"/>
            </a:pPr>
            <a:r>
              <a:rPr dirty="0" smtClean="0"/>
              <a:t>■ </a:t>
            </a:r>
            <a:r>
              <a:rPr lang="en-US" dirty="0" smtClean="0"/>
              <a:t>GIT </a:t>
            </a:r>
            <a:r>
              <a:rPr lang="ko-KR" altLang="en-US" dirty="0" smtClean="0"/>
              <a:t>정보</a:t>
            </a:r>
            <a:endParaRPr dirty="0"/>
          </a:p>
        </p:txBody>
      </p:sp>
      <p:graphicFrame>
        <p:nvGraphicFramePr>
          <p:cNvPr id="5" name="표 4"/>
          <p:cNvGraphicFramePr>
            <a:graphicFrameLocks noGrp="1"/>
          </p:cNvGraphicFramePr>
          <p:nvPr>
            <p:extLst>
              <p:ext uri="{D42A27DB-BD31-4B8C-83A1-F6EECF244321}">
                <p14:modId xmlns:p14="http://schemas.microsoft.com/office/powerpoint/2010/main" val="347846786"/>
              </p:ext>
            </p:extLst>
          </p:nvPr>
        </p:nvGraphicFramePr>
        <p:xfrm>
          <a:off x="38501" y="-1108429"/>
          <a:ext cx="6400762" cy="897505"/>
        </p:xfrm>
        <a:graphic>
          <a:graphicData uri="http://schemas.openxmlformats.org/drawingml/2006/table">
            <a:tbl>
              <a:tblPr>
                <a:effectLst/>
              </a:tblPr>
              <a:tblGrid>
                <a:gridCol w="928153">
                  <a:extLst>
                    <a:ext uri="{9D8B030D-6E8A-4147-A177-3AD203B41FA5}">
                      <a16:colId xmlns:a16="http://schemas.microsoft.com/office/drawing/2014/main" val="3430778881"/>
                    </a:ext>
                  </a:extLst>
                </a:gridCol>
                <a:gridCol w="2371645">
                  <a:extLst>
                    <a:ext uri="{9D8B030D-6E8A-4147-A177-3AD203B41FA5}">
                      <a16:colId xmlns:a16="http://schemas.microsoft.com/office/drawing/2014/main" val="2602094617"/>
                    </a:ext>
                  </a:extLst>
                </a:gridCol>
                <a:gridCol w="933450">
                  <a:extLst>
                    <a:ext uri="{9D8B030D-6E8A-4147-A177-3AD203B41FA5}">
                      <a16:colId xmlns:a16="http://schemas.microsoft.com/office/drawing/2014/main" val="459584518"/>
                    </a:ext>
                  </a:extLst>
                </a:gridCol>
                <a:gridCol w="2167514">
                  <a:extLst>
                    <a:ext uri="{9D8B030D-6E8A-4147-A177-3AD203B41FA5}">
                      <a16:colId xmlns:a16="http://schemas.microsoft.com/office/drawing/2014/main" val="2887502700"/>
                    </a:ext>
                  </a:extLst>
                </a:gridCol>
              </a:tblGrid>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latinLnBrk="1"/>
                      <a:endParaRPr lang="ko-KR" altLang="en-US" dirty="0"/>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03258935"/>
                  </a:ext>
                </a:extLst>
              </a:tr>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latinLnBrk="1"/>
                      <a:endParaRPr lang="ko-KR" altLang="en-US" dirty="0"/>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850677781"/>
                  </a:ext>
                </a:extLst>
              </a:tr>
              <a:tr h="2908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latinLnBrk="1"/>
                      <a:endParaRPr lang="ko-KR" altLang="en-US" dirty="0"/>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290364875"/>
                  </a:ext>
                </a:extLst>
              </a:tr>
            </a:tbl>
          </a:graphicData>
        </a:graphic>
      </p:graphicFrame>
      <p:sp>
        <p:nvSpPr>
          <p:cNvPr id="128" name="Panel"/>
          <p:cNvSpPr>
            <a:spLocks/>
          </p:cNvSpPr>
          <p:nvPr/>
        </p:nvSpPr>
        <p:spPr bwMode="auto">
          <a:xfrm>
            <a:off x="2245128" y="3681643"/>
            <a:ext cx="2063728" cy="14705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sp>
        <p:nvSpPr>
          <p:cNvPr id="135" name="Panel"/>
          <p:cNvSpPr>
            <a:spLocks/>
          </p:cNvSpPr>
          <p:nvPr/>
        </p:nvSpPr>
        <p:spPr bwMode="auto">
          <a:xfrm>
            <a:off x="5521673" y="3682966"/>
            <a:ext cx="2063728" cy="14705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aphicFrame>
        <p:nvGraphicFramePr>
          <p:cNvPr id="136" name="표 135"/>
          <p:cNvGraphicFramePr>
            <a:graphicFrameLocks noGrp="1"/>
          </p:cNvGraphicFramePr>
          <p:nvPr>
            <p:extLst>
              <p:ext uri="{D42A27DB-BD31-4B8C-83A1-F6EECF244321}">
                <p14:modId xmlns:p14="http://schemas.microsoft.com/office/powerpoint/2010/main" val="3217087024"/>
              </p:ext>
            </p:extLst>
          </p:nvPr>
        </p:nvGraphicFramePr>
        <p:xfrm>
          <a:off x="1233359" y="4375426"/>
          <a:ext cx="6400762" cy="303335"/>
        </p:xfrm>
        <a:graphic>
          <a:graphicData uri="http://schemas.openxmlformats.org/drawingml/2006/table">
            <a:tbl>
              <a:tblPr>
                <a:effectLst/>
              </a:tblPr>
              <a:tblGrid>
                <a:gridCol w="928153">
                  <a:extLst>
                    <a:ext uri="{9D8B030D-6E8A-4147-A177-3AD203B41FA5}">
                      <a16:colId xmlns:a16="http://schemas.microsoft.com/office/drawing/2014/main" val="2183417961"/>
                    </a:ext>
                  </a:extLst>
                </a:gridCol>
                <a:gridCol w="5472609">
                  <a:extLst>
                    <a:ext uri="{9D8B030D-6E8A-4147-A177-3AD203B41FA5}">
                      <a16:colId xmlns:a16="http://schemas.microsoft.com/office/drawing/2014/main" val="667789686"/>
                    </a:ext>
                  </a:extLst>
                </a:gridCol>
              </a:tblGrid>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시나리오 파일</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88824536"/>
                  </a:ext>
                </a:extLst>
              </a:tr>
            </a:tbl>
          </a:graphicData>
        </a:graphic>
      </p:graphicFrame>
      <p:sp>
        <p:nvSpPr>
          <p:cNvPr id="137" name="TextBox 147"/>
          <p:cNvSpPr txBox="1"/>
          <p:nvPr/>
        </p:nvSpPr>
        <p:spPr>
          <a:xfrm>
            <a:off x="1278082" y="4069168"/>
            <a:ext cx="2526694" cy="218903"/>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800" b="1"/>
            </a:pPr>
            <a:r>
              <a:rPr dirty="0" smtClean="0"/>
              <a:t>■ </a:t>
            </a:r>
            <a:r>
              <a:rPr lang="en-US" dirty="0" smtClean="0"/>
              <a:t>DB </a:t>
            </a:r>
            <a:r>
              <a:rPr lang="ko-KR" altLang="en-US" dirty="0" smtClean="0"/>
              <a:t>요청 사항</a:t>
            </a:r>
            <a:endParaRPr dirty="0"/>
          </a:p>
        </p:txBody>
      </p:sp>
      <p:sp>
        <p:nvSpPr>
          <p:cNvPr id="138" name="Panel"/>
          <p:cNvSpPr>
            <a:spLocks/>
          </p:cNvSpPr>
          <p:nvPr/>
        </p:nvSpPr>
        <p:spPr bwMode="auto">
          <a:xfrm>
            <a:off x="2235149" y="4427876"/>
            <a:ext cx="3405310" cy="167027"/>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C:\File\</a:t>
            </a:r>
            <a:r>
              <a:rPr lang="ko-KR" altLang="en-US" sz="700" dirty="0" smtClean="0">
                <a:solidFill>
                  <a:schemeClr val="tx1"/>
                </a:solidFill>
                <a:latin typeface="돋움" panose="020B0600000101010101" pitchFamily="50" charset="-127"/>
                <a:ea typeface="돋움" panose="020B0600000101010101" pitchFamily="50" charset="-127"/>
                <a:cs typeface="Calibri" pitchFamily="34" charset="0"/>
              </a:rPr>
              <a:t>시나리오 파일 이미지</a:t>
            </a: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.PDF</a:t>
            </a: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nvGrpSpPr>
          <p:cNvPr id="153" name="Rectangle 89"/>
          <p:cNvGrpSpPr/>
          <p:nvPr/>
        </p:nvGrpSpPr>
        <p:grpSpPr>
          <a:xfrm>
            <a:off x="5747513" y="4427875"/>
            <a:ext cx="754749" cy="186871"/>
            <a:chOff x="-1" y="-1"/>
            <a:chExt cx="754748" cy="186870"/>
          </a:xfrm>
        </p:grpSpPr>
        <p:sp>
          <p:nvSpPr>
            <p:cNvPr id="181" name="직사각형"/>
            <p:cNvSpPr/>
            <p:nvPr/>
          </p:nvSpPr>
          <p:spPr>
            <a:xfrm>
              <a:off x="-1" y="-1"/>
              <a:ext cx="754748" cy="186870"/>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182" name="조회"/>
            <p:cNvSpPr txBox="1"/>
            <p:nvPr/>
          </p:nvSpPr>
          <p:spPr>
            <a:xfrm>
              <a:off x="-1" y="39574"/>
              <a:ext cx="754748" cy="1077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lang="ko-KR" altLang="en-US" dirty="0" smtClean="0"/>
                <a:t>파일</a:t>
              </a:r>
              <a:endParaRPr dirty="0"/>
            </a:p>
          </p:txBody>
        </p:sp>
      </p:grpSp>
      <p:graphicFrame>
        <p:nvGraphicFramePr>
          <p:cNvPr id="184" name="표 183"/>
          <p:cNvGraphicFramePr>
            <a:graphicFrameLocks noGrp="1"/>
          </p:cNvGraphicFramePr>
          <p:nvPr>
            <p:extLst>
              <p:ext uri="{D42A27DB-BD31-4B8C-83A1-F6EECF244321}">
                <p14:modId xmlns:p14="http://schemas.microsoft.com/office/powerpoint/2010/main" val="3862390465"/>
              </p:ext>
            </p:extLst>
          </p:nvPr>
        </p:nvGraphicFramePr>
        <p:xfrm>
          <a:off x="1233359" y="4670701"/>
          <a:ext cx="6400762" cy="325876"/>
        </p:xfrm>
        <a:graphic>
          <a:graphicData uri="http://schemas.openxmlformats.org/drawingml/2006/table">
            <a:tbl>
              <a:tblPr>
                <a:effectLst/>
              </a:tblPr>
              <a:tblGrid>
                <a:gridCol w="928153">
                  <a:extLst>
                    <a:ext uri="{9D8B030D-6E8A-4147-A177-3AD203B41FA5}">
                      <a16:colId xmlns:a16="http://schemas.microsoft.com/office/drawing/2014/main" val="2183417961"/>
                    </a:ext>
                  </a:extLst>
                </a:gridCol>
                <a:gridCol w="5472609">
                  <a:extLst>
                    <a:ext uri="{9D8B030D-6E8A-4147-A177-3AD203B41FA5}">
                      <a16:colId xmlns:a16="http://schemas.microsoft.com/office/drawing/2014/main" val="667789686"/>
                    </a:ext>
                  </a:extLst>
                </a:gridCol>
              </a:tblGrid>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스키마 스크립트 </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파일</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88824536"/>
                  </a:ext>
                </a:extLst>
              </a:tr>
            </a:tbl>
          </a:graphicData>
        </a:graphic>
      </p:graphicFrame>
      <p:sp>
        <p:nvSpPr>
          <p:cNvPr id="185" name="Panel"/>
          <p:cNvSpPr>
            <a:spLocks/>
          </p:cNvSpPr>
          <p:nvPr/>
        </p:nvSpPr>
        <p:spPr bwMode="auto">
          <a:xfrm>
            <a:off x="2235149" y="4723151"/>
            <a:ext cx="3405310" cy="167027"/>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C:\File\</a:t>
            </a:r>
            <a:r>
              <a:rPr lang="ko-KR" altLang="en-US" sz="700" dirty="0" smtClean="0">
                <a:solidFill>
                  <a:schemeClr val="tx1"/>
                </a:solidFill>
                <a:latin typeface="돋움" panose="020B0600000101010101" pitchFamily="50" charset="-127"/>
                <a:ea typeface="돋움" panose="020B0600000101010101" pitchFamily="50" charset="-127"/>
                <a:cs typeface="Calibri" pitchFamily="34" charset="0"/>
              </a:rPr>
              <a:t>스크립트</a:t>
            </a: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.SQL</a:t>
            </a: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nvGrpSpPr>
          <p:cNvPr id="186" name="Rectangle 89"/>
          <p:cNvGrpSpPr/>
          <p:nvPr/>
        </p:nvGrpSpPr>
        <p:grpSpPr>
          <a:xfrm>
            <a:off x="5747513" y="4723150"/>
            <a:ext cx="754749" cy="186871"/>
            <a:chOff x="-1" y="-1"/>
            <a:chExt cx="754748" cy="186870"/>
          </a:xfrm>
        </p:grpSpPr>
        <p:sp>
          <p:nvSpPr>
            <p:cNvPr id="187" name="직사각형"/>
            <p:cNvSpPr/>
            <p:nvPr/>
          </p:nvSpPr>
          <p:spPr>
            <a:xfrm>
              <a:off x="-1" y="-1"/>
              <a:ext cx="754748" cy="186870"/>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188" name="조회"/>
            <p:cNvSpPr txBox="1"/>
            <p:nvPr/>
          </p:nvSpPr>
          <p:spPr>
            <a:xfrm>
              <a:off x="-1" y="39574"/>
              <a:ext cx="754748" cy="1077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lang="ko-KR" altLang="en-US" dirty="0" smtClean="0"/>
                <a:t>파일</a:t>
              </a:r>
              <a:endParaRPr dirty="0"/>
            </a:p>
          </p:txBody>
        </p:sp>
      </p:grpSp>
      <p:graphicFrame>
        <p:nvGraphicFramePr>
          <p:cNvPr id="6" name="표 5"/>
          <p:cNvGraphicFramePr>
            <a:graphicFrameLocks noGrp="1"/>
          </p:cNvGraphicFramePr>
          <p:nvPr>
            <p:extLst>
              <p:ext uri="{D42A27DB-BD31-4B8C-83A1-F6EECF244321}">
                <p14:modId xmlns:p14="http://schemas.microsoft.com/office/powerpoint/2010/main" val="2179029057"/>
              </p:ext>
            </p:extLst>
          </p:nvPr>
        </p:nvGraphicFramePr>
        <p:xfrm>
          <a:off x="1233359" y="4989237"/>
          <a:ext cx="6400762" cy="1015077"/>
        </p:xfrm>
        <a:graphic>
          <a:graphicData uri="http://schemas.openxmlformats.org/drawingml/2006/table">
            <a:tbl>
              <a:tblPr>
                <a:effectLst/>
              </a:tblPr>
              <a:tblGrid>
                <a:gridCol w="928153">
                  <a:extLst>
                    <a:ext uri="{9D8B030D-6E8A-4147-A177-3AD203B41FA5}">
                      <a16:colId xmlns:a16="http://schemas.microsoft.com/office/drawing/2014/main" val="3131687748"/>
                    </a:ext>
                  </a:extLst>
                </a:gridCol>
                <a:gridCol w="2419152">
                  <a:extLst>
                    <a:ext uri="{9D8B030D-6E8A-4147-A177-3AD203B41FA5}">
                      <a16:colId xmlns:a16="http://schemas.microsoft.com/office/drawing/2014/main" val="575734068"/>
                    </a:ext>
                  </a:extLst>
                </a:gridCol>
                <a:gridCol w="1119884">
                  <a:extLst>
                    <a:ext uri="{9D8B030D-6E8A-4147-A177-3AD203B41FA5}">
                      <a16:colId xmlns:a16="http://schemas.microsoft.com/office/drawing/2014/main" val="365019613"/>
                    </a:ext>
                  </a:extLst>
                </a:gridCol>
                <a:gridCol w="1933573">
                  <a:extLst>
                    <a:ext uri="{9D8B030D-6E8A-4147-A177-3AD203B41FA5}">
                      <a16:colId xmlns:a16="http://schemas.microsoft.com/office/drawing/2014/main" val="1692859766"/>
                    </a:ext>
                  </a:extLst>
                </a:gridCol>
              </a:tblGrid>
              <a:tr h="1015077">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chemeClr val="tx1"/>
                          </a:solidFill>
                          <a:effectLst/>
                          <a:latin typeface="돋움" pitchFamily="50" charset="-127"/>
                          <a:ea typeface="돋움" pitchFamily="50" charset="-127"/>
                        </a:rPr>
                        <a:t>기능 설명</a:t>
                      </a:r>
                      <a:endParaRPr kumimoji="1" lang="en-US" altLang="ko-KR" sz="700" b="1"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gridSpan="3">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563319836"/>
                  </a:ext>
                </a:extLst>
              </a:tr>
            </a:tbl>
          </a:graphicData>
        </a:graphic>
      </p:graphicFrame>
      <p:sp>
        <p:nvSpPr>
          <p:cNvPr id="189" name="Window Body"/>
          <p:cNvSpPr/>
          <p:nvPr/>
        </p:nvSpPr>
        <p:spPr>
          <a:xfrm>
            <a:off x="2233227" y="5370865"/>
            <a:ext cx="4210050" cy="542063"/>
          </a:xfrm>
          <a:prstGeom prst="rect">
            <a:avLst/>
          </a:prstGeom>
          <a:solidFill>
            <a:srgbClr val="FFFFFF"/>
          </a:solidFill>
          <a:ln w="6350" cap="flat">
            <a:solidFill>
              <a:srgbClr val="808080"/>
            </a:solidFill>
            <a:prstDash val="solid"/>
            <a:miter lim="800000"/>
          </a:ln>
          <a:effectLst/>
        </p:spPr>
        <p:txBody>
          <a:bodyPr wrap="square" lIns="45699" tIns="45699" rIns="45699" bIns="45699" numCol="1" anchor="ctr">
            <a:noAutofit/>
          </a:bodyPr>
          <a:lstStyle/>
          <a:p>
            <a:pPr algn="ctr">
              <a:defRPr sz="900">
                <a:solidFill>
                  <a:srgbClr val="5F5F5F"/>
                </a:solidFill>
              </a:defRPr>
            </a:pPr>
            <a:endParaRPr/>
          </a:p>
        </p:txBody>
      </p:sp>
      <p:pic>
        <p:nvPicPr>
          <p:cNvPr id="190" name="그림 189"/>
          <p:cNvPicPr>
            <a:picLocks noChangeAspect="1"/>
          </p:cNvPicPr>
          <p:nvPr/>
        </p:nvPicPr>
        <p:blipFill>
          <a:blip r:embed="rId2"/>
          <a:stretch>
            <a:fillRect/>
          </a:stretch>
        </p:blipFill>
        <p:spPr>
          <a:xfrm>
            <a:off x="2233226" y="5050833"/>
            <a:ext cx="4210050" cy="314325"/>
          </a:xfrm>
          <a:prstGeom prst="rect">
            <a:avLst/>
          </a:prstGeom>
        </p:spPr>
      </p:pic>
      <p:graphicFrame>
        <p:nvGraphicFramePr>
          <p:cNvPr id="191" name="표 190"/>
          <p:cNvGraphicFramePr>
            <a:graphicFrameLocks noGrp="1"/>
          </p:cNvGraphicFramePr>
          <p:nvPr>
            <p:extLst>
              <p:ext uri="{D42A27DB-BD31-4B8C-83A1-F6EECF244321}">
                <p14:modId xmlns:p14="http://schemas.microsoft.com/office/powerpoint/2010/main" val="1095414441"/>
              </p:ext>
            </p:extLst>
          </p:nvPr>
        </p:nvGraphicFramePr>
        <p:xfrm>
          <a:off x="1230360" y="2187695"/>
          <a:ext cx="6400762" cy="303335"/>
        </p:xfrm>
        <a:graphic>
          <a:graphicData uri="http://schemas.openxmlformats.org/drawingml/2006/table">
            <a:tbl>
              <a:tblPr>
                <a:effectLst/>
              </a:tblPr>
              <a:tblGrid>
                <a:gridCol w="928153">
                  <a:extLst>
                    <a:ext uri="{9D8B030D-6E8A-4147-A177-3AD203B41FA5}">
                      <a16:colId xmlns:a16="http://schemas.microsoft.com/office/drawing/2014/main" val="2183417961"/>
                    </a:ext>
                  </a:extLst>
                </a:gridCol>
                <a:gridCol w="2371645">
                  <a:extLst>
                    <a:ext uri="{9D8B030D-6E8A-4147-A177-3AD203B41FA5}">
                      <a16:colId xmlns:a16="http://schemas.microsoft.com/office/drawing/2014/main" val="667789686"/>
                    </a:ext>
                  </a:extLst>
                </a:gridCol>
                <a:gridCol w="933450">
                  <a:extLst>
                    <a:ext uri="{9D8B030D-6E8A-4147-A177-3AD203B41FA5}">
                      <a16:colId xmlns:a16="http://schemas.microsoft.com/office/drawing/2014/main" val="2988163863"/>
                    </a:ext>
                  </a:extLst>
                </a:gridCol>
                <a:gridCol w="2167514">
                  <a:extLst>
                    <a:ext uri="{9D8B030D-6E8A-4147-A177-3AD203B41FA5}">
                      <a16:colId xmlns:a16="http://schemas.microsoft.com/office/drawing/2014/main" val="3493880323"/>
                    </a:ext>
                  </a:extLst>
                </a:gridCol>
              </a:tblGrid>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개발환경 </a:t>
                      </a:r>
                      <a:r>
                        <a:rPr kumimoji="1" lang="ko-KR" altLang="en-US" sz="700" b="1" i="0" u="none" strike="noStrike" cap="none" normalizeH="0" baseline="0" dirty="0" err="1" smtClean="0">
                          <a:ln>
                            <a:noFill/>
                          </a:ln>
                          <a:solidFill>
                            <a:srgbClr val="FF0000"/>
                          </a:solidFill>
                          <a:effectLst/>
                          <a:latin typeface="돋움" pitchFamily="50" charset="-127"/>
                          <a:ea typeface="돋움" pitchFamily="50" charset="-127"/>
                        </a:rPr>
                        <a:t>구성여부</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latinLnBrk="1"/>
                      <a:endParaRPr lang="ko-KR" altLang="en-US" dirty="0"/>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88824536"/>
                  </a:ext>
                </a:extLst>
              </a:tr>
            </a:tbl>
          </a:graphicData>
        </a:graphic>
      </p:graphicFrame>
      <p:sp>
        <p:nvSpPr>
          <p:cNvPr id="7" name="직사각형 6"/>
          <p:cNvSpPr/>
          <p:nvPr/>
        </p:nvSpPr>
        <p:spPr>
          <a:xfrm>
            <a:off x="2378994" y="2237501"/>
            <a:ext cx="1183337" cy="215444"/>
          </a:xfrm>
          <a:prstGeom prst="rect">
            <a:avLst/>
          </a:prstGeom>
        </p:spPr>
        <p:txBody>
          <a:bodyPr wrap="none">
            <a:spAutoFit/>
          </a:bodyPr>
          <a:lstStyle/>
          <a:p>
            <a:r>
              <a:rPr lang="ko-KR" altLang="en-US" sz="800" dirty="0">
                <a:solidFill>
                  <a:schemeClr val="tx1"/>
                </a:solidFill>
                <a:latin typeface="돋움" panose="020B0600000101010101" pitchFamily="50" charset="-127"/>
                <a:ea typeface="돋움" panose="020B0600000101010101" pitchFamily="50" charset="-127"/>
              </a:rPr>
              <a:t>□ </a:t>
            </a:r>
            <a:r>
              <a:rPr lang="ko-KR" altLang="en-US" sz="800" dirty="0" err="1" smtClean="0">
                <a:solidFill>
                  <a:schemeClr val="tx1"/>
                </a:solidFill>
                <a:latin typeface="돋움" panose="020B0600000101010101" pitchFamily="50" charset="-127"/>
                <a:ea typeface="돋움" panose="020B0600000101010101" pitchFamily="50" charset="-127"/>
              </a:rPr>
              <a:t>환료</a:t>
            </a:r>
            <a:r>
              <a:rPr kumimoji="1" lang="ko-KR" altLang="en-US" sz="800" dirty="0" smtClean="0">
                <a:solidFill>
                  <a:schemeClr val="tx1"/>
                </a:solidFill>
                <a:latin typeface="돋움" pitchFamily="50" charset="-127"/>
                <a:ea typeface="돋움" pitchFamily="50" charset="-127"/>
              </a:rPr>
              <a:t>      </a:t>
            </a:r>
            <a:r>
              <a:rPr lang="ko-KR" altLang="en-US" sz="800" dirty="0" smtClean="0">
                <a:solidFill>
                  <a:schemeClr val="tx1"/>
                </a:solidFill>
                <a:latin typeface="돋움" panose="020B0600000101010101" pitchFamily="50" charset="-127"/>
                <a:ea typeface="돋움" panose="020B0600000101010101" pitchFamily="50" charset="-127"/>
              </a:rPr>
              <a:t>□ 미완료</a:t>
            </a:r>
            <a:r>
              <a:rPr kumimoji="1" lang="ko-KR" altLang="en-US" sz="800" dirty="0" smtClean="0">
                <a:solidFill>
                  <a:schemeClr val="tx1"/>
                </a:solidFill>
                <a:latin typeface="돋움" pitchFamily="50" charset="-127"/>
                <a:ea typeface="돋움" pitchFamily="50" charset="-127"/>
              </a:rPr>
              <a:t> </a:t>
            </a:r>
            <a:endParaRPr lang="ko-KR" altLang="en-US" dirty="0"/>
          </a:p>
        </p:txBody>
      </p:sp>
      <p:grpSp>
        <p:nvGrpSpPr>
          <p:cNvPr id="211" name="Rectangle 89"/>
          <p:cNvGrpSpPr/>
          <p:nvPr/>
        </p:nvGrpSpPr>
        <p:grpSpPr>
          <a:xfrm>
            <a:off x="-56864" y="-1908210"/>
            <a:ext cx="754749" cy="186871"/>
            <a:chOff x="-1" y="-1"/>
            <a:chExt cx="754748" cy="186870"/>
          </a:xfrm>
        </p:grpSpPr>
        <p:sp>
          <p:nvSpPr>
            <p:cNvPr id="214" name="직사각형"/>
            <p:cNvSpPr/>
            <p:nvPr/>
          </p:nvSpPr>
          <p:spPr>
            <a:xfrm>
              <a:off x="-1" y="-1"/>
              <a:ext cx="754748" cy="186870"/>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215" name="조회"/>
            <p:cNvSpPr txBox="1"/>
            <p:nvPr/>
          </p:nvSpPr>
          <p:spPr>
            <a:xfrm>
              <a:off x="-1" y="39574"/>
              <a:ext cx="754748" cy="1077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lang="ko-KR" altLang="en-US" dirty="0" smtClean="0"/>
                <a:t>파일</a:t>
              </a:r>
              <a:endParaRPr dirty="0"/>
            </a:p>
          </p:txBody>
        </p:sp>
      </p:grpSp>
      <p:sp>
        <p:nvSpPr>
          <p:cNvPr id="217" name="직사각형"/>
          <p:cNvSpPr/>
          <p:nvPr/>
        </p:nvSpPr>
        <p:spPr>
          <a:xfrm>
            <a:off x="3637305" y="2244890"/>
            <a:ext cx="754749" cy="186871"/>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r>
              <a:rPr lang="ko-KR" altLang="en-US" sz="700" b="1" dirty="0" smtClean="0">
                <a:solidFill>
                  <a:schemeClr val="bg1"/>
                </a:solidFill>
              </a:rPr>
              <a:t>저장</a:t>
            </a:r>
            <a:endParaRPr sz="700" b="1" dirty="0">
              <a:solidFill>
                <a:schemeClr val="bg1"/>
              </a:solidFill>
            </a:endParaRPr>
          </a:p>
        </p:txBody>
      </p:sp>
    </p:spTree>
    <p:extLst>
      <p:ext uri="{BB962C8B-B14F-4D97-AF65-F5344CB8AC3E}">
        <p14:creationId xmlns:p14="http://schemas.microsoft.com/office/powerpoint/2010/main" val="3339396154"/>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3" name="표 50"/>
          <p:cNvGraphicFramePr/>
          <p:nvPr/>
        </p:nvGraphicFramePr>
        <p:xfrm>
          <a:off x="8883535" y="965174"/>
          <a:ext cx="3126757" cy="1493590"/>
        </p:xfrm>
        <a:graphic>
          <a:graphicData uri="http://schemas.openxmlformats.org/drawingml/2006/table">
            <a:tbl>
              <a:tblPr>
                <a:tableStyleId>{4C3C2611-4C71-4FC5-86AE-919BDF0F9419}</a:tableStyleId>
              </a:tblPr>
              <a:tblGrid>
                <a:gridCol w="338869">
                  <a:extLst>
                    <a:ext uri="{9D8B030D-6E8A-4147-A177-3AD203B41FA5}">
                      <a16:colId xmlns:a16="http://schemas.microsoft.com/office/drawing/2014/main" val="20000"/>
                    </a:ext>
                  </a:extLst>
                </a:gridCol>
                <a:gridCol w="2787888">
                  <a:extLst>
                    <a:ext uri="{9D8B030D-6E8A-4147-A177-3AD203B41FA5}">
                      <a16:colId xmlns:a16="http://schemas.microsoft.com/office/drawing/2014/main" val="20001"/>
                    </a:ext>
                  </a:extLst>
                </a:gridCol>
              </a:tblGrid>
              <a:tr h="176369">
                <a:tc>
                  <a:txBody>
                    <a:bodyPr/>
                    <a:lstStyle/>
                    <a:p>
                      <a:pPr algn="ctr">
                        <a:defRPr sz="1800"/>
                      </a:pPr>
                      <a:r>
                        <a:rPr sz="800" b="1">
                          <a:latin typeface="Malgun Gothic"/>
                          <a:ea typeface="Malgun Gothic"/>
                          <a:cs typeface="Malgun Gothic"/>
                          <a:sym typeface="Malgun Gothic"/>
                        </a:rPr>
                        <a:t>1</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0"/>
                  </a:ext>
                </a:extLst>
              </a:tr>
              <a:tr h="176369">
                <a:tc>
                  <a:txBody>
                    <a:bodyPr/>
                    <a:lstStyle/>
                    <a:p>
                      <a:pPr algn="ctr">
                        <a:defRPr sz="1800"/>
                      </a:pPr>
                      <a:r>
                        <a:rPr sz="800" b="1">
                          <a:latin typeface="Malgun Gothic"/>
                          <a:ea typeface="Malgun Gothic"/>
                          <a:cs typeface="Malgun Gothic"/>
                          <a:sym typeface="Malgun Gothic"/>
                        </a:rPr>
                        <a:t>2</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1"/>
                  </a:ext>
                </a:extLst>
              </a:tr>
              <a:tr h="176369">
                <a:tc>
                  <a:txBody>
                    <a:bodyPr/>
                    <a:lstStyle/>
                    <a:p>
                      <a:pPr algn="ctr">
                        <a:defRPr sz="1800"/>
                      </a:pPr>
                      <a:r>
                        <a:rPr sz="800" b="1">
                          <a:latin typeface="Malgun Gothic"/>
                          <a:ea typeface="Malgun Gothic"/>
                          <a:cs typeface="Malgun Gothic"/>
                          <a:sym typeface="Malgun Gothic"/>
                        </a:rPr>
                        <a:t>3</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2"/>
                  </a:ext>
                </a:extLst>
              </a:tr>
              <a:tr h="176369">
                <a:tc>
                  <a:txBody>
                    <a:bodyPr/>
                    <a:lstStyle/>
                    <a:p>
                      <a:pPr algn="ctr">
                        <a:defRPr sz="1800"/>
                      </a:pPr>
                      <a:r>
                        <a:rPr sz="800" b="1">
                          <a:latin typeface="Malgun Gothic"/>
                          <a:ea typeface="Malgun Gothic"/>
                          <a:cs typeface="Malgun Gothic"/>
                          <a:sym typeface="Malgun Gothic"/>
                        </a:rPr>
                        <a:t>4</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3"/>
                  </a:ext>
                </a:extLst>
              </a:tr>
              <a:tr h="176369">
                <a:tc>
                  <a:txBody>
                    <a:bodyPr/>
                    <a:lstStyle/>
                    <a:p>
                      <a:pPr algn="ctr">
                        <a:defRPr sz="1800"/>
                      </a:pPr>
                      <a:r>
                        <a:rPr sz="800" b="1">
                          <a:latin typeface="Malgun Gothic"/>
                          <a:ea typeface="Malgun Gothic"/>
                          <a:cs typeface="Malgun Gothic"/>
                          <a:sym typeface="Malgun Gothic"/>
                        </a:rPr>
                        <a:t>5</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4"/>
                  </a:ext>
                </a:extLst>
              </a:tr>
              <a:tr h="176369">
                <a:tc>
                  <a:txBody>
                    <a:bodyPr/>
                    <a:lstStyle/>
                    <a:p>
                      <a:pPr algn="ctr">
                        <a:defRPr sz="1800"/>
                      </a:pPr>
                      <a:r>
                        <a:rPr sz="800" b="1">
                          <a:latin typeface="Malgun Gothic"/>
                          <a:ea typeface="Malgun Gothic"/>
                          <a:cs typeface="Malgun Gothic"/>
                          <a:sym typeface="Malgun Gothic"/>
                        </a:rPr>
                        <a:t>6</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5"/>
                  </a:ext>
                </a:extLst>
              </a:tr>
              <a:tr h="176369">
                <a:tc>
                  <a:txBody>
                    <a:bodyPr/>
                    <a:lstStyle/>
                    <a:p>
                      <a:pPr algn="ctr">
                        <a:defRPr sz="1800"/>
                      </a:pPr>
                      <a:r>
                        <a:rPr sz="800" b="1">
                          <a:latin typeface="Malgun Gothic"/>
                          <a:ea typeface="Malgun Gothic"/>
                          <a:cs typeface="Malgun Gothic"/>
                          <a:sym typeface="Malgun Gothic"/>
                        </a:rPr>
                        <a:t>7</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6"/>
                  </a:ext>
                </a:extLst>
              </a:tr>
            </a:tbl>
          </a:graphicData>
        </a:graphic>
      </p:graphicFrame>
      <p:sp>
        <p:nvSpPr>
          <p:cNvPr id="2054" name="텍스트 개체 틀 29"/>
          <p:cNvSpPr txBox="1">
            <a:spLocks noGrp="1"/>
          </p:cNvSpPr>
          <p:nvPr>
            <p:ph type="body" sz="quarter" idx="1"/>
          </p:nvPr>
        </p:nvSpPr>
        <p:spPr>
          <a:xfrm>
            <a:off x="8121684" y="178132"/>
            <a:ext cx="3742070" cy="147895"/>
          </a:xfrm>
          <a:prstGeom prst="rect">
            <a:avLst/>
          </a:prstGeom>
        </p:spPr>
        <p:txBody>
          <a:bodyPr/>
          <a:lstStyle/>
          <a:p>
            <a:endParaRPr dirty="0"/>
          </a:p>
        </p:txBody>
      </p:sp>
      <p:sp>
        <p:nvSpPr>
          <p:cNvPr id="2055" name="텍스트 개체 틀 34"/>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endParaRPr dirty="0"/>
          </a:p>
        </p:txBody>
      </p:sp>
      <p:sp>
        <p:nvSpPr>
          <p:cNvPr id="2056" name="제목 8"/>
          <p:cNvSpPr txBox="1">
            <a:spLocks noGrp="1"/>
          </p:cNvSpPr>
          <p:nvPr>
            <p:ph type="title"/>
          </p:nvPr>
        </p:nvSpPr>
        <p:spPr>
          <a:xfrm>
            <a:off x="2937313" y="419341"/>
            <a:ext cx="3913464" cy="160492"/>
          </a:xfrm>
          <a:prstGeom prst="rect">
            <a:avLst/>
          </a:prstGeom>
        </p:spPr>
        <p:txBody>
          <a:bodyPr/>
          <a:lstStyle/>
          <a:p>
            <a:endParaRPr dirty="0"/>
          </a:p>
        </p:txBody>
      </p:sp>
      <p:sp>
        <p:nvSpPr>
          <p:cNvPr id="2057" name="텍스트 개체 틀 10"/>
          <p:cNvSpPr>
            <a:spLocks noGrp="1"/>
          </p:cNvSpPr>
          <p:nvPr>
            <p:ph type="body" idx="2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endParaRPr dirty="0"/>
          </a:p>
        </p:txBody>
      </p:sp>
      <p:sp>
        <p:nvSpPr>
          <p:cNvPr id="2" name="직사각형 1"/>
          <p:cNvSpPr/>
          <p:nvPr/>
        </p:nvSpPr>
        <p:spPr>
          <a:xfrm>
            <a:off x="320511" y="174434"/>
            <a:ext cx="1166377" cy="397136"/>
          </a:xfrm>
          <a:prstGeom prst="rect">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 name="직선 연결선 2"/>
          <p:cNvSpPr/>
          <p:nvPr/>
        </p:nvSpPr>
        <p:spPr>
          <a:xfrm>
            <a:off x="861646" y="1178543"/>
            <a:ext cx="7260038" cy="1"/>
          </a:xfrm>
          <a:prstGeom prst="line">
            <a:avLst/>
          </a:prstGeom>
          <a:ln w="6350">
            <a:solidFill>
              <a:srgbClr val="404040"/>
            </a:solidFill>
            <a:miter/>
          </a:ln>
        </p:spPr>
        <p:txBody>
          <a:bodyPr lIns="45719" rIns="45719"/>
          <a:lstStyle/>
          <a:p>
            <a:endParaRPr/>
          </a:p>
        </p:txBody>
      </p:sp>
      <p:sp>
        <p:nvSpPr>
          <p:cNvPr id="9" name="TextBox 3"/>
          <p:cNvSpPr txBox="1"/>
          <p:nvPr/>
        </p:nvSpPr>
        <p:spPr>
          <a:xfrm>
            <a:off x="1077208" y="803487"/>
            <a:ext cx="1499768"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solidFill>
                  <a:srgbClr val="808080"/>
                </a:solidFill>
              </a:defRPr>
            </a:lvl1pPr>
          </a:lstStyle>
          <a:p>
            <a:r>
              <a:rPr lang="en-US" dirty="0" smtClean="0"/>
              <a:t>LX </a:t>
            </a:r>
            <a:r>
              <a:rPr lang="ko-KR" altLang="en-US" dirty="0" smtClean="0"/>
              <a:t>통합 플랫폼 </a:t>
            </a:r>
            <a:r>
              <a:rPr lang="en-US" altLang="ko-KR" dirty="0" smtClean="0"/>
              <a:t>- </a:t>
            </a:r>
            <a:r>
              <a:rPr lang="ko-KR" altLang="en-US" dirty="0" smtClean="0"/>
              <a:t>개발자</a:t>
            </a:r>
            <a:endParaRPr dirty="0"/>
          </a:p>
        </p:txBody>
      </p:sp>
      <p:sp>
        <p:nvSpPr>
          <p:cNvPr id="10" name="TextBox 5"/>
          <p:cNvSpPr txBox="1"/>
          <p:nvPr/>
        </p:nvSpPr>
        <p:spPr>
          <a:xfrm>
            <a:off x="5886739" y="813923"/>
            <a:ext cx="472920" cy="2255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800" b="1">
                <a:solidFill>
                  <a:schemeClr val="accent5"/>
                </a:solidFill>
              </a:defRPr>
            </a:pPr>
            <a:r>
              <a:t>홍길동</a:t>
            </a:r>
            <a:r>
              <a:rPr b="0"/>
              <a:t> </a:t>
            </a:r>
            <a:r>
              <a:rPr sz="700">
                <a:solidFill>
                  <a:srgbClr val="000000"/>
                </a:solidFill>
              </a:rPr>
              <a:t>님</a:t>
            </a:r>
          </a:p>
        </p:txBody>
      </p:sp>
      <p:sp>
        <p:nvSpPr>
          <p:cNvPr id="11" name="TextBox 6"/>
          <p:cNvSpPr txBox="1"/>
          <p:nvPr/>
        </p:nvSpPr>
        <p:spPr>
          <a:xfrm>
            <a:off x="6583617" y="813923"/>
            <a:ext cx="753527"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a:solidFill>
                  <a:schemeClr val="accent5"/>
                </a:solidFill>
              </a:defRPr>
            </a:lvl1pPr>
          </a:lstStyle>
          <a:p>
            <a:r>
              <a:rPr dirty="0"/>
              <a:t>System Admin</a:t>
            </a:r>
          </a:p>
        </p:txBody>
      </p:sp>
      <p:sp>
        <p:nvSpPr>
          <p:cNvPr id="12" name="TextBox 9"/>
          <p:cNvSpPr txBox="1"/>
          <p:nvPr/>
        </p:nvSpPr>
        <p:spPr>
          <a:xfrm>
            <a:off x="1043852" y="1293850"/>
            <a:ext cx="605292"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err="1" smtClean="0"/>
              <a:t>개발신청</a:t>
            </a:r>
            <a:endParaRPr dirty="0"/>
          </a:p>
        </p:txBody>
      </p:sp>
      <p:sp>
        <p:nvSpPr>
          <p:cNvPr id="13" name="TextBox 19"/>
          <p:cNvSpPr txBox="1"/>
          <p:nvPr/>
        </p:nvSpPr>
        <p:spPr>
          <a:xfrm>
            <a:off x="2016607" y="1304124"/>
            <a:ext cx="477052"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인프라</a:t>
            </a:r>
            <a:endParaRPr dirty="0"/>
          </a:p>
        </p:txBody>
      </p:sp>
      <p:sp>
        <p:nvSpPr>
          <p:cNvPr id="14" name="TextBox 20"/>
          <p:cNvSpPr txBox="1"/>
          <p:nvPr/>
        </p:nvSpPr>
        <p:spPr>
          <a:xfrm>
            <a:off x="2804601" y="1293850"/>
            <a:ext cx="650176"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개발 지원</a:t>
            </a:r>
            <a:endParaRPr dirty="0"/>
          </a:p>
        </p:txBody>
      </p:sp>
      <p:sp>
        <p:nvSpPr>
          <p:cNvPr id="15" name="TextBox 21"/>
          <p:cNvSpPr txBox="1"/>
          <p:nvPr/>
        </p:nvSpPr>
        <p:spPr>
          <a:xfrm>
            <a:off x="3805454" y="1293850"/>
            <a:ext cx="348811"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권한</a:t>
            </a:r>
            <a:endParaRPr dirty="0"/>
          </a:p>
        </p:txBody>
      </p:sp>
      <p:sp>
        <p:nvSpPr>
          <p:cNvPr id="22" name="Breadcrumbs"/>
          <p:cNvSpPr txBox="1"/>
          <p:nvPr/>
        </p:nvSpPr>
        <p:spPr>
          <a:xfrm>
            <a:off x="7013999" y="1334588"/>
            <a:ext cx="1068659" cy="15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2399" tIns="32399" rIns="32399" bIns="32399">
            <a:spAutoFit/>
          </a:bodyPr>
          <a:lstStyle>
            <a:lvl1pPr>
              <a:defRPr sz="600">
                <a:solidFill>
                  <a:srgbClr val="5F5F5F"/>
                </a:solidFill>
              </a:defRPr>
            </a:lvl1pPr>
          </a:lstStyle>
          <a:p>
            <a:r>
              <a:t>Home  »  1 Depth  »  2 Depth</a:t>
            </a:r>
          </a:p>
        </p:txBody>
      </p:sp>
      <p:sp>
        <p:nvSpPr>
          <p:cNvPr id="26" name="TextBox 53"/>
          <p:cNvSpPr txBox="1"/>
          <p:nvPr/>
        </p:nvSpPr>
        <p:spPr>
          <a:xfrm>
            <a:off x="7528630" y="813923"/>
            <a:ext cx="502700"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b="1" u="sng"/>
            </a:lvl1pPr>
          </a:lstStyle>
          <a:p>
            <a:r>
              <a:rPr lang="ko-KR" altLang="en-US" dirty="0" smtClean="0"/>
              <a:t>개인정보</a:t>
            </a:r>
            <a:endParaRPr dirty="0"/>
          </a:p>
        </p:txBody>
      </p:sp>
      <p:sp>
        <p:nvSpPr>
          <p:cNvPr id="31" name="직선 연결선 2"/>
          <p:cNvSpPr/>
          <p:nvPr/>
        </p:nvSpPr>
        <p:spPr>
          <a:xfrm>
            <a:off x="861646" y="1659168"/>
            <a:ext cx="7260038" cy="1"/>
          </a:xfrm>
          <a:prstGeom prst="line">
            <a:avLst/>
          </a:prstGeom>
          <a:ln w="6350">
            <a:solidFill>
              <a:srgbClr val="404040"/>
            </a:solidFill>
            <a:miter/>
          </a:ln>
        </p:spPr>
        <p:txBody>
          <a:bodyPr lIns="45719" rIns="45719"/>
          <a:lstStyle/>
          <a:p>
            <a:endParaRPr/>
          </a:p>
        </p:txBody>
      </p:sp>
      <p:grpSp>
        <p:nvGrpSpPr>
          <p:cNvPr id="154" name="Google Shape;426;p17"/>
          <p:cNvGrpSpPr/>
          <p:nvPr/>
        </p:nvGrpSpPr>
        <p:grpSpPr>
          <a:xfrm>
            <a:off x="7098330" y="-2453203"/>
            <a:ext cx="860599" cy="270478"/>
            <a:chOff x="-1" y="0"/>
            <a:chExt cx="1260002" cy="360000"/>
          </a:xfrm>
        </p:grpSpPr>
        <p:sp>
          <p:nvSpPr>
            <p:cNvPr id="155"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56" name="Destination"/>
            <p:cNvSpPr txBox="1"/>
            <p:nvPr/>
          </p:nvSpPr>
          <p:spPr>
            <a:xfrm>
              <a:off x="52074" y="46896"/>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개발지원</a:t>
              </a:r>
              <a:endParaRPr sz="700" dirty="0"/>
            </a:p>
          </p:txBody>
        </p:sp>
      </p:grpSp>
      <p:cxnSp>
        <p:nvCxnSpPr>
          <p:cNvPr id="157" name="직선 연결선 156"/>
          <p:cNvCxnSpPr/>
          <p:nvPr/>
        </p:nvCxnSpPr>
        <p:spPr>
          <a:xfrm flipH="1">
            <a:off x="7530912" y="-2261406"/>
            <a:ext cx="4" cy="313943"/>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grpSp>
        <p:nvGrpSpPr>
          <p:cNvPr id="158" name="Google Shape;428;p17"/>
          <p:cNvGrpSpPr/>
          <p:nvPr/>
        </p:nvGrpSpPr>
        <p:grpSpPr>
          <a:xfrm>
            <a:off x="7096823" y="-2003019"/>
            <a:ext cx="860600" cy="300347"/>
            <a:chOff x="-1" y="0"/>
            <a:chExt cx="1260002" cy="360000"/>
          </a:xfrm>
          <a:solidFill>
            <a:schemeClr val="tx2">
              <a:lumMod val="40000"/>
              <a:lumOff val="60000"/>
            </a:schemeClr>
          </a:solidFill>
        </p:grpSpPr>
        <p:sp>
          <p:nvSpPr>
            <p:cNvPr id="159"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0" name="Traits"/>
            <p:cNvSpPr txBox="1"/>
            <p:nvPr/>
          </p:nvSpPr>
          <p:spPr>
            <a:xfrm>
              <a:off x="52074" y="69353"/>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문의</a:t>
              </a:r>
              <a:endParaRPr sz="600" dirty="0">
                <a:solidFill>
                  <a:schemeClr val="tx1"/>
                </a:solidFill>
              </a:endParaRPr>
            </a:p>
          </p:txBody>
        </p:sp>
      </p:grpSp>
      <p:grpSp>
        <p:nvGrpSpPr>
          <p:cNvPr id="161" name="Google Shape;428;p17"/>
          <p:cNvGrpSpPr/>
          <p:nvPr/>
        </p:nvGrpSpPr>
        <p:grpSpPr>
          <a:xfrm>
            <a:off x="7096163" y="-1505031"/>
            <a:ext cx="860600" cy="300347"/>
            <a:chOff x="-1" y="0"/>
            <a:chExt cx="1260002" cy="360000"/>
          </a:xfrm>
          <a:solidFill>
            <a:schemeClr val="tx2">
              <a:lumMod val="40000"/>
              <a:lumOff val="60000"/>
            </a:schemeClr>
          </a:solidFill>
        </p:grpSpPr>
        <p:sp>
          <p:nvSpPr>
            <p:cNvPr id="162"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3" name="Traits"/>
            <p:cNvSpPr txBox="1"/>
            <p:nvPr/>
          </p:nvSpPr>
          <p:spPr>
            <a:xfrm>
              <a:off x="52074" y="69353"/>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가이드</a:t>
              </a:r>
              <a:endParaRPr sz="600" dirty="0">
                <a:solidFill>
                  <a:schemeClr val="tx1"/>
                </a:solidFill>
              </a:endParaRPr>
            </a:p>
          </p:txBody>
        </p:sp>
      </p:grpSp>
      <p:grpSp>
        <p:nvGrpSpPr>
          <p:cNvPr id="164" name="Google Shape;428;p17"/>
          <p:cNvGrpSpPr/>
          <p:nvPr/>
        </p:nvGrpSpPr>
        <p:grpSpPr>
          <a:xfrm>
            <a:off x="7096163" y="-1018334"/>
            <a:ext cx="860600" cy="300347"/>
            <a:chOff x="-1" y="0"/>
            <a:chExt cx="1260002" cy="360000"/>
          </a:xfrm>
          <a:solidFill>
            <a:schemeClr val="tx2">
              <a:lumMod val="40000"/>
              <a:lumOff val="60000"/>
            </a:schemeClr>
          </a:solidFill>
        </p:grpSpPr>
        <p:sp>
          <p:nvSpPr>
            <p:cNvPr id="165"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6" name="Traits"/>
            <p:cNvSpPr txBox="1"/>
            <p:nvPr/>
          </p:nvSpPr>
          <p:spPr>
            <a:xfrm>
              <a:off x="52074" y="14018"/>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인프라  이용</a:t>
              </a:r>
              <a:endParaRPr lang="en-US" altLang="ko-KR" sz="600" dirty="0" smtClean="0">
                <a:solidFill>
                  <a:schemeClr val="tx1"/>
                </a:solidFill>
              </a:endParaRPr>
            </a:p>
            <a:p>
              <a:r>
                <a:rPr lang="ko-KR" altLang="en-US" sz="600" dirty="0" smtClean="0">
                  <a:solidFill>
                    <a:schemeClr val="tx1"/>
                  </a:solidFill>
                </a:rPr>
                <a:t>가이드</a:t>
              </a:r>
              <a:endParaRPr sz="600" dirty="0">
                <a:solidFill>
                  <a:schemeClr val="tx1"/>
                </a:solidFill>
              </a:endParaRPr>
            </a:p>
          </p:txBody>
        </p:sp>
      </p:grpSp>
      <p:grpSp>
        <p:nvGrpSpPr>
          <p:cNvPr id="167" name="Google Shape;428;p17"/>
          <p:cNvGrpSpPr/>
          <p:nvPr/>
        </p:nvGrpSpPr>
        <p:grpSpPr>
          <a:xfrm>
            <a:off x="7105315" y="-534710"/>
            <a:ext cx="860600" cy="300347"/>
            <a:chOff x="-1" y="0"/>
            <a:chExt cx="1260002" cy="360000"/>
          </a:xfrm>
          <a:solidFill>
            <a:schemeClr val="tx2">
              <a:lumMod val="40000"/>
              <a:lumOff val="60000"/>
            </a:schemeClr>
          </a:solidFill>
        </p:grpSpPr>
        <p:sp>
          <p:nvSpPr>
            <p:cNvPr id="168"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9" name="Traits"/>
            <p:cNvSpPr txBox="1"/>
            <p:nvPr/>
          </p:nvSpPr>
          <p:spPr>
            <a:xfrm>
              <a:off x="52074" y="14018"/>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환경 </a:t>
              </a:r>
              <a:endParaRPr lang="en-US" altLang="ko-KR" sz="600" dirty="0" smtClean="0">
                <a:solidFill>
                  <a:schemeClr val="tx1"/>
                </a:solidFill>
              </a:endParaRPr>
            </a:p>
            <a:p>
              <a:r>
                <a:rPr lang="ko-KR" altLang="en-US" sz="600" dirty="0" smtClean="0">
                  <a:solidFill>
                    <a:schemeClr val="tx1"/>
                  </a:solidFill>
                </a:rPr>
                <a:t>구성 가이드</a:t>
              </a:r>
              <a:endParaRPr sz="600" dirty="0">
                <a:solidFill>
                  <a:schemeClr val="tx1"/>
                </a:solidFill>
              </a:endParaRPr>
            </a:p>
          </p:txBody>
        </p:sp>
      </p:grpSp>
      <p:grpSp>
        <p:nvGrpSpPr>
          <p:cNvPr id="170" name="Google Shape;426;p17"/>
          <p:cNvGrpSpPr/>
          <p:nvPr/>
        </p:nvGrpSpPr>
        <p:grpSpPr>
          <a:xfrm>
            <a:off x="3851841" y="-1555227"/>
            <a:ext cx="860599" cy="307734"/>
            <a:chOff x="-1" y="-24791"/>
            <a:chExt cx="1260002" cy="409587"/>
          </a:xfrm>
        </p:grpSpPr>
        <p:sp>
          <p:nvSpPr>
            <p:cNvPr id="171"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72" name="Destination"/>
            <p:cNvSpPr txBox="1"/>
            <p:nvPr/>
          </p:nvSpPr>
          <p:spPr>
            <a:xfrm>
              <a:off x="52074" y="-24791"/>
              <a:ext cx="1155852" cy="4095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서비스 개발 신청 관리</a:t>
              </a:r>
              <a:endParaRPr sz="700" dirty="0"/>
            </a:p>
          </p:txBody>
        </p:sp>
      </p:grpSp>
      <p:grpSp>
        <p:nvGrpSpPr>
          <p:cNvPr id="173" name="Google Shape;426;p17"/>
          <p:cNvGrpSpPr/>
          <p:nvPr/>
        </p:nvGrpSpPr>
        <p:grpSpPr>
          <a:xfrm>
            <a:off x="2413851" y="-1547941"/>
            <a:ext cx="860599" cy="270478"/>
            <a:chOff x="-1" y="0"/>
            <a:chExt cx="1260002" cy="360000"/>
          </a:xfrm>
        </p:grpSpPr>
        <p:sp>
          <p:nvSpPr>
            <p:cNvPr id="174"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75" name="Destination"/>
            <p:cNvSpPr txBox="1"/>
            <p:nvPr/>
          </p:nvSpPr>
          <p:spPr>
            <a:xfrm>
              <a:off x="52074" y="46896"/>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인프라 관리</a:t>
              </a:r>
              <a:endParaRPr sz="700" dirty="0"/>
            </a:p>
          </p:txBody>
        </p:sp>
      </p:grpSp>
      <p:sp>
        <p:nvSpPr>
          <p:cNvPr id="192" name="TextBox 21"/>
          <p:cNvSpPr txBox="1"/>
          <p:nvPr/>
        </p:nvSpPr>
        <p:spPr>
          <a:xfrm>
            <a:off x="5755423" y="1293850"/>
            <a:ext cx="778416"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이용 가이드</a:t>
            </a:r>
            <a:endParaRPr dirty="0"/>
          </a:p>
        </p:txBody>
      </p:sp>
      <p:grpSp>
        <p:nvGrpSpPr>
          <p:cNvPr id="194" name="그룹 73"/>
          <p:cNvGrpSpPr/>
          <p:nvPr/>
        </p:nvGrpSpPr>
        <p:grpSpPr>
          <a:xfrm>
            <a:off x="1905678" y="7874599"/>
            <a:ext cx="2008273" cy="540060"/>
            <a:chOff x="748483" y="980728"/>
            <a:chExt cx="2008273" cy="540060"/>
          </a:xfrm>
        </p:grpSpPr>
        <p:sp>
          <p:nvSpPr>
            <p:cNvPr id="195" name="오각형 194"/>
            <p:cNvSpPr/>
            <p:nvPr/>
          </p:nvSpPr>
          <p:spPr bwMode="auto">
            <a:xfrm>
              <a:off x="748483" y="980728"/>
              <a:ext cx="2008273" cy="540060"/>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196" name="TextBox 195"/>
            <p:cNvSpPr txBox="1"/>
            <p:nvPr/>
          </p:nvSpPr>
          <p:spPr>
            <a:xfrm>
              <a:off x="1604628" y="1197846"/>
              <a:ext cx="639919" cy="230832"/>
            </a:xfrm>
            <a:prstGeom prst="rect">
              <a:avLst/>
            </a:prstGeom>
            <a:noFill/>
          </p:spPr>
          <p:txBody>
            <a:bodyPr wrap="none" rtlCol="0">
              <a:spAutoFit/>
            </a:bodyPr>
            <a:lstStyle/>
            <a:p>
              <a:r>
                <a:rPr lang="ko-KR" altLang="en-US" sz="900" b="1" dirty="0" smtClean="0"/>
                <a:t>약관동의</a:t>
              </a:r>
              <a:endParaRPr lang="ko-KR" altLang="en-US" sz="900" b="1" dirty="0"/>
            </a:p>
          </p:txBody>
        </p:sp>
        <p:sp>
          <p:nvSpPr>
            <p:cNvPr id="197" name="TextBox 196"/>
            <p:cNvSpPr txBox="1"/>
            <p:nvPr/>
          </p:nvSpPr>
          <p:spPr>
            <a:xfrm>
              <a:off x="1616779" y="1081916"/>
              <a:ext cx="526106" cy="200055"/>
            </a:xfrm>
            <a:prstGeom prst="rect">
              <a:avLst/>
            </a:prstGeom>
            <a:no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198" name="Panel"/>
            <p:cNvSpPr>
              <a:spLocks/>
            </p:cNvSpPr>
            <p:nvPr/>
          </p:nvSpPr>
          <p:spPr bwMode="auto">
            <a:xfrm>
              <a:off x="848544" y="1081916"/>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199" name="그룹 74"/>
          <p:cNvGrpSpPr/>
          <p:nvPr/>
        </p:nvGrpSpPr>
        <p:grpSpPr>
          <a:xfrm>
            <a:off x="6298167" y="7874599"/>
            <a:ext cx="2008273" cy="540060"/>
            <a:chOff x="748483" y="980728"/>
            <a:chExt cx="2008273" cy="540060"/>
          </a:xfrm>
        </p:grpSpPr>
        <p:sp>
          <p:nvSpPr>
            <p:cNvPr id="200" name="오각형 199"/>
            <p:cNvSpPr/>
            <p:nvPr/>
          </p:nvSpPr>
          <p:spPr bwMode="auto">
            <a:xfrm>
              <a:off x="748483" y="980728"/>
              <a:ext cx="2008273" cy="540060"/>
            </a:xfrm>
            <a:prstGeom prst="homePlate">
              <a:avLst/>
            </a:prstGeom>
            <a:noFill/>
            <a:ln w="3175" algn="ctr">
              <a:solidFill>
                <a:schemeClr val="tx1">
                  <a:lumMod val="50000"/>
                  <a:lumOff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201" name="TextBox 200"/>
            <p:cNvSpPr txBox="1"/>
            <p:nvPr/>
          </p:nvSpPr>
          <p:spPr>
            <a:xfrm>
              <a:off x="1604628" y="1197846"/>
              <a:ext cx="639919" cy="230832"/>
            </a:xfrm>
            <a:prstGeom prst="rect">
              <a:avLst/>
            </a:prstGeom>
            <a:noFill/>
          </p:spPr>
          <p:txBody>
            <a:bodyPr wrap="none" rtlCol="0">
              <a:spAutoFit/>
            </a:bodyPr>
            <a:lstStyle/>
            <a:p>
              <a:r>
                <a:rPr lang="ko-KR" altLang="en-US" sz="900" b="1" dirty="0" smtClean="0"/>
                <a:t>가입완료</a:t>
              </a:r>
              <a:endParaRPr lang="ko-KR" altLang="en-US" sz="900" b="1" dirty="0"/>
            </a:p>
          </p:txBody>
        </p:sp>
        <p:sp>
          <p:nvSpPr>
            <p:cNvPr id="202" name="TextBox 201"/>
            <p:cNvSpPr txBox="1"/>
            <p:nvPr/>
          </p:nvSpPr>
          <p:spPr>
            <a:xfrm>
              <a:off x="1616779" y="1081916"/>
              <a:ext cx="510076" cy="200055"/>
            </a:xfrm>
            <a:prstGeom prst="rect">
              <a:avLst/>
            </a:prstGeom>
            <a:noFill/>
          </p:spPr>
          <p:txBody>
            <a:bodyPr wrap="none" rtlCol="0">
              <a:spAutoFit/>
            </a:bodyPr>
            <a:lstStyle/>
            <a:p>
              <a:r>
                <a:rPr lang="en-US" altLang="ko-KR" sz="700" dirty="0" smtClean="0">
                  <a:latin typeface="+mj-ea"/>
                  <a:ea typeface="+mj-ea"/>
                </a:rPr>
                <a:t>STEP 03</a:t>
              </a:r>
              <a:endParaRPr lang="ko-KR" altLang="en-US" sz="700" dirty="0">
                <a:latin typeface="+mj-ea"/>
                <a:ea typeface="+mj-ea"/>
              </a:endParaRPr>
            </a:p>
          </p:txBody>
        </p:sp>
        <p:sp>
          <p:nvSpPr>
            <p:cNvPr id="203" name="Panel"/>
            <p:cNvSpPr>
              <a:spLocks/>
            </p:cNvSpPr>
            <p:nvPr/>
          </p:nvSpPr>
          <p:spPr bwMode="auto">
            <a:xfrm>
              <a:off x="848544" y="1081916"/>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204" name="그룹 203"/>
          <p:cNvGrpSpPr/>
          <p:nvPr/>
        </p:nvGrpSpPr>
        <p:grpSpPr>
          <a:xfrm>
            <a:off x="3937804" y="7874599"/>
            <a:ext cx="2347981" cy="538417"/>
            <a:chOff x="2780609" y="908720"/>
            <a:chExt cx="2347981" cy="538417"/>
          </a:xfrm>
        </p:grpSpPr>
        <p:sp>
          <p:nvSpPr>
            <p:cNvPr id="205" name="오각형 204"/>
            <p:cNvSpPr/>
            <p:nvPr/>
          </p:nvSpPr>
          <p:spPr bwMode="auto">
            <a:xfrm>
              <a:off x="2780609" y="908720"/>
              <a:ext cx="2347981" cy="538417"/>
            </a:xfrm>
            <a:prstGeom prst="homePlate">
              <a:avLst/>
            </a:prstGeom>
            <a:solidFill>
              <a:schemeClr val="bg1"/>
            </a:solidFill>
            <a:ln w="3175" algn="ctr">
              <a:solidFill>
                <a:schemeClr val="tx1"/>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206" name="TextBox 205"/>
            <p:cNvSpPr txBox="1"/>
            <p:nvPr/>
          </p:nvSpPr>
          <p:spPr>
            <a:xfrm>
              <a:off x="3648905" y="1125838"/>
              <a:ext cx="1273105" cy="230832"/>
            </a:xfrm>
            <a:prstGeom prst="rect">
              <a:avLst/>
            </a:prstGeom>
            <a:noFill/>
          </p:spPr>
          <p:txBody>
            <a:bodyPr wrap="none" rtlCol="0">
              <a:spAutoFit/>
            </a:bodyPr>
            <a:lstStyle/>
            <a:p>
              <a:r>
                <a:rPr lang="ko-KR" altLang="en-US" sz="900" b="1" dirty="0" smtClean="0"/>
                <a:t>본인인증 및 정보입력</a:t>
              </a:r>
              <a:endParaRPr lang="ko-KR" altLang="en-US" sz="900" b="1" dirty="0"/>
            </a:p>
          </p:txBody>
        </p:sp>
        <p:sp>
          <p:nvSpPr>
            <p:cNvPr id="207" name="TextBox 206"/>
            <p:cNvSpPr txBox="1"/>
            <p:nvPr/>
          </p:nvSpPr>
          <p:spPr>
            <a:xfrm>
              <a:off x="3661056" y="1009908"/>
              <a:ext cx="510076" cy="200055"/>
            </a:xfrm>
            <a:prstGeom prst="rect">
              <a:avLst/>
            </a:prstGeom>
            <a:noFill/>
          </p:spPr>
          <p:txBody>
            <a:bodyPr wrap="none" rtlCol="0">
              <a:spAutoFit/>
            </a:bodyPr>
            <a:lstStyle/>
            <a:p>
              <a:r>
                <a:rPr lang="en-US" altLang="ko-KR" sz="700" dirty="0" smtClean="0">
                  <a:latin typeface="+mj-ea"/>
                  <a:ea typeface="+mj-ea"/>
                </a:rPr>
                <a:t>STEP 02</a:t>
              </a:r>
              <a:endParaRPr lang="ko-KR" altLang="en-US" sz="700" dirty="0">
                <a:latin typeface="+mj-ea"/>
                <a:ea typeface="+mj-ea"/>
              </a:endParaRPr>
            </a:p>
          </p:txBody>
        </p:sp>
        <p:sp>
          <p:nvSpPr>
            <p:cNvPr id="208" name="Panel"/>
            <p:cNvSpPr>
              <a:spLocks/>
            </p:cNvSpPr>
            <p:nvPr/>
          </p:nvSpPr>
          <p:spPr bwMode="auto">
            <a:xfrm>
              <a:off x="2892821" y="1009908"/>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209" name="그룹 73"/>
          <p:cNvGrpSpPr/>
          <p:nvPr/>
        </p:nvGrpSpPr>
        <p:grpSpPr>
          <a:xfrm>
            <a:off x="3708303" y="7200042"/>
            <a:ext cx="1608287" cy="253916"/>
            <a:chOff x="748483" y="1123800"/>
            <a:chExt cx="2008273" cy="253916"/>
          </a:xfrm>
        </p:grpSpPr>
        <p:sp>
          <p:nvSpPr>
            <p:cNvPr id="210" name="오각형 209"/>
            <p:cNvSpPr/>
            <p:nvPr/>
          </p:nvSpPr>
          <p:spPr bwMode="auto">
            <a:xfrm>
              <a:off x="748483" y="1123800"/>
              <a:ext cx="2008273" cy="253916"/>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sz="700">
                <a:ea typeface="돋움" pitchFamily="50" charset="-127"/>
              </a:endParaRPr>
            </a:p>
          </p:txBody>
        </p:sp>
        <p:sp>
          <p:nvSpPr>
            <p:cNvPr id="212" name="TextBox 211"/>
            <p:cNvSpPr txBox="1"/>
            <p:nvPr/>
          </p:nvSpPr>
          <p:spPr>
            <a:xfrm>
              <a:off x="1655266" y="1174382"/>
              <a:ext cx="542136" cy="200055"/>
            </a:xfrm>
            <a:prstGeom prst="rect">
              <a:avLst/>
            </a:prstGeom>
            <a:no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213" name="Panel"/>
            <p:cNvSpPr>
              <a:spLocks/>
            </p:cNvSpPr>
            <p:nvPr/>
          </p:nvSpPr>
          <p:spPr bwMode="auto">
            <a:xfrm>
              <a:off x="874202" y="1180379"/>
              <a:ext cx="644876" cy="158238"/>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grpSp>
        <p:nvGrpSpPr>
          <p:cNvPr id="234" name="그룹 73"/>
          <p:cNvGrpSpPr/>
          <p:nvPr/>
        </p:nvGrpSpPr>
        <p:grpSpPr>
          <a:xfrm>
            <a:off x="6278161" y="7223693"/>
            <a:ext cx="1160330" cy="253916"/>
            <a:chOff x="748483" y="1123800"/>
            <a:chExt cx="2008273" cy="253916"/>
          </a:xfrm>
        </p:grpSpPr>
        <p:sp>
          <p:nvSpPr>
            <p:cNvPr id="235" name="오각형 234"/>
            <p:cNvSpPr/>
            <p:nvPr/>
          </p:nvSpPr>
          <p:spPr bwMode="auto">
            <a:xfrm>
              <a:off x="748483" y="1123800"/>
              <a:ext cx="2008273" cy="253916"/>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sz="700">
                <a:ea typeface="돋움" pitchFamily="50" charset="-127"/>
              </a:endParaRPr>
            </a:p>
          </p:txBody>
        </p:sp>
        <p:sp>
          <p:nvSpPr>
            <p:cNvPr id="236" name="TextBox 235"/>
            <p:cNvSpPr txBox="1"/>
            <p:nvPr/>
          </p:nvSpPr>
          <p:spPr>
            <a:xfrm>
              <a:off x="1655266" y="1174382"/>
              <a:ext cx="542136" cy="200055"/>
            </a:xfrm>
            <a:prstGeom prst="rect">
              <a:avLst/>
            </a:prstGeom>
            <a:no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237" name="Panel"/>
            <p:cNvSpPr>
              <a:spLocks/>
            </p:cNvSpPr>
            <p:nvPr/>
          </p:nvSpPr>
          <p:spPr bwMode="auto">
            <a:xfrm>
              <a:off x="874202" y="1180379"/>
              <a:ext cx="644876" cy="158238"/>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grpSp>
        <p:nvGrpSpPr>
          <p:cNvPr id="250" name="Google Shape;428;p17"/>
          <p:cNvGrpSpPr/>
          <p:nvPr/>
        </p:nvGrpSpPr>
        <p:grpSpPr>
          <a:xfrm>
            <a:off x="9016282" y="-1726118"/>
            <a:ext cx="860600" cy="300347"/>
            <a:chOff x="-1" y="0"/>
            <a:chExt cx="1260002" cy="360000"/>
          </a:xfrm>
          <a:solidFill>
            <a:schemeClr val="tx2">
              <a:lumMod val="40000"/>
              <a:lumOff val="60000"/>
            </a:schemeClr>
          </a:solidFill>
        </p:grpSpPr>
        <p:sp>
          <p:nvSpPr>
            <p:cNvPr id="251"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52"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개발 </a:t>
              </a:r>
              <a:endParaRPr lang="en-US" altLang="ko-KR" sz="600" dirty="0" smtClean="0">
                <a:solidFill>
                  <a:schemeClr val="tx1"/>
                </a:solidFill>
              </a:endParaRPr>
            </a:p>
            <a:p>
              <a:r>
                <a:rPr lang="ko-KR" altLang="en-US" sz="600" dirty="0" smtClean="0">
                  <a:solidFill>
                    <a:schemeClr val="tx1"/>
                  </a:solidFill>
                </a:rPr>
                <a:t>계획 관리</a:t>
              </a:r>
              <a:endParaRPr sz="600" dirty="0">
                <a:solidFill>
                  <a:schemeClr val="tx1"/>
                </a:solidFill>
              </a:endParaRPr>
            </a:p>
          </p:txBody>
        </p:sp>
      </p:grpSp>
      <p:grpSp>
        <p:nvGrpSpPr>
          <p:cNvPr id="253" name="Google Shape;428;p17"/>
          <p:cNvGrpSpPr/>
          <p:nvPr/>
        </p:nvGrpSpPr>
        <p:grpSpPr>
          <a:xfrm>
            <a:off x="9020064" y="-1250648"/>
            <a:ext cx="860600" cy="300347"/>
            <a:chOff x="-1" y="0"/>
            <a:chExt cx="1260002" cy="360000"/>
          </a:xfrm>
          <a:solidFill>
            <a:schemeClr val="tx2">
              <a:lumMod val="40000"/>
              <a:lumOff val="60000"/>
            </a:schemeClr>
          </a:solidFill>
        </p:grpSpPr>
        <p:sp>
          <p:nvSpPr>
            <p:cNvPr id="254"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55"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테스트 </a:t>
              </a:r>
              <a:endParaRPr lang="en-US" altLang="ko-KR" sz="600" dirty="0" smtClean="0">
                <a:solidFill>
                  <a:schemeClr val="tx1"/>
                </a:solidFill>
              </a:endParaRPr>
            </a:p>
            <a:p>
              <a:r>
                <a:rPr lang="ko-KR" altLang="en-US" sz="600" dirty="0" smtClean="0">
                  <a:solidFill>
                    <a:schemeClr val="tx1"/>
                  </a:solidFill>
                </a:rPr>
                <a:t>배포 관리</a:t>
              </a:r>
              <a:endParaRPr sz="600" dirty="0">
                <a:solidFill>
                  <a:schemeClr val="tx1"/>
                </a:solidFill>
              </a:endParaRPr>
            </a:p>
          </p:txBody>
        </p:sp>
      </p:grpSp>
      <p:grpSp>
        <p:nvGrpSpPr>
          <p:cNvPr id="256" name="Google Shape;428;p17"/>
          <p:cNvGrpSpPr/>
          <p:nvPr/>
        </p:nvGrpSpPr>
        <p:grpSpPr>
          <a:xfrm>
            <a:off x="9016282" y="-788736"/>
            <a:ext cx="860600" cy="300347"/>
            <a:chOff x="-1" y="0"/>
            <a:chExt cx="1260002" cy="360000"/>
          </a:xfrm>
          <a:solidFill>
            <a:schemeClr val="tx2">
              <a:lumMod val="40000"/>
              <a:lumOff val="60000"/>
            </a:schemeClr>
          </a:solidFill>
        </p:grpSpPr>
        <p:sp>
          <p:nvSpPr>
            <p:cNvPr id="257"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58"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운영 </a:t>
              </a:r>
              <a:endParaRPr lang="en-US" altLang="ko-KR" sz="600" dirty="0" smtClean="0">
                <a:solidFill>
                  <a:schemeClr val="tx1"/>
                </a:solidFill>
              </a:endParaRPr>
            </a:p>
            <a:p>
              <a:r>
                <a:rPr lang="ko-KR" altLang="en-US" sz="600" dirty="0" smtClean="0">
                  <a:solidFill>
                    <a:schemeClr val="tx1"/>
                  </a:solidFill>
                </a:rPr>
                <a:t>배포 관리</a:t>
              </a:r>
              <a:endParaRPr sz="600" dirty="0">
                <a:solidFill>
                  <a:schemeClr val="tx1"/>
                </a:solidFill>
              </a:endParaRPr>
            </a:p>
          </p:txBody>
        </p:sp>
      </p:grpSp>
      <p:grpSp>
        <p:nvGrpSpPr>
          <p:cNvPr id="259" name="Google Shape;428;p17"/>
          <p:cNvGrpSpPr/>
          <p:nvPr/>
        </p:nvGrpSpPr>
        <p:grpSpPr>
          <a:xfrm>
            <a:off x="9012817" y="-2217957"/>
            <a:ext cx="860600" cy="300347"/>
            <a:chOff x="-1" y="0"/>
            <a:chExt cx="1260002" cy="360000"/>
          </a:xfrm>
          <a:solidFill>
            <a:schemeClr val="tx2">
              <a:lumMod val="40000"/>
              <a:lumOff val="60000"/>
            </a:schemeClr>
          </a:solidFill>
        </p:grpSpPr>
        <p:sp>
          <p:nvSpPr>
            <p:cNvPr id="260"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61" name="Traits"/>
            <p:cNvSpPr txBox="1"/>
            <p:nvPr/>
          </p:nvSpPr>
          <p:spPr>
            <a:xfrm>
              <a:off x="52074" y="69354"/>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개발 관리</a:t>
              </a:r>
              <a:endParaRPr sz="600" dirty="0">
                <a:solidFill>
                  <a:schemeClr val="tx1"/>
                </a:solidFill>
              </a:endParaRPr>
            </a:p>
          </p:txBody>
        </p:sp>
      </p:grpSp>
      <p:sp>
        <p:nvSpPr>
          <p:cNvPr id="265" name="Tab 1"/>
          <p:cNvSpPr/>
          <p:nvPr/>
        </p:nvSpPr>
        <p:spPr>
          <a:xfrm>
            <a:off x="1848169" y="8938347"/>
            <a:ext cx="962008" cy="216024"/>
          </a:xfrm>
          <a:prstGeom prst="round2SameRect">
            <a:avLst/>
          </a:prstGeom>
          <a:solidFill>
            <a:srgbClr val="FFFFFF"/>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b="1" dirty="0" smtClean="0">
                <a:solidFill>
                  <a:srgbClr val="333333"/>
                </a:solidFill>
                <a:latin typeface="Calibri" pitchFamily="34" charset="0"/>
                <a:cs typeface="Calibri" pitchFamily="34" charset="0"/>
              </a:rPr>
              <a:t>전체현황</a:t>
            </a:r>
            <a:endParaRPr lang="en-US" sz="800" b="1" dirty="0">
              <a:solidFill>
                <a:srgbClr val="333333"/>
              </a:solidFill>
              <a:latin typeface="Calibri" pitchFamily="34" charset="0"/>
              <a:cs typeface="Calibri" pitchFamily="34" charset="0"/>
            </a:endParaRPr>
          </a:p>
        </p:txBody>
      </p:sp>
      <p:sp>
        <p:nvSpPr>
          <p:cNvPr id="266" name="Tab 2"/>
          <p:cNvSpPr/>
          <p:nvPr/>
        </p:nvSpPr>
        <p:spPr>
          <a:xfrm>
            <a:off x="2858707" y="8938347"/>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최신 </a:t>
            </a:r>
            <a:r>
              <a:rPr lang="ko-KR" altLang="en-US" sz="800" dirty="0" err="1">
                <a:solidFill>
                  <a:srgbClr val="333333"/>
                </a:solidFill>
                <a:latin typeface="Calibri" pitchFamily="34" charset="0"/>
                <a:cs typeface="Calibri" pitchFamily="34" charset="0"/>
              </a:rPr>
              <a:t>컨텐츠</a:t>
            </a:r>
            <a:endParaRPr lang="ko-KR" altLang="en-US" sz="800" dirty="0">
              <a:solidFill>
                <a:srgbClr val="333333"/>
              </a:solidFill>
              <a:latin typeface="Calibri" pitchFamily="34" charset="0"/>
              <a:cs typeface="Calibri" pitchFamily="34" charset="0"/>
            </a:endParaRPr>
          </a:p>
        </p:txBody>
      </p:sp>
      <p:cxnSp>
        <p:nvCxnSpPr>
          <p:cNvPr id="267" name="Active Tab Marker"/>
          <p:cNvCxnSpPr>
            <a:cxnSpLocks/>
          </p:cNvCxnSpPr>
          <p:nvPr/>
        </p:nvCxnSpPr>
        <p:spPr bwMode="auto">
          <a:xfrm>
            <a:off x="1855881" y="9154371"/>
            <a:ext cx="946584" cy="0"/>
          </a:xfrm>
          <a:prstGeom prst="line">
            <a:avLst/>
          </a:prstGeom>
          <a:ln w="6350" cap="sq" cmpd="sng" algn="ctr">
            <a:solidFill>
              <a:schemeClr val="bg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Tab 2"/>
          <p:cNvSpPr/>
          <p:nvPr/>
        </p:nvSpPr>
        <p:spPr>
          <a:xfrm>
            <a:off x="3604692" y="8935306"/>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클릭순위</a:t>
            </a:r>
          </a:p>
        </p:txBody>
      </p:sp>
      <p:sp>
        <p:nvSpPr>
          <p:cNvPr id="269" name="Tab 2"/>
          <p:cNvSpPr/>
          <p:nvPr/>
        </p:nvSpPr>
        <p:spPr>
          <a:xfrm>
            <a:off x="4356872" y="8932265"/>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err="1">
                <a:solidFill>
                  <a:srgbClr val="333333"/>
                </a:solidFill>
                <a:latin typeface="Calibri" pitchFamily="34" charset="0"/>
                <a:cs typeface="Calibri" pitchFamily="34" charset="0"/>
              </a:rPr>
              <a:t>댓글순위</a:t>
            </a:r>
            <a:endParaRPr lang="ko-KR" altLang="en-US" sz="800" dirty="0">
              <a:solidFill>
                <a:srgbClr val="333333"/>
              </a:solidFill>
              <a:latin typeface="Calibri" pitchFamily="34" charset="0"/>
              <a:cs typeface="Calibri" pitchFamily="34" charset="0"/>
            </a:endParaRPr>
          </a:p>
        </p:txBody>
      </p:sp>
      <p:sp>
        <p:nvSpPr>
          <p:cNvPr id="270" name="Tab 2"/>
          <p:cNvSpPr/>
          <p:nvPr/>
        </p:nvSpPr>
        <p:spPr>
          <a:xfrm>
            <a:off x="5096773" y="8937316"/>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스크랩순위</a:t>
            </a:r>
          </a:p>
        </p:txBody>
      </p:sp>
      <p:sp>
        <p:nvSpPr>
          <p:cNvPr id="271" name="Tab 2"/>
          <p:cNvSpPr/>
          <p:nvPr/>
        </p:nvSpPr>
        <p:spPr>
          <a:xfrm>
            <a:off x="5836938" y="8934275"/>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선물순위</a:t>
            </a:r>
          </a:p>
        </p:txBody>
      </p:sp>
      <p:sp>
        <p:nvSpPr>
          <p:cNvPr id="272" name="Tab 2"/>
          <p:cNvSpPr/>
          <p:nvPr/>
        </p:nvSpPr>
        <p:spPr>
          <a:xfrm>
            <a:off x="6581618" y="8937316"/>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smtClean="0">
                <a:solidFill>
                  <a:srgbClr val="333333"/>
                </a:solidFill>
                <a:latin typeface="Calibri" pitchFamily="34" charset="0"/>
                <a:cs typeface="Calibri" pitchFamily="34" charset="0"/>
              </a:rPr>
              <a:t>검색키워드</a:t>
            </a:r>
            <a:endParaRPr lang="ko-KR" altLang="en-US" sz="800" dirty="0">
              <a:solidFill>
                <a:srgbClr val="333333"/>
              </a:solidFill>
              <a:latin typeface="Calibri" pitchFamily="34" charset="0"/>
              <a:cs typeface="Calibri" pitchFamily="34" charset="0"/>
            </a:endParaRPr>
          </a:p>
        </p:txBody>
      </p:sp>
      <p:sp>
        <p:nvSpPr>
          <p:cNvPr id="273" name="Tab 2"/>
          <p:cNvSpPr/>
          <p:nvPr/>
        </p:nvSpPr>
        <p:spPr>
          <a:xfrm>
            <a:off x="7321783" y="8934275"/>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smtClean="0">
                <a:solidFill>
                  <a:srgbClr val="333333"/>
                </a:solidFill>
                <a:latin typeface="Calibri" pitchFamily="34" charset="0"/>
                <a:cs typeface="Calibri" pitchFamily="34" charset="0"/>
              </a:rPr>
              <a:t>출연강사</a:t>
            </a:r>
            <a:endParaRPr lang="ko-KR" altLang="en-US" sz="800" dirty="0">
              <a:solidFill>
                <a:srgbClr val="333333"/>
              </a:solidFill>
              <a:latin typeface="Calibri" pitchFamily="34" charset="0"/>
              <a:cs typeface="Calibri" pitchFamily="34" charset="0"/>
            </a:endParaRPr>
          </a:p>
        </p:txBody>
      </p:sp>
      <p:sp>
        <p:nvSpPr>
          <p:cNvPr id="287" name="TextBox 20"/>
          <p:cNvSpPr txBox="1"/>
          <p:nvPr/>
        </p:nvSpPr>
        <p:spPr>
          <a:xfrm>
            <a:off x="4547690" y="1301291"/>
            <a:ext cx="973983"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공지</a:t>
            </a:r>
            <a:r>
              <a:rPr lang="en-US" altLang="ko-KR" dirty="0" smtClean="0"/>
              <a:t>/</a:t>
            </a:r>
            <a:r>
              <a:rPr lang="ko-KR" altLang="en-US" dirty="0" smtClean="0"/>
              <a:t>자료</a:t>
            </a:r>
            <a:r>
              <a:rPr lang="en-US" altLang="ko-KR" dirty="0" smtClean="0"/>
              <a:t>/FAQ</a:t>
            </a:r>
            <a:endParaRPr dirty="0"/>
          </a:p>
        </p:txBody>
      </p:sp>
      <p:sp>
        <p:nvSpPr>
          <p:cNvPr id="139" name="직사각형 138"/>
          <p:cNvSpPr/>
          <p:nvPr/>
        </p:nvSpPr>
        <p:spPr bwMode="auto">
          <a:xfrm>
            <a:off x="1043852" y="7357913"/>
            <a:ext cx="681552" cy="232833"/>
          </a:xfrm>
          <a:prstGeom prst="rect">
            <a:avLst/>
          </a:prstGeom>
          <a:solidFill>
            <a:schemeClr val="accent2">
              <a:lumMod val="20000"/>
              <a:lumOff val="80000"/>
              <a:alpha val="63000"/>
            </a:schemeClr>
          </a:solidFill>
          <a:ln w="9525" algn="ctr">
            <a:solidFill>
              <a:srgbClr val="FF0000"/>
            </a:solidFill>
            <a:prstDash val="dash"/>
            <a:round/>
            <a:headEnd/>
            <a:tailEnd/>
          </a:ln>
          <a:extLst/>
        </p:spPr>
        <p:txBody>
          <a:bodyPr wrap="square" rtlCol="0" anchor="ctr">
            <a:no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140" name="직사각형 139"/>
          <p:cNvSpPr/>
          <p:nvPr/>
        </p:nvSpPr>
        <p:spPr bwMode="auto">
          <a:xfrm>
            <a:off x="981694" y="1304124"/>
            <a:ext cx="681552" cy="232833"/>
          </a:xfrm>
          <a:prstGeom prst="rect">
            <a:avLst/>
          </a:prstGeom>
          <a:solidFill>
            <a:schemeClr val="accent2">
              <a:lumMod val="20000"/>
              <a:lumOff val="80000"/>
              <a:alpha val="63000"/>
            </a:schemeClr>
          </a:solidFill>
          <a:ln w="9525" algn="ctr">
            <a:solidFill>
              <a:srgbClr val="FF0000"/>
            </a:solidFill>
            <a:prstDash val="dash"/>
            <a:round/>
            <a:headEnd/>
            <a:tailEnd/>
          </a:ln>
          <a:extLst/>
        </p:spPr>
        <p:txBody>
          <a:bodyPr wrap="square" rtlCol="0" anchor="ctr">
            <a:no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grpSp>
        <p:nvGrpSpPr>
          <p:cNvPr id="130" name="Rectangle 89"/>
          <p:cNvGrpSpPr/>
          <p:nvPr/>
        </p:nvGrpSpPr>
        <p:grpSpPr>
          <a:xfrm>
            <a:off x="147691" y="6306012"/>
            <a:ext cx="8653409" cy="211336"/>
            <a:chOff x="-1" y="-1"/>
            <a:chExt cx="754748" cy="186870"/>
          </a:xfrm>
          <a:solidFill>
            <a:schemeClr val="bg1">
              <a:lumMod val="85000"/>
            </a:schemeClr>
          </a:solidFill>
        </p:grpSpPr>
        <p:sp>
          <p:nvSpPr>
            <p:cNvPr id="131" name="직사각형"/>
            <p:cNvSpPr/>
            <p:nvPr/>
          </p:nvSpPr>
          <p:spPr>
            <a:xfrm>
              <a:off x="-1" y="-1"/>
              <a:ext cx="754748" cy="186870"/>
            </a:xfrm>
            <a:prstGeom prst="rect">
              <a:avLst/>
            </a:prstGeom>
            <a:grpFill/>
            <a:ln w="12700" cap="flat">
              <a:noFill/>
              <a:miter lim="400000"/>
            </a:ln>
            <a:effectLst/>
          </p:spPr>
          <p:txBody>
            <a:bodyPr wrap="square" lIns="45699" tIns="45699" rIns="45699" bIns="45699" numCol="1" anchor="ctr">
              <a:noAutofit/>
            </a:bodyPr>
            <a:lstStyle/>
            <a:p>
              <a:pPr algn="ctr"/>
              <a:endParaRPr/>
            </a:p>
          </p:txBody>
        </p:sp>
        <p:sp>
          <p:nvSpPr>
            <p:cNvPr id="132" name="조회"/>
            <p:cNvSpPr txBox="1"/>
            <p:nvPr/>
          </p:nvSpPr>
          <p:spPr>
            <a:xfrm>
              <a:off x="-1" y="45808"/>
              <a:ext cx="754748" cy="95251"/>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lang="ko-KR" altLang="en-US" smtClean="0">
                  <a:solidFill>
                    <a:schemeClr val="tx1"/>
                  </a:solidFill>
                </a:rPr>
                <a:t>다음 페이지 계속</a:t>
              </a:r>
              <a:endParaRPr dirty="0">
                <a:solidFill>
                  <a:schemeClr val="tx1"/>
                </a:solidFill>
              </a:endParaRPr>
            </a:p>
          </p:txBody>
        </p:sp>
      </p:grpSp>
      <p:graphicFrame>
        <p:nvGraphicFramePr>
          <p:cNvPr id="5" name="표 4"/>
          <p:cNvGraphicFramePr>
            <a:graphicFrameLocks noGrp="1"/>
          </p:cNvGraphicFramePr>
          <p:nvPr/>
        </p:nvGraphicFramePr>
        <p:xfrm>
          <a:off x="38501" y="-1108429"/>
          <a:ext cx="6400762" cy="897505"/>
        </p:xfrm>
        <a:graphic>
          <a:graphicData uri="http://schemas.openxmlformats.org/drawingml/2006/table">
            <a:tbl>
              <a:tblPr>
                <a:effectLst/>
              </a:tblPr>
              <a:tblGrid>
                <a:gridCol w="928153">
                  <a:extLst>
                    <a:ext uri="{9D8B030D-6E8A-4147-A177-3AD203B41FA5}">
                      <a16:colId xmlns:a16="http://schemas.microsoft.com/office/drawing/2014/main" val="3430778881"/>
                    </a:ext>
                  </a:extLst>
                </a:gridCol>
                <a:gridCol w="2371645">
                  <a:extLst>
                    <a:ext uri="{9D8B030D-6E8A-4147-A177-3AD203B41FA5}">
                      <a16:colId xmlns:a16="http://schemas.microsoft.com/office/drawing/2014/main" val="2602094617"/>
                    </a:ext>
                  </a:extLst>
                </a:gridCol>
                <a:gridCol w="933450">
                  <a:extLst>
                    <a:ext uri="{9D8B030D-6E8A-4147-A177-3AD203B41FA5}">
                      <a16:colId xmlns:a16="http://schemas.microsoft.com/office/drawing/2014/main" val="459584518"/>
                    </a:ext>
                  </a:extLst>
                </a:gridCol>
                <a:gridCol w="2167514">
                  <a:extLst>
                    <a:ext uri="{9D8B030D-6E8A-4147-A177-3AD203B41FA5}">
                      <a16:colId xmlns:a16="http://schemas.microsoft.com/office/drawing/2014/main" val="2887502700"/>
                    </a:ext>
                  </a:extLst>
                </a:gridCol>
              </a:tblGrid>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latinLnBrk="1"/>
                      <a:endParaRPr lang="ko-KR" altLang="en-US" dirty="0"/>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03258935"/>
                  </a:ext>
                </a:extLst>
              </a:tr>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latinLnBrk="1"/>
                      <a:endParaRPr lang="ko-KR" altLang="en-US" dirty="0"/>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850677781"/>
                  </a:ext>
                </a:extLst>
              </a:tr>
              <a:tr h="2908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latinLnBrk="1"/>
                      <a:endParaRPr lang="ko-KR" altLang="en-US" dirty="0"/>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290364875"/>
                  </a:ext>
                </a:extLst>
              </a:tr>
            </a:tbl>
          </a:graphicData>
        </a:graphic>
      </p:graphicFrame>
      <p:sp>
        <p:nvSpPr>
          <p:cNvPr id="137" name="TextBox 147"/>
          <p:cNvSpPr txBox="1"/>
          <p:nvPr/>
        </p:nvSpPr>
        <p:spPr>
          <a:xfrm>
            <a:off x="1278082" y="1792693"/>
            <a:ext cx="2526694" cy="218903"/>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800" b="1"/>
            </a:pPr>
            <a:r>
              <a:rPr dirty="0" smtClean="0"/>
              <a:t>■ </a:t>
            </a:r>
            <a:r>
              <a:rPr lang="ko-KR" altLang="en-US" dirty="0" smtClean="0"/>
              <a:t>추가</a:t>
            </a:r>
            <a:r>
              <a:rPr lang="en-US" dirty="0" smtClean="0"/>
              <a:t> </a:t>
            </a:r>
            <a:r>
              <a:rPr lang="ko-KR" altLang="en-US" dirty="0" smtClean="0"/>
              <a:t>요청 사항</a:t>
            </a:r>
            <a:endParaRPr dirty="0"/>
          </a:p>
        </p:txBody>
      </p:sp>
      <p:graphicFrame>
        <p:nvGraphicFramePr>
          <p:cNvPr id="184" name="표 183"/>
          <p:cNvGraphicFramePr>
            <a:graphicFrameLocks noGrp="1"/>
          </p:cNvGraphicFramePr>
          <p:nvPr>
            <p:extLst>
              <p:ext uri="{D42A27DB-BD31-4B8C-83A1-F6EECF244321}">
                <p14:modId xmlns:p14="http://schemas.microsoft.com/office/powerpoint/2010/main" val="2768093057"/>
              </p:ext>
            </p:extLst>
          </p:nvPr>
        </p:nvGraphicFramePr>
        <p:xfrm>
          <a:off x="1233359" y="2098951"/>
          <a:ext cx="6400762" cy="325876"/>
        </p:xfrm>
        <a:graphic>
          <a:graphicData uri="http://schemas.openxmlformats.org/drawingml/2006/table">
            <a:tbl>
              <a:tblPr>
                <a:effectLst/>
              </a:tblPr>
              <a:tblGrid>
                <a:gridCol w="928153">
                  <a:extLst>
                    <a:ext uri="{9D8B030D-6E8A-4147-A177-3AD203B41FA5}">
                      <a16:colId xmlns:a16="http://schemas.microsoft.com/office/drawing/2014/main" val="2183417961"/>
                    </a:ext>
                  </a:extLst>
                </a:gridCol>
                <a:gridCol w="5472609">
                  <a:extLst>
                    <a:ext uri="{9D8B030D-6E8A-4147-A177-3AD203B41FA5}">
                      <a16:colId xmlns:a16="http://schemas.microsoft.com/office/drawing/2014/main" val="667789686"/>
                    </a:ext>
                  </a:extLst>
                </a:gridCol>
              </a:tblGrid>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추가 요청 사항 </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파일</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88824536"/>
                  </a:ext>
                </a:extLst>
              </a:tr>
            </a:tbl>
          </a:graphicData>
        </a:graphic>
      </p:graphicFrame>
      <p:sp>
        <p:nvSpPr>
          <p:cNvPr id="185" name="Panel"/>
          <p:cNvSpPr>
            <a:spLocks/>
          </p:cNvSpPr>
          <p:nvPr/>
        </p:nvSpPr>
        <p:spPr bwMode="auto">
          <a:xfrm>
            <a:off x="2235149" y="2151401"/>
            <a:ext cx="3405310" cy="167027"/>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C:\File\</a:t>
            </a:r>
            <a:r>
              <a:rPr lang="ko-KR" altLang="en-US" sz="700" dirty="0" smtClean="0">
                <a:solidFill>
                  <a:schemeClr val="tx1"/>
                </a:solidFill>
                <a:latin typeface="돋움" panose="020B0600000101010101" pitchFamily="50" charset="-127"/>
                <a:ea typeface="돋움" panose="020B0600000101010101" pitchFamily="50" charset="-127"/>
                <a:cs typeface="Calibri" pitchFamily="34" charset="0"/>
              </a:rPr>
              <a:t>기타 요청 파일</a:t>
            </a: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.DOCX</a:t>
            </a: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nvGrpSpPr>
          <p:cNvPr id="186" name="Rectangle 89"/>
          <p:cNvGrpSpPr/>
          <p:nvPr/>
        </p:nvGrpSpPr>
        <p:grpSpPr>
          <a:xfrm>
            <a:off x="5747513" y="2151400"/>
            <a:ext cx="754749" cy="186871"/>
            <a:chOff x="-1" y="-1"/>
            <a:chExt cx="754748" cy="186870"/>
          </a:xfrm>
        </p:grpSpPr>
        <p:sp>
          <p:nvSpPr>
            <p:cNvPr id="187" name="직사각형"/>
            <p:cNvSpPr/>
            <p:nvPr/>
          </p:nvSpPr>
          <p:spPr>
            <a:xfrm>
              <a:off x="-1" y="-1"/>
              <a:ext cx="754748" cy="186870"/>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188" name="조회"/>
            <p:cNvSpPr txBox="1"/>
            <p:nvPr/>
          </p:nvSpPr>
          <p:spPr>
            <a:xfrm>
              <a:off x="-1" y="39574"/>
              <a:ext cx="754748" cy="1077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lang="ko-KR" altLang="en-US" dirty="0" smtClean="0"/>
                <a:t>파일</a:t>
              </a:r>
              <a:endParaRPr dirty="0"/>
            </a:p>
          </p:txBody>
        </p:sp>
      </p:grpSp>
      <p:graphicFrame>
        <p:nvGraphicFramePr>
          <p:cNvPr id="6" name="표 5"/>
          <p:cNvGraphicFramePr>
            <a:graphicFrameLocks noGrp="1"/>
          </p:cNvGraphicFramePr>
          <p:nvPr>
            <p:extLst>
              <p:ext uri="{D42A27DB-BD31-4B8C-83A1-F6EECF244321}">
                <p14:modId xmlns:p14="http://schemas.microsoft.com/office/powerpoint/2010/main" val="756810110"/>
              </p:ext>
            </p:extLst>
          </p:nvPr>
        </p:nvGraphicFramePr>
        <p:xfrm>
          <a:off x="1233359" y="2417487"/>
          <a:ext cx="6400762" cy="1015077"/>
        </p:xfrm>
        <a:graphic>
          <a:graphicData uri="http://schemas.openxmlformats.org/drawingml/2006/table">
            <a:tbl>
              <a:tblPr>
                <a:effectLst/>
              </a:tblPr>
              <a:tblGrid>
                <a:gridCol w="928153">
                  <a:extLst>
                    <a:ext uri="{9D8B030D-6E8A-4147-A177-3AD203B41FA5}">
                      <a16:colId xmlns:a16="http://schemas.microsoft.com/office/drawing/2014/main" val="3131687748"/>
                    </a:ext>
                  </a:extLst>
                </a:gridCol>
                <a:gridCol w="2419152">
                  <a:extLst>
                    <a:ext uri="{9D8B030D-6E8A-4147-A177-3AD203B41FA5}">
                      <a16:colId xmlns:a16="http://schemas.microsoft.com/office/drawing/2014/main" val="575734068"/>
                    </a:ext>
                  </a:extLst>
                </a:gridCol>
                <a:gridCol w="1119884">
                  <a:extLst>
                    <a:ext uri="{9D8B030D-6E8A-4147-A177-3AD203B41FA5}">
                      <a16:colId xmlns:a16="http://schemas.microsoft.com/office/drawing/2014/main" val="365019613"/>
                    </a:ext>
                  </a:extLst>
                </a:gridCol>
                <a:gridCol w="1933573">
                  <a:extLst>
                    <a:ext uri="{9D8B030D-6E8A-4147-A177-3AD203B41FA5}">
                      <a16:colId xmlns:a16="http://schemas.microsoft.com/office/drawing/2014/main" val="1692859766"/>
                    </a:ext>
                  </a:extLst>
                </a:gridCol>
              </a:tblGrid>
              <a:tr h="1015077">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chemeClr val="tx1"/>
                          </a:solidFill>
                          <a:effectLst/>
                          <a:latin typeface="돋움" pitchFamily="50" charset="-127"/>
                          <a:ea typeface="돋움" pitchFamily="50" charset="-127"/>
                        </a:rPr>
                        <a:t>요청사항  </a:t>
                      </a:r>
                      <a:r>
                        <a:rPr kumimoji="1" lang="ko-KR" altLang="en-US" sz="700" b="1" i="0" u="none" strike="noStrike" cap="none" normalizeH="0" baseline="0" dirty="0" smtClean="0">
                          <a:ln>
                            <a:noFill/>
                          </a:ln>
                          <a:solidFill>
                            <a:schemeClr val="tx1"/>
                          </a:solidFill>
                          <a:effectLst/>
                          <a:latin typeface="돋움" pitchFamily="50" charset="-127"/>
                          <a:ea typeface="돋움" pitchFamily="50" charset="-127"/>
                        </a:rPr>
                        <a:t>설명</a:t>
                      </a:r>
                      <a:endParaRPr kumimoji="1" lang="en-US" altLang="ko-KR" sz="700" b="1"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gridSpan="3">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563319836"/>
                  </a:ext>
                </a:extLst>
              </a:tr>
            </a:tbl>
          </a:graphicData>
        </a:graphic>
      </p:graphicFrame>
      <p:sp>
        <p:nvSpPr>
          <p:cNvPr id="189" name="Window Body"/>
          <p:cNvSpPr/>
          <p:nvPr/>
        </p:nvSpPr>
        <p:spPr>
          <a:xfrm>
            <a:off x="2233227" y="2799115"/>
            <a:ext cx="4210050" cy="542063"/>
          </a:xfrm>
          <a:prstGeom prst="rect">
            <a:avLst/>
          </a:prstGeom>
          <a:solidFill>
            <a:srgbClr val="FFFFFF"/>
          </a:solidFill>
          <a:ln w="6350" cap="flat">
            <a:solidFill>
              <a:srgbClr val="808080"/>
            </a:solidFill>
            <a:prstDash val="solid"/>
            <a:miter lim="800000"/>
          </a:ln>
          <a:effectLst/>
        </p:spPr>
        <p:txBody>
          <a:bodyPr wrap="square" lIns="45699" tIns="45699" rIns="45699" bIns="45699" numCol="1" anchor="ctr">
            <a:noAutofit/>
          </a:bodyPr>
          <a:lstStyle/>
          <a:p>
            <a:pPr algn="ctr">
              <a:defRPr sz="900">
                <a:solidFill>
                  <a:srgbClr val="5F5F5F"/>
                </a:solidFill>
              </a:defRPr>
            </a:pPr>
            <a:endParaRPr/>
          </a:p>
        </p:txBody>
      </p:sp>
      <p:pic>
        <p:nvPicPr>
          <p:cNvPr id="190" name="그림 189"/>
          <p:cNvPicPr>
            <a:picLocks noChangeAspect="1"/>
          </p:cNvPicPr>
          <p:nvPr/>
        </p:nvPicPr>
        <p:blipFill>
          <a:blip r:embed="rId2"/>
          <a:stretch>
            <a:fillRect/>
          </a:stretch>
        </p:blipFill>
        <p:spPr>
          <a:xfrm>
            <a:off x="2233226" y="2479083"/>
            <a:ext cx="4210050" cy="314325"/>
          </a:xfrm>
          <a:prstGeom prst="rect">
            <a:avLst/>
          </a:prstGeom>
        </p:spPr>
      </p:pic>
      <p:grpSp>
        <p:nvGrpSpPr>
          <p:cNvPr id="211" name="Rectangle 89"/>
          <p:cNvGrpSpPr/>
          <p:nvPr/>
        </p:nvGrpSpPr>
        <p:grpSpPr>
          <a:xfrm>
            <a:off x="-56864" y="-1908210"/>
            <a:ext cx="754749" cy="186871"/>
            <a:chOff x="-1" y="-1"/>
            <a:chExt cx="754748" cy="186870"/>
          </a:xfrm>
        </p:grpSpPr>
        <p:sp>
          <p:nvSpPr>
            <p:cNvPr id="214" name="직사각형"/>
            <p:cNvSpPr/>
            <p:nvPr/>
          </p:nvSpPr>
          <p:spPr>
            <a:xfrm>
              <a:off x="-1" y="-1"/>
              <a:ext cx="754748" cy="186870"/>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215" name="조회"/>
            <p:cNvSpPr txBox="1"/>
            <p:nvPr/>
          </p:nvSpPr>
          <p:spPr>
            <a:xfrm>
              <a:off x="-1" y="39574"/>
              <a:ext cx="754748" cy="1077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lang="ko-KR" altLang="en-US" dirty="0" smtClean="0"/>
                <a:t>파일</a:t>
              </a:r>
              <a:endParaRPr dirty="0"/>
            </a:p>
          </p:txBody>
        </p:sp>
      </p:grpSp>
      <p:grpSp>
        <p:nvGrpSpPr>
          <p:cNvPr id="119" name="Rectangle 89"/>
          <p:cNvGrpSpPr/>
          <p:nvPr/>
        </p:nvGrpSpPr>
        <p:grpSpPr>
          <a:xfrm>
            <a:off x="6836385" y="3552007"/>
            <a:ext cx="754749" cy="186871"/>
            <a:chOff x="-1" y="-1"/>
            <a:chExt cx="754748" cy="186870"/>
          </a:xfrm>
        </p:grpSpPr>
        <p:sp>
          <p:nvSpPr>
            <p:cNvPr id="120" name="직사각형"/>
            <p:cNvSpPr/>
            <p:nvPr/>
          </p:nvSpPr>
          <p:spPr>
            <a:xfrm>
              <a:off x="-1" y="-1"/>
              <a:ext cx="754748" cy="186870"/>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121" name="조회"/>
            <p:cNvSpPr txBox="1"/>
            <p:nvPr/>
          </p:nvSpPr>
          <p:spPr>
            <a:xfrm>
              <a:off x="-1" y="39574"/>
              <a:ext cx="754748" cy="1077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lang="ko-KR" altLang="en-US" dirty="0" smtClean="0"/>
                <a:t>신청 등록</a:t>
              </a:r>
              <a:endParaRPr dirty="0"/>
            </a:p>
          </p:txBody>
        </p:sp>
      </p:grpSp>
      <p:grpSp>
        <p:nvGrpSpPr>
          <p:cNvPr id="122" name="Rectangle 89"/>
          <p:cNvGrpSpPr/>
          <p:nvPr/>
        </p:nvGrpSpPr>
        <p:grpSpPr>
          <a:xfrm>
            <a:off x="5968642" y="3549177"/>
            <a:ext cx="754749" cy="186871"/>
            <a:chOff x="-1" y="-1"/>
            <a:chExt cx="754748" cy="186870"/>
          </a:xfrm>
        </p:grpSpPr>
        <p:sp>
          <p:nvSpPr>
            <p:cNvPr id="123" name="직사각형"/>
            <p:cNvSpPr/>
            <p:nvPr/>
          </p:nvSpPr>
          <p:spPr>
            <a:xfrm>
              <a:off x="-1" y="-1"/>
              <a:ext cx="754748" cy="186870"/>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125" name="조회"/>
            <p:cNvSpPr txBox="1"/>
            <p:nvPr/>
          </p:nvSpPr>
          <p:spPr>
            <a:xfrm>
              <a:off x="-1" y="39574"/>
              <a:ext cx="754748" cy="1077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lang="ko-KR" altLang="en-US" dirty="0" smtClean="0"/>
                <a:t>신청 취소</a:t>
              </a:r>
              <a:endParaRPr dirty="0"/>
            </a:p>
          </p:txBody>
        </p:sp>
      </p:grpSp>
      <p:grpSp>
        <p:nvGrpSpPr>
          <p:cNvPr id="127" name="Rectangle 89"/>
          <p:cNvGrpSpPr/>
          <p:nvPr/>
        </p:nvGrpSpPr>
        <p:grpSpPr>
          <a:xfrm>
            <a:off x="1267915" y="3568398"/>
            <a:ext cx="754749" cy="186871"/>
            <a:chOff x="-1" y="-1"/>
            <a:chExt cx="754748" cy="186870"/>
          </a:xfrm>
        </p:grpSpPr>
        <p:sp>
          <p:nvSpPr>
            <p:cNvPr id="129" name="직사각형"/>
            <p:cNvSpPr/>
            <p:nvPr/>
          </p:nvSpPr>
          <p:spPr>
            <a:xfrm>
              <a:off x="-1" y="-1"/>
              <a:ext cx="754748" cy="186870"/>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133" name="조회"/>
            <p:cNvSpPr txBox="1"/>
            <p:nvPr/>
          </p:nvSpPr>
          <p:spPr>
            <a:xfrm>
              <a:off x="-1" y="39574"/>
              <a:ext cx="754748" cy="1077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lang="ko-KR" altLang="en-US" dirty="0" smtClean="0"/>
                <a:t>개발 신청 목록</a:t>
              </a:r>
              <a:endParaRPr dirty="0"/>
            </a:p>
          </p:txBody>
        </p:sp>
      </p:grpSp>
      <p:sp>
        <p:nvSpPr>
          <p:cNvPr id="134" name="직사각형"/>
          <p:cNvSpPr/>
          <p:nvPr/>
        </p:nvSpPr>
        <p:spPr>
          <a:xfrm>
            <a:off x="-191683" y="7189950"/>
            <a:ext cx="754749" cy="186871"/>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r>
              <a:rPr lang="ko-KR" altLang="en-US" sz="700" b="1" dirty="0" smtClean="0">
                <a:solidFill>
                  <a:schemeClr val="bg1"/>
                </a:solidFill>
              </a:rPr>
              <a:t>신청 취소</a:t>
            </a:r>
            <a:endParaRPr sz="700" b="1" dirty="0">
              <a:solidFill>
                <a:schemeClr val="bg1"/>
              </a:solidFill>
            </a:endParaRPr>
          </a:p>
        </p:txBody>
      </p:sp>
    </p:spTree>
    <p:extLst>
      <p:ext uri="{BB962C8B-B14F-4D97-AF65-F5344CB8AC3E}">
        <p14:creationId xmlns:p14="http://schemas.microsoft.com/office/powerpoint/2010/main" val="3563695360"/>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3" name="표 50"/>
          <p:cNvGraphicFramePr/>
          <p:nvPr/>
        </p:nvGraphicFramePr>
        <p:xfrm>
          <a:off x="8883535" y="965174"/>
          <a:ext cx="3126757" cy="1493590"/>
        </p:xfrm>
        <a:graphic>
          <a:graphicData uri="http://schemas.openxmlformats.org/drawingml/2006/table">
            <a:tbl>
              <a:tblPr>
                <a:tableStyleId>{4C3C2611-4C71-4FC5-86AE-919BDF0F9419}</a:tableStyleId>
              </a:tblPr>
              <a:tblGrid>
                <a:gridCol w="338869">
                  <a:extLst>
                    <a:ext uri="{9D8B030D-6E8A-4147-A177-3AD203B41FA5}">
                      <a16:colId xmlns:a16="http://schemas.microsoft.com/office/drawing/2014/main" val="20000"/>
                    </a:ext>
                  </a:extLst>
                </a:gridCol>
                <a:gridCol w="2787888">
                  <a:extLst>
                    <a:ext uri="{9D8B030D-6E8A-4147-A177-3AD203B41FA5}">
                      <a16:colId xmlns:a16="http://schemas.microsoft.com/office/drawing/2014/main" val="20001"/>
                    </a:ext>
                  </a:extLst>
                </a:gridCol>
              </a:tblGrid>
              <a:tr h="176369">
                <a:tc>
                  <a:txBody>
                    <a:bodyPr/>
                    <a:lstStyle/>
                    <a:p>
                      <a:pPr algn="ctr">
                        <a:defRPr sz="1800"/>
                      </a:pPr>
                      <a:r>
                        <a:rPr sz="800" b="1">
                          <a:latin typeface="Malgun Gothic"/>
                          <a:ea typeface="Malgun Gothic"/>
                          <a:cs typeface="Malgun Gothic"/>
                          <a:sym typeface="Malgun Gothic"/>
                        </a:rPr>
                        <a:t>1</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0"/>
                  </a:ext>
                </a:extLst>
              </a:tr>
              <a:tr h="176369">
                <a:tc>
                  <a:txBody>
                    <a:bodyPr/>
                    <a:lstStyle/>
                    <a:p>
                      <a:pPr algn="ctr">
                        <a:defRPr sz="1800"/>
                      </a:pPr>
                      <a:r>
                        <a:rPr sz="800" b="1">
                          <a:latin typeface="Malgun Gothic"/>
                          <a:ea typeface="Malgun Gothic"/>
                          <a:cs typeface="Malgun Gothic"/>
                          <a:sym typeface="Malgun Gothic"/>
                        </a:rPr>
                        <a:t>2</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1"/>
                  </a:ext>
                </a:extLst>
              </a:tr>
              <a:tr h="176369">
                <a:tc>
                  <a:txBody>
                    <a:bodyPr/>
                    <a:lstStyle/>
                    <a:p>
                      <a:pPr algn="ctr">
                        <a:defRPr sz="1800"/>
                      </a:pPr>
                      <a:r>
                        <a:rPr sz="800" b="1">
                          <a:latin typeface="Malgun Gothic"/>
                          <a:ea typeface="Malgun Gothic"/>
                          <a:cs typeface="Malgun Gothic"/>
                          <a:sym typeface="Malgun Gothic"/>
                        </a:rPr>
                        <a:t>3</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2"/>
                  </a:ext>
                </a:extLst>
              </a:tr>
              <a:tr h="176369">
                <a:tc>
                  <a:txBody>
                    <a:bodyPr/>
                    <a:lstStyle/>
                    <a:p>
                      <a:pPr algn="ctr">
                        <a:defRPr sz="1800"/>
                      </a:pPr>
                      <a:r>
                        <a:rPr sz="800" b="1">
                          <a:latin typeface="Malgun Gothic"/>
                          <a:ea typeface="Malgun Gothic"/>
                          <a:cs typeface="Malgun Gothic"/>
                          <a:sym typeface="Malgun Gothic"/>
                        </a:rPr>
                        <a:t>4</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3"/>
                  </a:ext>
                </a:extLst>
              </a:tr>
              <a:tr h="176369">
                <a:tc>
                  <a:txBody>
                    <a:bodyPr/>
                    <a:lstStyle/>
                    <a:p>
                      <a:pPr algn="ctr">
                        <a:defRPr sz="1800"/>
                      </a:pPr>
                      <a:r>
                        <a:rPr sz="800" b="1">
                          <a:latin typeface="Malgun Gothic"/>
                          <a:ea typeface="Malgun Gothic"/>
                          <a:cs typeface="Malgun Gothic"/>
                          <a:sym typeface="Malgun Gothic"/>
                        </a:rPr>
                        <a:t>5</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4"/>
                  </a:ext>
                </a:extLst>
              </a:tr>
              <a:tr h="176369">
                <a:tc>
                  <a:txBody>
                    <a:bodyPr/>
                    <a:lstStyle/>
                    <a:p>
                      <a:pPr algn="ctr">
                        <a:defRPr sz="1800"/>
                      </a:pPr>
                      <a:r>
                        <a:rPr sz="800" b="1">
                          <a:latin typeface="Malgun Gothic"/>
                          <a:ea typeface="Malgun Gothic"/>
                          <a:cs typeface="Malgun Gothic"/>
                          <a:sym typeface="Malgun Gothic"/>
                        </a:rPr>
                        <a:t>6</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5"/>
                  </a:ext>
                </a:extLst>
              </a:tr>
              <a:tr h="176369">
                <a:tc>
                  <a:txBody>
                    <a:bodyPr/>
                    <a:lstStyle/>
                    <a:p>
                      <a:pPr algn="ctr">
                        <a:defRPr sz="1800"/>
                      </a:pPr>
                      <a:r>
                        <a:rPr sz="800" b="1">
                          <a:latin typeface="Malgun Gothic"/>
                          <a:ea typeface="Malgun Gothic"/>
                          <a:cs typeface="Malgun Gothic"/>
                          <a:sym typeface="Malgun Gothic"/>
                        </a:rPr>
                        <a:t>7</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6"/>
                  </a:ext>
                </a:extLst>
              </a:tr>
            </a:tbl>
          </a:graphicData>
        </a:graphic>
      </p:graphicFrame>
      <p:sp>
        <p:nvSpPr>
          <p:cNvPr id="2054" name="텍스트 개체 틀 29"/>
          <p:cNvSpPr txBox="1">
            <a:spLocks noGrp="1"/>
          </p:cNvSpPr>
          <p:nvPr>
            <p:ph type="body" sz="quarter" idx="1"/>
          </p:nvPr>
        </p:nvSpPr>
        <p:spPr>
          <a:xfrm>
            <a:off x="8121684" y="178132"/>
            <a:ext cx="3742070" cy="147895"/>
          </a:xfrm>
          <a:prstGeom prst="rect">
            <a:avLst/>
          </a:prstGeom>
        </p:spPr>
        <p:txBody>
          <a:bodyPr/>
          <a:lstStyle/>
          <a:p>
            <a:endParaRPr dirty="0"/>
          </a:p>
        </p:txBody>
      </p:sp>
      <p:sp>
        <p:nvSpPr>
          <p:cNvPr id="2055" name="텍스트 개체 틀 34"/>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endParaRPr dirty="0"/>
          </a:p>
        </p:txBody>
      </p:sp>
      <p:sp>
        <p:nvSpPr>
          <p:cNvPr id="2056" name="제목 8"/>
          <p:cNvSpPr txBox="1">
            <a:spLocks noGrp="1"/>
          </p:cNvSpPr>
          <p:nvPr>
            <p:ph type="title"/>
          </p:nvPr>
        </p:nvSpPr>
        <p:spPr>
          <a:xfrm>
            <a:off x="2937313" y="419341"/>
            <a:ext cx="3913464" cy="160492"/>
          </a:xfrm>
          <a:prstGeom prst="rect">
            <a:avLst/>
          </a:prstGeom>
        </p:spPr>
        <p:txBody>
          <a:bodyPr/>
          <a:lstStyle/>
          <a:p>
            <a:endParaRPr dirty="0"/>
          </a:p>
        </p:txBody>
      </p:sp>
      <p:sp>
        <p:nvSpPr>
          <p:cNvPr id="2057" name="텍스트 개체 틀 10"/>
          <p:cNvSpPr>
            <a:spLocks noGrp="1"/>
          </p:cNvSpPr>
          <p:nvPr>
            <p:ph type="body" idx="2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endParaRPr dirty="0"/>
          </a:p>
        </p:txBody>
      </p:sp>
      <p:sp>
        <p:nvSpPr>
          <p:cNvPr id="2" name="직사각형 1"/>
          <p:cNvSpPr/>
          <p:nvPr/>
        </p:nvSpPr>
        <p:spPr>
          <a:xfrm>
            <a:off x="320511" y="174434"/>
            <a:ext cx="1166377" cy="397136"/>
          </a:xfrm>
          <a:prstGeom prst="rect">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 name="직선 연결선 2"/>
          <p:cNvSpPr/>
          <p:nvPr/>
        </p:nvSpPr>
        <p:spPr>
          <a:xfrm>
            <a:off x="861646" y="1178543"/>
            <a:ext cx="7260038" cy="1"/>
          </a:xfrm>
          <a:prstGeom prst="line">
            <a:avLst/>
          </a:prstGeom>
          <a:ln w="6350">
            <a:solidFill>
              <a:srgbClr val="404040"/>
            </a:solidFill>
            <a:miter/>
          </a:ln>
        </p:spPr>
        <p:txBody>
          <a:bodyPr lIns="45719" rIns="45719"/>
          <a:lstStyle/>
          <a:p>
            <a:endParaRPr/>
          </a:p>
        </p:txBody>
      </p:sp>
      <p:sp>
        <p:nvSpPr>
          <p:cNvPr id="9" name="TextBox 3"/>
          <p:cNvSpPr txBox="1"/>
          <p:nvPr/>
        </p:nvSpPr>
        <p:spPr>
          <a:xfrm>
            <a:off x="1077208" y="803487"/>
            <a:ext cx="1499768"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solidFill>
                  <a:srgbClr val="808080"/>
                </a:solidFill>
              </a:defRPr>
            </a:lvl1pPr>
          </a:lstStyle>
          <a:p>
            <a:r>
              <a:rPr lang="en-US" dirty="0" smtClean="0"/>
              <a:t>LX </a:t>
            </a:r>
            <a:r>
              <a:rPr lang="ko-KR" altLang="en-US" dirty="0" smtClean="0"/>
              <a:t>통합 플랫폼 </a:t>
            </a:r>
            <a:r>
              <a:rPr lang="en-US" altLang="ko-KR" dirty="0" smtClean="0"/>
              <a:t>- </a:t>
            </a:r>
            <a:r>
              <a:rPr lang="ko-KR" altLang="en-US" dirty="0" smtClean="0"/>
              <a:t>개발자</a:t>
            </a:r>
            <a:endParaRPr dirty="0"/>
          </a:p>
        </p:txBody>
      </p:sp>
      <p:sp>
        <p:nvSpPr>
          <p:cNvPr id="10" name="TextBox 5"/>
          <p:cNvSpPr txBox="1"/>
          <p:nvPr/>
        </p:nvSpPr>
        <p:spPr>
          <a:xfrm>
            <a:off x="5886739" y="813923"/>
            <a:ext cx="472920" cy="2255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800" b="1">
                <a:solidFill>
                  <a:schemeClr val="accent5"/>
                </a:solidFill>
              </a:defRPr>
            </a:pPr>
            <a:r>
              <a:t>홍길동</a:t>
            </a:r>
            <a:r>
              <a:rPr b="0"/>
              <a:t> </a:t>
            </a:r>
            <a:r>
              <a:rPr sz="700">
                <a:solidFill>
                  <a:srgbClr val="000000"/>
                </a:solidFill>
              </a:rPr>
              <a:t>님</a:t>
            </a:r>
          </a:p>
        </p:txBody>
      </p:sp>
      <p:sp>
        <p:nvSpPr>
          <p:cNvPr id="11" name="TextBox 6"/>
          <p:cNvSpPr txBox="1"/>
          <p:nvPr/>
        </p:nvSpPr>
        <p:spPr>
          <a:xfrm>
            <a:off x="6583617" y="813923"/>
            <a:ext cx="753527"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a:solidFill>
                  <a:schemeClr val="accent5"/>
                </a:solidFill>
              </a:defRPr>
            </a:lvl1pPr>
          </a:lstStyle>
          <a:p>
            <a:r>
              <a:rPr dirty="0"/>
              <a:t>System Admin</a:t>
            </a:r>
          </a:p>
        </p:txBody>
      </p:sp>
      <p:sp>
        <p:nvSpPr>
          <p:cNvPr id="12" name="TextBox 9"/>
          <p:cNvSpPr txBox="1"/>
          <p:nvPr/>
        </p:nvSpPr>
        <p:spPr>
          <a:xfrm>
            <a:off x="1043852" y="1293850"/>
            <a:ext cx="605292"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err="1" smtClean="0"/>
              <a:t>개발신청</a:t>
            </a:r>
            <a:endParaRPr dirty="0"/>
          </a:p>
        </p:txBody>
      </p:sp>
      <p:sp>
        <p:nvSpPr>
          <p:cNvPr id="13" name="TextBox 19"/>
          <p:cNvSpPr txBox="1"/>
          <p:nvPr/>
        </p:nvSpPr>
        <p:spPr>
          <a:xfrm>
            <a:off x="2016607" y="1304124"/>
            <a:ext cx="477052"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인프라</a:t>
            </a:r>
            <a:endParaRPr dirty="0"/>
          </a:p>
        </p:txBody>
      </p:sp>
      <p:sp>
        <p:nvSpPr>
          <p:cNvPr id="14" name="TextBox 20"/>
          <p:cNvSpPr txBox="1"/>
          <p:nvPr/>
        </p:nvSpPr>
        <p:spPr>
          <a:xfrm>
            <a:off x="2804601" y="1293850"/>
            <a:ext cx="650176"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개발 지원</a:t>
            </a:r>
            <a:endParaRPr dirty="0"/>
          </a:p>
        </p:txBody>
      </p:sp>
      <p:sp>
        <p:nvSpPr>
          <p:cNvPr id="15" name="TextBox 21"/>
          <p:cNvSpPr txBox="1"/>
          <p:nvPr/>
        </p:nvSpPr>
        <p:spPr>
          <a:xfrm>
            <a:off x="3805454" y="1293850"/>
            <a:ext cx="348811"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권한</a:t>
            </a:r>
            <a:endParaRPr dirty="0"/>
          </a:p>
        </p:txBody>
      </p:sp>
      <p:sp>
        <p:nvSpPr>
          <p:cNvPr id="22" name="Breadcrumbs"/>
          <p:cNvSpPr txBox="1"/>
          <p:nvPr/>
        </p:nvSpPr>
        <p:spPr>
          <a:xfrm>
            <a:off x="7013999" y="1334588"/>
            <a:ext cx="1068659" cy="15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2399" tIns="32399" rIns="32399" bIns="32399">
            <a:spAutoFit/>
          </a:bodyPr>
          <a:lstStyle>
            <a:lvl1pPr>
              <a:defRPr sz="600">
                <a:solidFill>
                  <a:srgbClr val="5F5F5F"/>
                </a:solidFill>
              </a:defRPr>
            </a:lvl1pPr>
          </a:lstStyle>
          <a:p>
            <a:r>
              <a:t>Home  »  1 Depth  »  2 Depth</a:t>
            </a:r>
          </a:p>
        </p:txBody>
      </p:sp>
      <p:sp>
        <p:nvSpPr>
          <p:cNvPr id="26" name="TextBox 53"/>
          <p:cNvSpPr txBox="1"/>
          <p:nvPr/>
        </p:nvSpPr>
        <p:spPr>
          <a:xfrm>
            <a:off x="7528630" y="813923"/>
            <a:ext cx="502700"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b="1" u="sng"/>
            </a:lvl1pPr>
          </a:lstStyle>
          <a:p>
            <a:r>
              <a:rPr lang="ko-KR" altLang="en-US" dirty="0" smtClean="0"/>
              <a:t>개인정보</a:t>
            </a:r>
            <a:endParaRPr dirty="0"/>
          </a:p>
        </p:txBody>
      </p:sp>
      <p:sp>
        <p:nvSpPr>
          <p:cNvPr id="31" name="직선 연결선 2"/>
          <p:cNvSpPr/>
          <p:nvPr/>
        </p:nvSpPr>
        <p:spPr>
          <a:xfrm>
            <a:off x="861646" y="1659168"/>
            <a:ext cx="7260038" cy="1"/>
          </a:xfrm>
          <a:prstGeom prst="line">
            <a:avLst/>
          </a:prstGeom>
          <a:ln w="6350">
            <a:solidFill>
              <a:srgbClr val="404040"/>
            </a:solidFill>
            <a:miter/>
          </a:ln>
        </p:spPr>
        <p:txBody>
          <a:bodyPr lIns="45719" rIns="45719"/>
          <a:lstStyle/>
          <a:p>
            <a:endParaRPr/>
          </a:p>
        </p:txBody>
      </p:sp>
      <p:grpSp>
        <p:nvGrpSpPr>
          <p:cNvPr id="154" name="Google Shape;426;p17"/>
          <p:cNvGrpSpPr/>
          <p:nvPr/>
        </p:nvGrpSpPr>
        <p:grpSpPr>
          <a:xfrm>
            <a:off x="7098330" y="-2453203"/>
            <a:ext cx="860599" cy="270478"/>
            <a:chOff x="-1" y="0"/>
            <a:chExt cx="1260002" cy="360000"/>
          </a:xfrm>
        </p:grpSpPr>
        <p:sp>
          <p:nvSpPr>
            <p:cNvPr id="155"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56" name="Destination"/>
            <p:cNvSpPr txBox="1"/>
            <p:nvPr/>
          </p:nvSpPr>
          <p:spPr>
            <a:xfrm>
              <a:off x="52074" y="46896"/>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개발지원</a:t>
              </a:r>
              <a:endParaRPr sz="700" dirty="0"/>
            </a:p>
          </p:txBody>
        </p:sp>
      </p:grpSp>
      <p:cxnSp>
        <p:nvCxnSpPr>
          <p:cNvPr id="157" name="직선 연결선 156"/>
          <p:cNvCxnSpPr/>
          <p:nvPr/>
        </p:nvCxnSpPr>
        <p:spPr>
          <a:xfrm flipH="1">
            <a:off x="7530912" y="-2261406"/>
            <a:ext cx="4" cy="313943"/>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grpSp>
        <p:nvGrpSpPr>
          <p:cNvPr id="158" name="Google Shape;428;p17"/>
          <p:cNvGrpSpPr/>
          <p:nvPr/>
        </p:nvGrpSpPr>
        <p:grpSpPr>
          <a:xfrm>
            <a:off x="7096823" y="-2003019"/>
            <a:ext cx="860600" cy="300347"/>
            <a:chOff x="-1" y="0"/>
            <a:chExt cx="1260002" cy="360000"/>
          </a:xfrm>
          <a:solidFill>
            <a:schemeClr val="tx2">
              <a:lumMod val="40000"/>
              <a:lumOff val="60000"/>
            </a:schemeClr>
          </a:solidFill>
        </p:grpSpPr>
        <p:sp>
          <p:nvSpPr>
            <p:cNvPr id="159"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0" name="Traits"/>
            <p:cNvSpPr txBox="1"/>
            <p:nvPr/>
          </p:nvSpPr>
          <p:spPr>
            <a:xfrm>
              <a:off x="52074" y="69353"/>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문의</a:t>
              </a:r>
              <a:endParaRPr sz="600" dirty="0">
                <a:solidFill>
                  <a:schemeClr val="tx1"/>
                </a:solidFill>
              </a:endParaRPr>
            </a:p>
          </p:txBody>
        </p:sp>
      </p:grpSp>
      <p:grpSp>
        <p:nvGrpSpPr>
          <p:cNvPr id="161" name="Google Shape;428;p17"/>
          <p:cNvGrpSpPr/>
          <p:nvPr/>
        </p:nvGrpSpPr>
        <p:grpSpPr>
          <a:xfrm>
            <a:off x="7096163" y="-1505031"/>
            <a:ext cx="860600" cy="300347"/>
            <a:chOff x="-1" y="0"/>
            <a:chExt cx="1260002" cy="360000"/>
          </a:xfrm>
          <a:solidFill>
            <a:schemeClr val="tx2">
              <a:lumMod val="40000"/>
              <a:lumOff val="60000"/>
            </a:schemeClr>
          </a:solidFill>
        </p:grpSpPr>
        <p:sp>
          <p:nvSpPr>
            <p:cNvPr id="162"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3" name="Traits"/>
            <p:cNvSpPr txBox="1"/>
            <p:nvPr/>
          </p:nvSpPr>
          <p:spPr>
            <a:xfrm>
              <a:off x="52074" y="69353"/>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가이드</a:t>
              </a:r>
              <a:endParaRPr sz="600" dirty="0">
                <a:solidFill>
                  <a:schemeClr val="tx1"/>
                </a:solidFill>
              </a:endParaRPr>
            </a:p>
          </p:txBody>
        </p:sp>
      </p:grpSp>
      <p:grpSp>
        <p:nvGrpSpPr>
          <p:cNvPr id="164" name="Google Shape;428;p17"/>
          <p:cNvGrpSpPr/>
          <p:nvPr/>
        </p:nvGrpSpPr>
        <p:grpSpPr>
          <a:xfrm>
            <a:off x="7096163" y="-1018334"/>
            <a:ext cx="860600" cy="300347"/>
            <a:chOff x="-1" y="0"/>
            <a:chExt cx="1260002" cy="360000"/>
          </a:xfrm>
          <a:solidFill>
            <a:schemeClr val="tx2">
              <a:lumMod val="40000"/>
              <a:lumOff val="60000"/>
            </a:schemeClr>
          </a:solidFill>
        </p:grpSpPr>
        <p:sp>
          <p:nvSpPr>
            <p:cNvPr id="165"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6" name="Traits"/>
            <p:cNvSpPr txBox="1"/>
            <p:nvPr/>
          </p:nvSpPr>
          <p:spPr>
            <a:xfrm>
              <a:off x="52074" y="14018"/>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인프라  이용</a:t>
              </a:r>
              <a:endParaRPr lang="en-US" altLang="ko-KR" sz="600" dirty="0" smtClean="0">
                <a:solidFill>
                  <a:schemeClr val="tx1"/>
                </a:solidFill>
              </a:endParaRPr>
            </a:p>
            <a:p>
              <a:r>
                <a:rPr lang="ko-KR" altLang="en-US" sz="600" dirty="0" smtClean="0">
                  <a:solidFill>
                    <a:schemeClr val="tx1"/>
                  </a:solidFill>
                </a:rPr>
                <a:t>가이드</a:t>
              </a:r>
              <a:endParaRPr sz="600" dirty="0">
                <a:solidFill>
                  <a:schemeClr val="tx1"/>
                </a:solidFill>
              </a:endParaRPr>
            </a:p>
          </p:txBody>
        </p:sp>
      </p:grpSp>
      <p:grpSp>
        <p:nvGrpSpPr>
          <p:cNvPr id="167" name="Google Shape;428;p17"/>
          <p:cNvGrpSpPr/>
          <p:nvPr/>
        </p:nvGrpSpPr>
        <p:grpSpPr>
          <a:xfrm>
            <a:off x="7105315" y="-534710"/>
            <a:ext cx="860600" cy="300347"/>
            <a:chOff x="-1" y="0"/>
            <a:chExt cx="1260002" cy="360000"/>
          </a:xfrm>
          <a:solidFill>
            <a:schemeClr val="tx2">
              <a:lumMod val="40000"/>
              <a:lumOff val="60000"/>
            </a:schemeClr>
          </a:solidFill>
        </p:grpSpPr>
        <p:sp>
          <p:nvSpPr>
            <p:cNvPr id="168"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9" name="Traits"/>
            <p:cNvSpPr txBox="1"/>
            <p:nvPr/>
          </p:nvSpPr>
          <p:spPr>
            <a:xfrm>
              <a:off x="52074" y="14018"/>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환경 </a:t>
              </a:r>
              <a:endParaRPr lang="en-US" altLang="ko-KR" sz="600" dirty="0" smtClean="0">
                <a:solidFill>
                  <a:schemeClr val="tx1"/>
                </a:solidFill>
              </a:endParaRPr>
            </a:p>
            <a:p>
              <a:r>
                <a:rPr lang="ko-KR" altLang="en-US" sz="600" dirty="0" smtClean="0">
                  <a:solidFill>
                    <a:schemeClr val="tx1"/>
                  </a:solidFill>
                </a:rPr>
                <a:t>구성 가이드</a:t>
              </a:r>
              <a:endParaRPr sz="600" dirty="0">
                <a:solidFill>
                  <a:schemeClr val="tx1"/>
                </a:solidFill>
              </a:endParaRPr>
            </a:p>
          </p:txBody>
        </p:sp>
      </p:grpSp>
      <p:grpSp>
        <p:nvGrpSpPr>
          <p:cNvPr id="170" name="Google Shape;426;p17"/>
          <p:cNvGrpSpPr/>
          <p:nvPr/>
        </p:nvGrpSpPr>
        <p:grpSpPr>
          <a:xfrm>
            <a:off x="3851841" y="-1555227"/>
            <a:ext cx="860599" cy="307734"/>
            <a:chOff x="-1" y="-24791"/>
            <a:chExt cx="1260002" cy="409587"/>
          </a:xfrm>
        </p:grpSpPr>
        <p:sp>
          <p:nvSpPr>
            <p:cNvPr id="171"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72" name="Destination"/>
            <p:cNvSpPr txBox="1"/>
            <p:nvPr/>
          </p:nvSpPr>
          <p:spPr>
            <a:xfrm>
              <a:off x="52074" y="-24791"/>
              <a:ext cx="1155852" cy="4095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서비스 개발 신청 관리</a:t>
              </a:r>
              <a:endParaRPr sz="700" dirty="0"/>
            </a:p>
          </p:txBody>
        </p:sp>
      </p:grpSp>
      <p:grpSp>
        <p:nvGrpSpPr>
          <p:cNvPr id="173" name="Google Shape;426;p17"/>
          <p:cNvGrpSpPr/>
          <p:nvPr/>
        </p:nvGrpSpPr>
        <p:grpSpPr>
          <a:xfrm>
            <a:off x="2413851" y="-1547941"/>
            <a:ext cx="860599" cy="270478"/>
            <a:chOff x="-1" y="0"/>
            <a:chExt cx="1260002" cy="360000"/>
          </a:xfrm>
        </p:grpSpPr>
        <p:sp>
          <p:nvSpPr>
            <p:cNvPr id="174"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75" name="Destination"/>
            <p:cNvSpPr txBox="1"/>
            <p:nvPr/>
          </p:nvSpPr>
          <p:spPr>
            <a:xfrm>
              <a:off x="52074" y="46896"/>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인프라 관리</a:t>
              </a:r>
              <a:endParaRPr sz="700" dirty="0"/>
            </a:p>
          </p:txBody>
        </p:sp>
      </p:grpSp>
      <p:sp>
        <p:nvSpPr>
          <p:cNvPr id="192" name="TextBox 21"/>
          <p:cNvSpPr txBox="1"/>
          <p:nvPr/>
        </p:nvSpPr>
        <p:spPr>
          <a:xfrm>
            <a:off x="5755423" y="1293850"/>
            <a:ext cx="778416"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이용 가이드</a:t>
            </a:r>
            <a:endParaRPr dirty="0"/>
          </a:p>
        </p:txBody>
      </p:sp>
      <p:grpSp>
        <p:nvGrpSpPr>
          <p:cNvPr id="194" name="그룹 73"/>
          <p:cNvGrpSpPr/>
          <p:nvPr/>
        </p:nvGrpSpPr>
        <p:grpSpPr>
          <a:xfrm>
            <a:off x="1905678" y="7874599"/>
            <a:ext cx="2008273" cy="540060"/>
            <a:chOff x="748483" y="980728"/>
            <a:chExt cx="2008273" cy="540060"/>
          </a:xfrm>
        </p:grpSpPr>
        <p:sp>
          <p:nvSpPr>
            <p:cNvPr id="195" name="오각형 194"/>
            <p:cNvSpPr/>
            <p:nvPr/>
          </p:nvSpPr>
          <p:spPr bwMode="auto">
            <a:xfrm>
              <a:off x="748483" y="980728"/>
              <a:ext cx="2008273" cy="540060"/>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196" name="TextBox 195"/>
            <p:cNvSpPr txBox="1"/>
            <p:nvPr/>
          </p:nvSpPr>
          <p:spPr>
            <a:xfrm>
              <a:off x="1604628" y="1197846"/>
              <a:ext cx="639919" cy="230832"/>
            </a:xfrm>
            <a:prstGeom prst="rect">
              <a:avLst/>
            </a:prstGeom>
            <a:noFill/>
          </p:spPr>
          <p:txBody>
            <a:bodyPr wrap="none" rtlCol="0">
              <a:spAutoFit/>
            </a:bodyPr>
            <a:lstStyle/>
            <a:p>
              <a:r>
                <a:rPr lang="ko-KR" altLang="en-US" sz="900" b="1" dirty="0" smtClean="0"/>
                <a:t>약관동의</a:t>
              </a:r>
              <a:endParaRPr lang="ko-KR" altLang="en-US" sz="900" b="1" dirty="0"/>
            </a:p>
          </p:txBody>
        </p:sp>
        <p:sp>
          <p:nvSpPr>
            <p:cNvPr id="197" name="TextBox 196"/>
            <p:cNvSpPr txBox="1"/>
            <p:nvPr/>
          </p:nvSpPr>
          <p:spPr>
            <a:xfrm>
              <a:off x="1616779" y="1081916"/>
              <a:ext cx="526106" cy="200055"/>
            </a:xfrm>
            <a:prstGeom prst="rect">
              <a:avLst/>
            </a:prstGeom>
            <a:no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198" name="Panel"/>
            <p:cNvSpPr>
              <a:spLocks/>
            </p:cNvSpPr>
            <p:nvPr/>
          </p:nvSpPr>
          <p:spPr bwMode="auto">
            <a:xfrm>
              <a:off x="848544" y="1081916"/>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199" name="그룹 74"/>
          <p:cNvGrpSpPr/>
          <p:nvPr/>
        </p:nvGrpSpPr>
        <p:grpSpPr>
          <a:xfrm>
            <a:off x="6298167" y="7874599"/>
            <a:ext cx="2008273" cy="540060"/>
            <a:chOff x="748483" y="980728"/>
            <a:chExt cx="2008273" cy="540060"/>
          </a:xfrm>
        </p:grpSpPr>
        <p:sp>
          <p:nvSpPr>
            <p:cNvPr id="200" name="오각형 199"/>
            <p:cNvSpPr/>
            <p:nvPr/>
          </p:nvSpPr>
          <p:spPr bwMode="auto">
            <a:xfrm>
              <a:off x="748483" y="980728"/>
              <a:ext cx="2008273" cy="540060"/>
            </a:xfrm>
            <a:prstGeom prst="homePlate">
              <a:avLst/>
            </a:prstGeom>
            <a:noFill/>
            <a:ln w="3175" algn="ctr">
              <a:solidFill>
                <a:schemeClr val="tx1">
                  <a:lumMod val="50000"/>
                  <a:lumOff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201" name="TextBox 200"/>
            <p:cNvSpPr txBox="1"/>
            <p:nvPr/>
          </p:nvSpPr>
          <p:spPr>
            <a:xfrm>
              <a:off x="1604628" y="1197846"/>
              <a:ext cx="639919" cy="230832"/>
            </a:xfrm>
            <a:prstGeom prst="rect">
              <a:avLst/>
            </a:prstGeom>
            <a:noFill/>
          </p:spPr>
          <p:txBody>
            <a:bodyPr wrap="none" rtlCol="0">
              <a:spAutoFit/>
            </a:bodyPr>
            <a:lstStyle/>
            <a:p>
              <a:r>
                <a:rPr lang="ko-KR" altLang="en-US" sz="900" b="1" dirty="0" smtClean="0"/>
                <a:t>가입완료</a:t>
              </a:r>
              <a:endParaRPr lang="ko-KR" altLang="en-US" sz="900" b="1" dirty="0"/>
            </a:p>
          </p:txBody>
        </p:sp>
        <p:sp>
          <p:nvSpPr>
            <p:cNvPr id="202" name="TextBox 201"/>
            <p:cNvSpPr txBox="1"/>
            <p:nvPr/>
          </p:nvSpPr>
          <p:spPr>
            <a:xfrm>
              <a:off x="1616779" y="1081916"/>
              <a:ext cx="510076" cy="200055"/>
            </a:xfrm>
            <a:prstGeom prst="rect">
              <a:avLst/>
            </a:prstGeom>
            <a:noFill/>
          </p:spPr>
          <p:txBody>
            <a:bodyPr wrap="none" rtlCol="0">
              <a:spAutoFit/>
            </a:bodyPr>
            <a:lstStyle/>
            <a:p>
              <a:r>
                <a:rPr lang="en-US" altLang="ko-KR" sz="700" dirty="0" smtClean="0">
                  <a:latin typeface="+mj-ea"/>
                  <a:ea typeface="+mj-ea"/>
                </a:rPr>
                <a:t>STEP 03</a:t>
              </a:r>
              <a:endParaRPr lang="ko-KR" altLang="en-US" sz="700" dirty="0">
                <a:latin typeface="+mj-ea"/>
                <a:ea typeface="+mj-ea"/>
              </a:endParaRPr>
            </a:p>
          </p:txBody>
        </p:sp>
        <p:sp>
          <p:nvSpPr>
            <p:cNvPr id="203" name="Panel"/>
            <p:cNvSpPr>
              <a:spLocks/>
            </p:cNvSpPr>
            <p:nvPr/>
          </p:nvSpPr>
          <p:spPr bwMode="auto">
            <a:xfrm>
              <a:off x="848544" y="1081916"/>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204" name="그룹 203"/>
          <p:cNvGrpSpPr/>
          <p:nvPr/>
        </p:nvGrpSpPr>
        <p:grpSpPr>
          <a:xfrm>
            <a:off x="3937804" y="7874599"/>
            <a:ext cx="2347981" cy="538417"/>
            <a:chOff x="2780609" y="908720"/>
            <a:chExt cx="2347981" cy="538417"/>
          </a:xfrm>
        </p:grpSpPr>
        <p:sp>
          <p:nvSpPr>
            <p:cNvPr id="205" name="오각형 204"/>
            <p:cNvSpPr/>
            <p:nvPr/>
          </p:nvSpPr>
          <p:spPr bwMode="auto">
            <a:xfrm>
              <a:off x="2780609" y="908720"/>
              <a:ext cx="2347981" cy="538417"/>
            </a:xfrm>
            <a:prstGeom prst="homePlate">
              <a:avLst/>
            </a:prstGeom>
            <a:solidFill>
              <a:schemeClr val="bg1"/>
            </a:solidFill>
            <a:ln w="3175" algn="ctr">
              <a:solidFill>
                <a:schemeClr val="tx1"/>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206" name="TextBox 205"/>
            <p:cNvSpPr txBox="1"/>
            <p:nvPr/>
          </p:nvSpPr>
          <p:spPr>
            <a:xfrm>
              <a:off x="3648905" y="1125838"/>
              <a:ext cx="1273105" cy="230832"/>
            </a:xfrm>
            <a:prstGeom prst="rect">
              <a:avLst/>
            </a:prstGeom>
            <a:noFill/>
          </p:spPr>
          <p:txBody>
            <a:bodyPr wrap="none" rtlCol="0">
              <a:spAutoFit/>
            </a:bodyPr>
            <a:lstStyle/>
            <a:p>
              <a:r>
                <a:rPr lang="ko-KR" altLang="en-US" sz="900" b="1" dirty="0" smtClean="0"/>
                <a:t>본인인증 및 정보입력</a:t>
              </a:r>
              <a:endParaRPr lang="ko-KR" altLang="en-US" sz="900" b="1" dirty="0"/>
            </a:p>
          </p:txBody>
        </p:sp>
        <p:sp>
          <p:nvSpPr>
            <p:cNvPr id="207" name="TextBox 206"/>
            <p:cNvSpPr txBox="1"/>
            <p:nvPr/>
          </p:nvSpPr>
          <p:spPr>
            <a:xfrm>
              <a:off x="3661056" y="1009908"/>
              <a:ext cx="510076" cy="200055"/>
            </a:xfrm>
            <a:prstGeom prst="rect">
              <a:avLst/>
            </a:prstGeom>
            <a:noFill/>
          </p:spPr>
          <p:txBody>
            <a:bodyPr wrap="none" rtlCol="0">
              <a:spAutoFit/>
            </a:bodyPr>
            <a:lstStyle/>
            <a:p>
              <a:r>
                <a:rPr lang="en-US" altLang="ko-KR" sz="700" dirty="0" smtClean="0">
                  <a:latin typeface="+mj-ea"/>
                  <a:ea typeface="+mj-ea"/>
                </a:rPr>
                <a:t>STEP 02</a:t>
              </a:r>
              <a:endParaRPr lang="ko-KR" altLang="en-US" sz="700" dirty="0">
                <a:latin typeface="+mj-ea"/>
                <a:ea typeface="+mj-ea"/>
              </a:endParaRPr>
            </a:p>
          </p:txBody>
        </p:sp>
        <p:sp>
          <p:nvSpPr>
            <p:cNvPr id="208" name="Panel"/>
            <p:cNvSpPr>
              <a:spLocks/>
            </p:cNvSpPr>
            <p:nvPr/>
          </p:nvSpPr>
          <p:spPr bwMode="auto">
            <a:xfrm>
              <a:off x="2892821" y="1009908"/>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209" name="그룹 73"/>
          <p:cNvGrpSpPr/>
          <p:nvPr/>
        </p:nvGrpSpPr>
        <p:grpSpPr>
          <a:xfrm>
            <a:off x="3708303" y="7200042"/>
            <a:ext cx="1608287" cy="253916"/>
            <a:chOff x="748483" y="1123800"/>
            <a:chExt cx="2008273" cy="253916"/>
          </a:xfrm>
        </p:grpSpPr>
        <p:sp>
          <p:nvSpPr>
            <p:cNvPr id="210" name="오각형 209"/>
            <p:cNvSpPr/>
            <p:nvPr/>
          </p:nvSpPr>
          <p:spPr bwMode="auto">
            <a:xfrm>
              <a:off x="748483" y="1123800"/>
              <a:ext cx="2008273" cy="253916"/>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sz="700">
                <a:ea typeface="돋움" pitchFamily="50" charset="-127"/>
              </a:endParaRPr>
            </a:p>
          </p:txBody>
        </p:sp>
        <p:sp>
          <p:nvSpPr>
            <p:cNvPr id="212" name="TextBox 211"/>
            <p:cNvSpPr txBox="1"/>
            <p:nvPr/>
          </p:nvSpPr>
          <p:spPr>
            <a:xfrm>
              <a:off x="1655266" y="1174382"/>
              <a:ext cx="542136" cy="200055"/>
            </a:xfrm>
            <a:prstGeom prst="rect">
              <a:avLst/>
            </a:prstGeom>
            <a:no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213" name="Panel"/>
            <p:cNvSpPr>
              <a:spLocks/>
            </p:cNvSpPr>
            <p:nvPr/>
          </p:nvSpPr>
          <p:spPr bwMode="auto">
            <a:xfrm>
              <a:off x="874202" y="1180379"/>
              <a:ext cx="644876" cy="158238"/>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grpSp>
        <p:nvGrpSpPr>
          <p:cNvPr id="234" name="그룹 73"/>
          <p:cNvGrpSpPr/>
          <p:nvPr/>
        </p:nvGrpSpPr>
        <p:grpSpPr>
          <a:xfrm>
            <a:off x="6278161" y="7223693"/>
            <a:ext cx="1160330" cy="253916"/>
            <a:chOff x="748483" y="1123800"/>
            <a:chExt cx="2008273" cy="253916"/>
          </a:xfrm>
        </p:grpSpPr>
        <p:sp>
          <p:nvSpPr>
            <p:cNvPr id="235" name="오각형 234"/>
            <p:cNvSpPr/>
            <p:nvPr/>
          </p:nvSpPr>
          <p:spPr bwMode="auto">
            <a:xfrm>
              <a:off x="748483" y="1123800"/>
              <a:ext cx="2008273" cy="253916"/>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sz="700">
                <a:ea typeface="돋움" pitchFamily="50" charset="-127"/>
              </a:endParaRPr>
            </a:p>
          </p:txBody>
        </p:sp>
        <p:sp>
          <p:nvSpPr>
            <p:cNvPr id="236" name="TextBox 235"/>
            <p:cNvSpPr txBox="1"/>
            <p:nvPr/>
          </p:nvSpPr>
          <p:spPr>
            <a:xfrm>
              <a:off x="1655266" y="1174382"/>
              <a:ext cx="542136" cy="200055"/>
            </a:xfrm>
            <a:prstGeom prst="rect">
              <a:avLst/>
            </a:prstGeom>
            <a:no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237" name="Panel"/>
            <p:cNvSpPr>
              <a:spLocks/>
            </p:cNvSpPr>
            <p:nvPr/>
          </p:nvSpPr>
          <p:spPr bwMode="auto">
            <a:xfrm>
              <a:off x="874202" y="1180379"/>
              <a:ext cx="644876" cy="158238"/>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grpSp>
        <p:nvGrpSpPr>
          <p:cNvPr id="250" name="Google Shape;428;p17"/>
          <p:cNvGrpSpPr/>
          <p:nvPr/>
        </p:nvGrpSpPr>
        <p:grpSpPr>
          <a:xfrm>
            <a:off x="9016282" y="-1726118"/>
            <a:ext cx="860600" cy="300347"/>
            <a:chOff x="-1" y="0"/>
            <a:chExt cx="1260002" cy="360000"/>
          </a:xfrm>
          <a:solidFill>
            <a:schemeClr val="tx2">
              <a:lumMod val="40000"/>
              <a:lumOff val="60000"/>
            </a:schemeClr>
          </a:solidFill>
        </p:grpSpPr>
        <p:sp>
          <p:nvSpPr>
            <p:cNvPr id="251"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52"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개발 </a:t>
              </a:r>
              <a:endParaRPr lang="en-US" altLang="ko-KR" sz="600" dirty="0" smtClean="0">
                <a:solidFill>
                  <a:schemeClr val="tx1"/>
                </a:solidFill>
              </a:endParaRPr>
            </a:p>
            <a:p>
              <a:r>
                <a:rPr lang="ko-KR" altLang="en-US" sz="600" dirty="0" smtClean="0">
                  <a:solidFill>
                    <a:schemeClr val="tx1"/>
                  </a:solidFill>
                </a:rPr>
                <a:t>계획 관리</a:t>
              </a:r>
              <a:endParaRPr sz="600" dirty="0">
                <a:solidFill>
                  <a:schemeClr val="tx1"/>
                </a:solidFill>
              </a:endParaRPr>
            </a:p>
          </p:txBody>
        </p:sp>
      </p:grpSp>
      <p:grpSp>
        <p:nvGrpSpPr>
          <p:cNvPr id="253" name="Google Shape;428;p17"/>
          <p:cNvGrpSpPr/>
          <p:nvPr/>
        </p:nvGrpSpPr>
        <p:grpSpPr>
          <a:xfrm>
            <a:off x="9020064" y="-1250648"/>
            <a:ext cx="860600" cy="300347"/>
            <a:chOff x="-1" y="0"/>
            <a:chExt cx="1260002" cy="360000"/>
          </a:xfrm>
          <a:solidFill>
            <a:schemeClr val="tx2">
              <a:lumMod val="40000"/>
              <a:lumOff val="60000"/>
            </a:schemeClr>
          </a:solidFill>
        </p:grpSpPr>
        <p:sp>
          <p:nvSpPr>
            <p:cNvPr id="254"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55"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테스트 </a:t>
              </a:r>
              <a:endParaRPr lang="en-US" altLang="ko-KR" sz="600" dirty="0" smtClean="0">
                <a:solidFill>
                  <a:schemeClr val="tx1"/>
                </a:solidFill>
              </a:endParaRPr>
            </a:p>
            <a:p>
              <a:r>
                <a:rPr lang="ko-KR" altLang="en-US" sz="600" dirty="0" smtClean="0">
                  <a:solidFill>
                    <a:schemeClr val="tx1"/>
                  </a:solidFill>
                </a:rPr>
                <a:t>배포 관리</a:t>
              </a:r>
              <a:endParaRPr sz="600" dirty="0">
                <a:solidFill>
                  <a:schemeClr val="tx1"/>
                </a:solidFill>
              </a:endParaRPr>
            </a:p>
          </p:txBody>
        </p:sp>
      </p:grpSp>
      <p:grpSp>
        <p:nvGrpSpPr>
          <p:cNvPr id="256" name="Google Shape;428;p17"/>
          <p:cNvGrpSpPr/>
          <p:nvPr/>
        </p:nvGrpSpPr>
        <p:grpSpPr>
          <a:xfrm>
            <a:off x="9016282" y="-788736"/>
            <a:ext cx="860600" cy="300347"/>
            <a:chOff x="-1" y="0"/>
            <a:chExt cx="1260002" cy="360000"/>
          </a:xfrm>
          <a:solidFill>
            <a:schemeClr val="tx2">
              <a:lumMod val="40000"/>
              <a:lumOff val="60000"/>
            </a:schemeClr>
          </a:solidFill>
        </p:grpSpPr>
        <p:sp>
          <p:nvSpPr>
            <p:cNvPr id="257"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58"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운영 </a:t>
              </a:r>
              <a:endParaRPr lang="en-US" altLang="ko-KR" sz="600" dirty="0" smtClean="0">
                <a:solidFill>
                  <a:schemeClr val="tx1"/>
                </a:solidFill>
              </a:endParaRPr>
            </a:p>
            <a:p>
              <a:r>
                <a:rPr lang="ko-KR" altLang="en-US" sz="600" dirty="0" smtClean="0">
                  <a:solidFill>
                    <a:schemeClr val="tx1"/>
                  </a:solidFill>
                </a:rPr>
                <a:t>배포 관리</a:t>
              </a:r>
              <a:endParaRPr sz="600" dirty="0">
                <a:solidFill>
                  <a:schemeClr val="tx1"/>
                </a:solidFill>
              </a:endParaRPr>
            </a:p>
          </p:txBody>
        </p:sp>
      </p:grpSp>
      <p:grpSp>
        <p:nvGrpSpPr>
          <p:cNvPr id="259" name="Google Shape;428;p17"/>
          <p:cNvGrpSpPr/>
          <p:nvPr/>
        </p:nvGrpSpPr>
        <p:grpSpPr>
          <a:xfrm>
            <a:off x="9012817" y="-2217957"/>
            <a:ext cx="860600" cy="300347"/>
            <a:chOff x="-1" y="0"/>
            <a:chExt cx="1260002" cy="360000"/>
          </a:xfrm>
          <a:solidFill>
            <a:schemeClr val="tx2">
              <a:lumMod val="40000"/>
              <a:lumOff val="60000"/>
            </a:schemeClr>
          </a:solidFill>
        </p:grpSpPr>
        <p:sp>
          <p:nvSpPr>
            <p:cNvPr id="260"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61" name="Traits"/>
            <p:cNvSpPr txBox="1"/>
            <p:nvPr/>
          </p:nvSpPr>
          <p:spPr>
            <a:xfrm>
              <a:off x="52074" y="69354"/>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개발 관리</a:t>
              </a:r>
              <a:endParaRPr sz="600" dirty="0">
                <a:solidFill>
                  <a:schemeClr val="tx1"/>
                </a:solidFill>
              </a:endParaRPr>
            </a:p>
          </p:txBody>
        </p:sp>
      </p:grpSp>
      <p:sp>
        <p:nvSpPr>
          <p:cNvPr id="265" name="Tab 1"/>
          <p:cNvSpPr/>
          <p:nvPr/>
        </p:nvSpPr>
        <p:spPr>
          <a:xfrm>
            <a:off x="1848169" y="8938347"/>
            <a:ext cx="962008" cy="216024"/>
          </a:xfrm>
          <a:prstGeom prst="round2SameRect">
            <a:avLst/>
          </a:prstGeom>
          <a:solidFill>
            <a:srgbClr val="FFFFFF"/>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b="1" dirty="0" smtClean="0">
                <a:solidFill>
                  <a:srgbClr val="333333"/>
                </a:solidFill>
                <a:latin typeface="Calibri" pitchFamily="34" charset="0"/>
                <a:cs typeface="Calibri" pitchFamily="34" charset="0"/>
              </a:rPr>
              <a:t>전체현황</a:t>
            </a:r>
            <a:endParaRPr lang="en-US" sz="800" b="1" dirty="0">
              <a:solidFill>
                <a:srgbClr val="333333"/>
              </a:solidFill>
              <a:latin typeface="Calibri" pitchFamily="34" charset="0"/>
              <a:cs typeface="Calibri" pitchFamily="34" charset="0"/>
            </a:endParaRPr>
          </a:p>
        </p:txBody>
      </p:sp>
      <p:sp>
        <p:nvSpPr>
          <p:cNvPr id="266" name="Tab 2"/>
          <p:cNvSpPr/>
          <p:nvPr/>
        </p:nvSpPr>
        <p:spPr>
          <a:xfrm>
            <a:off x="2858707" y="8938347"/>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최신 </a:t>
            </a:r>
            <a:r>
              <a:rPr lang="ko-KR" altLang="en-US" sz="800" dirty="0" err="1">
                <a:solidFill>
                  <a:srgbClr val="333333"/>
                </a:solidFill>
                <a:latin typeface="Calibri" pitchFamily="34" charset="0"/>
                <a:cs typeface="Calibri" pitchFamily="34" charset="0"/>
              </a:rPr>
              <a:t>컨텐츠</a:t>
            </a:r>
            <a:endParaRPr lang="ko-KR" altLang="en-US" sz="800" dirty="0">
              <a:solidFill>
                <a:srgbClr val="333333"/>
              </a:solidFill>
              <a:latin typeface="Calibri" pitchFamily="34" charset="0"/>
              <a:cs typeface="Calibri" pitchFamily="34" charset="0"/>
            </a:endParaRPr>
          </a:p>
        </p:txBody>
      </p:sp>
      <p:cxnSp>
        <p:nvCxnSpPr>
          <p:cNvPr id="267" name="Active Tab Marker"/>
          <p:cNvCxnSpPr>
            <a:cxnSpLocks/>
          </p:cNvCxnSpPr>
          <p:nvPr/>
        </p:nvCxnSpPr>
        <p:spPr bwMode="auto">
          <a:xfrm>
            <a:off x="1855881" y="9154371"/>
            <a:ext cx="946584" cy="0"/>
          </a:xfrm>
          <a:prstGeom prst="line">
            <a:avLst/>
          </a:prstGeom>
          <a:ln w="6350" cap="sq" cmpd="sng" algn="ctr">
            <a:solidFill>
              <a:schemeClr val="bg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Tab 2"/>
          <p:cNvSpPr/>
          <p:nvPr/>
        </p:nvSpPr>
        <p:spPr>
          <a:xfrm>
            <a:off x="3604692" y="8935306"/>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클릭순위</a:t>
            </a:r>
          </a:p>
        </p:txBody>
      </p:sp>
      <p:sp>
        <p:nvSpPr>
          <p:cNvPr id="269" name="Tab 2"/>
          <p:cNvSpPr/>
          <p:nvPr/>
        </p:nvSpPr>
        <p:spPr>
          <a:xfrm>
            <a:off x="4356872" y="8932265"/>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err="1">
                <a:solidFill>
                  <a:srgbClr val="333333"/>
                </a:solidFill>
                <a:latin typeface="Calibri" pitchFamily="34" charset="0"/>
                <a:cs typeface="Calibri" pitchFamily="34" charset="0"/>
              </a:rPr>
              <a:t>댓글순위</a:t>
            </a:r>
            <a:endParaRPr lang="ko-KR" altLang="en-US" sz="800" dirty="0">
              <a:solidFill>
                <a:srgbClr val="333333"/>
              </a:solidFill>
              <a:latin typeface="Calibri" pitchFamily="34" charset="0"/>
              <a:cs typeface="Calibri" pitchFamily="34" charset="0"/>
            </a:endParaRPr>
          </a:p>
        </p:txBody>
      </p:sp>
      <p:sp>
        <p:nvSpPr>
          <p:cNvPr id="270" name="Tab 2"/>
          <p:cNvSpPr/>
          <p:nvPr/>
        </p:nvSpPr>
        <p:spPr>
          <a:xfrm>
            <a:off x="5096773" y="8937316"/>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스크랩순위</a:t>
            </a:r>
          </a:p>
        </p:txBody>
      </p:sp>
      <p:sp>
        <p:nvSpPr>
          <p:cNvPr id="271" name="Tab 2"/>
          <p:cNvSpPr/>
          <p:nvPr/>
        </p:nvSpPr>
        <p:spPr>
          <a:xfrm>
            <a:off x="5836938" y="8934275"/>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선물순위</a:t>
            </a:r>
          </a:p>
        </p:txBody>
      </p:sp>
      <p:sp>
        <p:nvSpPr>
          <p:cNvPr id="272" name="Tab 2"/>
          <p:cNvSpPr/>
          <p:nvPr/>
        </p:nvSpPr>
        <p:spPr>
          <a:xfrm>
            <a:off x="6581618" y="8937316"/>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smtClean="0">
                <a:solidFill>
                  <a:srgbClr val="333333"/>
                </a:solidFill>
                <a:latin typeface="Calibri" pitchFamily="34" charset="0"/>
                <a:cs typeface="Calibri" pitchFamily="34" charset="0"/>
              </a:rPr>
              <a:t>검색키워드</a:t>
            </a:r>
            <a:endParaRPr lang="ko-KR" altLang="en-US" sz="800" dirty="0">
              <a:solidFill>
                <a:srgbClr val="333333"/>
              </a:solidFill>
              <a:latin typeface="Calibri" pitchFamily="34" charset="0"/>
              <a:cs typeface="Calibri" pitchFamily="34" charset="0"/>
            </a:endParaRPr>
          </a:p>
        </p:txBody>
      </p:sp>
      <p:sp>
        <p:nvSpPr>
          <p:cNvPr id="273" name="Tab 2"/>
          <p:cNvSpPr/>
          <p:nvPr/>
        </p:nvSpPr>
        <p:spPr>
          <a:xfrm>
            <a:off x="7321783" y="8934275"/>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smtClean="0">
                <a:solidFill>
                  <a:srgbClr val="333333"/>
                </a:solidFill>
                <a:latin typeface="Calibri" pitchFamily="34" charset="0"/>
                <a:cs typeface="Calibri" pitchFamily="34" charset="0"/>
              </a:rPr>
              <a:t>출연강사</a:t>
            </a:r>
            <a:endParaRPr lang="ko-KR" altLang="en-US" sz="800" dirty="0">
              <a:solidFill>
                <a:srgbClr val="333333"/>
              </a:solidFill>
              <a:latin typeface="Calibri" pitchFamily="34" charset="0"/>
              <a:cs typeface="Calibri" pitchFamily="34" charset="0"/>
            </a:endParaRPr>
          </a:p>
        </p:txBody>
      </p:sp>
      <p:sp>
        <p:nvSpPr>
          <p:cNvPr id="287" name="TextBox 20"/>
          <p:cNvSpPr txBox="1"/>
          <p:nvPr/>
        </p:nvSpPr>
        <p:spPr>
          <a:xfrm>
            <a:off x="4547690" y="1301291"/>
            <a:ext cx="973983"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공지</a:t>
            </a:r>
            <a:r>
              <a:rPr lang="en-US" altLang="ko-KR" dirty="0" smtClean="0"/>
              <a:t>/</a:t>
            </a:r>
            <a:r>
              <a:rPr lang="ko-KR" altLang="en-US" dirty="0" smtClean="0"/>
              <a:t>자료</a:t>
            </a:r>
            <a:r>
              <a:rPr lang="en-US" altLang="ko-KR" dirty="0" smtClean="0"/>
              <a:t>/FAQ</a:t>
            </a:r>
            <a:endParaRPr dirty="0"/>
          </a:p>
        </p:txBody>
      </p:sp>
      <p:sp>
        <p:nvSpPr>
          <p:cNvPr id="139" name="직사각형 138"/>
          <p:cNvSpPr/>
          <p:nvPr/>
        </p:nvSpPr>
        <p:spPr bwMode="auto">
          <a:xfrm>
            <a:off x="1043852" y="7357913"/>
            <a:ext cx="681552" cy="232833"/>
          </a:xfrm>
          <a:prstGeom prst="rect">
            <a:avLst/>
          </a:prstGeom>
          <a:solidFill>
            <a:schemeClr val="accent2">
              <a:lumMod val="20000"/>
              <a:lumOff val="80000"/>
              <a:alpha val="63000"/>
            </a:schemeClr>
          </a:solidFill>
          <a:ln w="9525" algn="ctr">
            <a:solidFill>
              <a:srgbClr val="FF0000"/>
            </a:solidFill>
            <a:prstDash val="dash"/>
            <a:round/>
            <a:headEnd/>
            <a:tailEnd/>
          </a:ln>
          <a:extLst/>
        </p:spPr>
        <p:txBody>
          <a:bodyPr wrap="square" rtlCol="0" anchor="ctr">
            <a:no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140" name="직사각형 139"/>
          <p:cNvSpPr/>
          <p:nvPr/>
        </p:nvSpPr>
        <p:spPr bwMode="auto">
          <a:xfrm>
            <a:off x="981694" y="1304124"/>
            <a:ext cx="681552" cy="232833"/>
          </a:xfrm>
          <a:prstGeom prst="rect">
            <a:avLst/>
          </a:prstGeom>
          <a:solidFill>
            <a:schemeClr val="accent2">
              <a:lumMod val="20000"/>
              <a:lumOff val="80000"/>
              <a:alpha val="63000"/>
            </a:schemeClr>
          </a:solidFill>
          <a:ln w="9525" algn="ctr">
            <a:solidFill>
              <a:srgbClr val="FF0000"/>
            </a:solidFill>
            <a:prstDash val="dash"/>
            <a:round/>
            <a:headEnd/>
            <a:tailEnd/>
          </a:ln>
          <a:extLst/>
        </p:spPr>
        <p:txBody>
          <a:bodyPr wrap="square" rtlCol="0" anchor="ctr">
            <a:no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grpSp>
        <p:nvGrpSpPr>
          <p:cNvPr id="141" name="그룹 73"/>
          <p:cNvGrpSpPr/>
          <p:nvPr/>
        </p:nvGrpSpPr>
        <p:grpSpPr>
          <a:xfrm>
            <a:off x="1267954" y="2019130"/>
            <a:ext cx="2008273" cy="540060"/>
            <a:chOff x="748483" y="980728"/>
            <a:chExt cx="2008273" cy="540060"/>
          </a:xfrm>
          <a:solidFill>
            <a:schemeClr val="bg1"/>
          </a:solidFill>
        </p:grpSpPr>
        <p:sp>
          <p:nvSpPr>
            <p:cNvPr id="142" name="오각형 141"/>
            <p:cNvSpPr/>
            <p:nvPr/>
          </p:nvSpPr>
          <p:spPr bwMode="auto">
            <a:xfrm>
              <a:off x="748483" y="980728"/>
              <a:ext cx="2008273" cy="540060"/>
            </a:xfrm>
            <a:prstGeom prst="homePlate">
              <a:avLst/>
            </a:prstGeom>
            <a:grp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143" name="TextBox 142"/>
            <p:cNvSpPr txBox="1"/>
            <p:nvPr/>
          </p:nvSpPr>
          <p:spPr>
            <a:xfrm>
              <a:off x="1604628" y="1197846"/>
              <a:ext cx="917239" cy="230832"/>
            </a:xfrm>
            <a:prstGeom prst="rect">
              <a:avLst/>
            </a:prstGeom>
            <a:grpFill/>
          </p:spPr>
          <p:txBody>
            <a:bodyPr wrap="none" rtlCol="0">
              <a:spAutoFit/>
            </a:bodyPr>
            <a:lstStyle/>
            <a:p>
              <a:r>
                <a:rPr lang="ko-KR" altLang="en-US" sz="900" b="1" dirty="0" smtClean="0"/>
                <a:t>개발계획 신청</a:t>
              </a:r>
              <a:endParaRPr lang="ko-KR" altLang="en-US" sz="900" b="1" dirty="0"/>
            </a:p>
          </p:txBody>
        </p:sp>
        <p:sp>
          <p:nvSpPr>
            <p:cNvPr id="144" name="TextBox 143"/>
            <p:cNvSpPr txBox="1"/>
            <p:nvPr/>
          </p:nvSpPr>
          <p:spPr>
            <a:xfrm>
              <a:off x="1616779" y="1078216"/>
              <a:ext cx="526106" cy="150305"/>
            </a:xfrm>
            <a:prstGeom prst="rect">
              <a:avLst/>
            </a:prstGeom>
            <a:grp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145" name="Panel"/>
            <p:cNvSpPr>
              <a:spLocks/>
            </p:cNvSpPr>
            <p:nvPr/>
          </p:nvSpPr>
          <p:spPr bwMode="auto">
            <a:xfrm>
              <a:off x="848544" y="1081916"/>
              <a:ext cx="684076" cy="324036"/>
            </a:xfrm>
            <a:prstGeom prst="rect">
              <a:avLst/>
            </a:prstGeom>
            <a:grp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146" name="그룹 74"/>
          <p:cNvGrpSpPr/>
          <p:nvPr/>
        </p:nvGrpSpPr>
        <p:grpSpPr>
          <a:xfrm>
            <a:off x="5660443" y="2019130"/>
            <a:ext cx="2008273" cy="540060"/>
            <a:chOff x="748483" y="980728"/>
            <a:chExt cx="2008273" cy="540060"/>
          </a:xfrm>
          <a:solidFill>
            <a:schemeClr val="accent1">
              <a:lumMod val="40000"/>
              <a:lumOff val="60000"/>
            </a:schemeClr>
          </a:solidFill>
        </p:grpSpPr>
        <p:sp>
          <p:nvSpPr>
            <p:cNvPr id="147" name="오각형 146"/>
            <p:cNvSpPr/>
            <p:nvPr/>
          </p:nvSpPr>
          <p:spPr bwMode="auto">
            <a:xfrm>
              <a:off x="748483" y="980728"/>
              <a:ext cx="2008273" cy="540060"/>
            </a:xfrm>
            <a:prstGeom prst="homePlate">
              <a:avLst/>
            </a:prstGeom>
            <a:grpFill/>
            <a:ln w="3175" algn="ctr">
              <a:solidFill>
                <a:schemeClr val="tx1">
                  <a:lumMod val="50000"/>
                  <a:lumOff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148" name="TextBox 147"/>
            <p:cNvSpPr txBox="1"/>
            <p:nvPr/>
          </p:nvSpPr>
          <p:spPr>
            <a:xfrm>
              <a:off x="1604628" y="1197846"/>
              <a:ext cx="917239" cy="230832"/>
            </a:xfrm>
            <a:prstGeom prst="rect">
              <a:avLst/>
            </a:prstGeom>
            <a:grpFill/>
          </p:spPr>
          <p:txBody>
            <a:bodyPr wrap="none" rtlCol="0">
              <a:spAutoFit/>
            </a:bodyPr>
            <a:lstStyle/>
            <a:p>
              <a:r>
                <a:rPr lang="ko-KR" altLang="en-US" sz="900" b="1" dirty="0" err="1" smtClean="0"/>
                <a:t>운영배포</a:t>
              </a:r>
              <a:r>
                <a:rPr lang="ko-KR" altLang="en-US" sz="900" b="1" dirty="0" smtClean="0"/>
                <a:t> 신청</a:t>
              </a:r>
              <a:endParaRPr lang="ko-KR" altLang="en-US" sz="900" b="1" dirty="0"/>
            </a:p>
          </p:txBody>
        </p:sp>
        <p:sp>
          <p:nvSpPr>
            <p:cNvPr id="149" name="TextBox 148"/>
            <p:cNvSpPr txBox="1"/>
            <p:nvPr/>
          </p:nvSpPr>
          <p:spPr>
            <a:xfrm>
              <a:off x="1616779" y="1070701"/>
              <a:ext cx="510076" cy="165335"/>
            </a:xfrm>
            <a:prstGeom prst="rect">
              <a:avLst/>
            </a:prstGeom>
            <a:grpFill/>
          </p:spPr>
          <p:txBody>
            <a:bodyPr wrap="none" rtlCol="0">
              <a:spAutoFit/>
            </a:bodyPr>
            <a:lstStyle/>
            <a:p>
              <a:r>
                <a:rPr lang="en-US" altLang="ko-KR" sz="700" dirty="0" smtClean="0">
                  <a:latin typeface="+mj-ea"/>
                  <a:ea typeface="+mj-ea"/>
                </a:rPr>
                <a:t>STEP 03</a:t>
              </a:r>
              <a:endParaRPr lang="ko-KR" altLang="en-US" sz="700" dirty="0">
                <a:latin typeface="+mj-ea"/>
                <a:ea typeface="+mj-ea"/>
              </a:endParaRPr>
            </a:p>
          </p:txBody>
        </p:sp>
        <p:sp>
          <p:nvSpPr>
            <p:cNvPr id="150" name="Panel"/>
            <p:cNvSpPr>
              <a:spLocks/>
            </p:cNvSpPr>
            <p:nvPr/>
          </p:nvSpPr>
          <p:spPr bwMode="auto">
            <a:xfrm>
              <a:off x="848544" y="1081916"/>
              <a:ext cx="684076" cy="324036"/>
            </a:xfrm>
            <a:prstGeom prst="rect">
              <a:avLst/>
            </a:prstGeom>
            <a:grp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151" name="그룹 150"/>
          <p:cNvGrpSpPr/>
          <p:nvPr/>
        </p:nvGrpSpPr>
        <p:grpSpPr>
          <a:xfrm>
            <a:off x="3300080" y="2019130"/>
            <a:ext cx="2347981" cy="538417"/>
            <a:chOff x="2780609" y="908720"/>
            <a:chExt cx="2347981" cy="538417"/>
          </a:xfrm>
          <a:solidFill>
            <a:schemeClr val="bg1"/>
          </a:solidFill>
        </p:grpSpPr>
        <p:sp>
          <p:nvSpPr>
            <p:cNvPr id="152" name="오각형 151"/>
            <p:cNvSpPr/>
            <p:nvPr/>
          </p:nvSpPr>
          <p:spPr bwMode="auto">
            <a:xfrm>
              <a:off x="2780609" y="908720"/>
              <a:ext cx="2347981" cy="538417"/>
            </a:xfrm>
            <a:prstGeom prst="homePlate">
              <a:avLst/>
            </a:prstGeom>
            <a:grpFill/>
            <a:ln w="3175" algn="ctr">
              <a:solidFill>
                <a:schemeClr val="tx1"/>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176" name="TextBox 175"/>
            <p:cNvSpPr txBox="1"/>
            <p:nvPr/>
          </p:nvSpPr>
          <p:spPr>
            <a:xfrm>
              <a:off x="3648905" y="1125838"/>
              <a:ext cx="1072730" cy="230832"/>
            </a:xfrm>
            <a:prstGeom prst="rect">
              <a:avLst/>
            </a:prstGeom>
            <a:grpFill/>
          </p:spPr>
          <p:txBody>
            <a:bodyPr wrap="none" rtlCol="0">
              <a:spAutoFit/>
            </a:bodyPr>
            <a:lstStyle/>
            <a:p>
              <a:r>
                <a:rPr lang="ko-KR" altLang="en-US" sz="900" b="1" dirty="0" err="1" smtClean="0"/>
                <a:t>테스트배포</a:t>
              </a:r>
              <a:r>
                <a:rPr lang="ko-KR" altLang="en-US" sz="900" b="1" dirty="0" smtClean="0"/>
                <a:t> 신청</a:t>
              </a:r>
              <a:endParaRPr lang="ko-KR" altLang="en-US" sz="900" b="1" dirty="0"/>
            </a:p>
          </p:txBody>
        </p:sp>
        <p:sp>
          <p:nvSpPr>
            <p:cNvPr id="177" name="TextBox 176"/>
            <p:cNvSpPr txBox="1"/>
            <p:nvPr/>
          </p:nvSpPr>
          <p:spPr>
            <a:xfrm>
              <a:off x="3661056" y="1006208"/>
              <a:ext cx="510076" cy="150305"/>
            </a:xfrm>
            <a:prstGeom prst="rect">
              <a:avLst/>
            </a:prstGeom>
            <a:grpFill/>
          </p:spPr>
          <p:txBody>
            <a:bodyPr wrap="none" rtlCol="0">
              <a:spAutoFit/>
            </a:bodyPr>
            <a:lstStyle/>
            <a:p>
              <a:r>
                <a:rPr lang="en-US" altLang="ko-KR" sz="700" dirty="0" smtClean="0">
                  <a:latin typeface="+mj-ea"/>
                  <a:ea typeface="+mj-ea"/>
                </a:rPr>
                <a:t>STEP 02</a:t>
              </a:r>
              <a:endParaRPr lang="ko-KR" altLang="en-US" sz="700" dirty="0">
                <a:latin typeface="+mj-ea"/>
                <a:ea typeface="+mj-ea"/>
              </a:endParaRPr>
            </a:p>
          </p:txBody>
        </p:sp>
        <p:sp>
          <p:nvSpPr>
            <p:cNvPr id="178" name="Panel"/>
            <p:cNvSpPr>
              <a:spLocks/>
            </p:cNvSpPr>
            <p:nvPr/>
          </p:nvSpPr>
          <p:spPr bwMode="auto">
            <a:xfrm>
              <a:off x="2892821" y="1009908"/>
              <a:ext cx="684076" cy="324036"/>
            </a:xfrm>
            <a:prstGeom prst="rect">
              <a:avLst/>
            </a:prstGeom>
            <a:grp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aphicFrame>
        <p:nvGraphicFramePr>
          <p:cNvPr id="179" name="Group 163"/>
          <p:cNvGraphicFramePr>
            <a:graphicFrameLocks noGrp="1"/>
          </p:cNvGraphicFramePr>
          <p:nvPr>
            <p:extLst/>
          </p:nvPr>
        </p:nvGraphicFramePr>
        <p:xfrm>
          <a:off x="1255517" y="3439837"/>
          <a:ext cx="6400762" cy="2532015"/>
        </p:xfrm>
        <a:graphic>
          <a:graphicData uri="http://schemas.openxmlformats.org/drawingml/2006/table">
            <a:tbl>
              <a:tblPr>
                <a:effectLst/>
              </a:tblPr>
              <a:tblGrid>
                <a:gridCol w="928153">
                  <a:extLst>
                    <a:ext uri="{9D8B030D-6E8A-4147-A177-3AD203B41FA5}">
                      <a16:colId xmlns:a16="http://schemas.microsoft.com/office/drawing/2014/main" val="20000"/>
                    </a:ext>
                  </a:extLst>
                </a:gridCol>
                <a:gridCol w="2419152">
                  <a:extLst>
                    <a:ext uri="{9D8B030D-6E8A-4147-A177-3AD203B41FA5}">
                      <a16:colId xmlns:a16="http://schemas.microsoft.com/office/drawing/2014/main" val="20001"/>
                    </a:ext>
                  </a:extLst>
                </a:gridCol>
                <a:gridCol w="1119884">
                  <a:extLst>
                    <a:ext uri="{9D8B030D-6E8A-4147-A177-3AD203B41FA5}">
                      <a16:colId xmlns:a16="http://schemas.microsoft.com/office/drawing/2014/main" val="4024162339"/>
                    </a:ext>
                  </a:extLst>
                </a:gridCol>
                <a:gridCol w="1933573">
                  <a:extLst>
                    <a:ext uri="{9D8B030D-6E8A-4147-A177-3AD203B41FA5}">
                      <a16:colId xmlns:a16="http://schemas.microsoft.com/office/drawing/2014/main" val="889296121"/>
                    </a:ext>
                  </a:extLst>
                </a:gridCol>
              </a:tblGrid>
              <a:tr h="303598">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지자체</a:t>
                      </a:r>
                      <a:endParaRPr kumimoji="1" lang="ko-KR" altLang="en-US"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gridSpan="3">
                  <a:txBody>
                    <a:bodyPr/>
                    <a:lstStyle/>
                    <a:p>
                      <a:pPr marL="0" marR="0" lvl="0" indent="0" algn="l" defTabSz="957263" rtl="0" eaLnBrk="1" fontAlgn="base" latinLnBrk="1" hangingPunct="1">
                        <a:lnSpc>
                          <a:spcPct val="100000"/>
                        </a:lnSpc>
                        <a:spcBef>
                          <a:spcPct val="20000"/>
                        </a:spcBef>
                        <a:spcAft>
                          <a:spcPct val="0"/>
                        </a:spcAft>
                        <a:buClrTx/>
                        <a:buSzTx/>
                        <a:buFontTx/>
                        <a:buNone/>
                        <a:tabLst/>
                      </a:pPr>
                      <a:r>
                        <a:rPr kumimoji="1" lang="ko-KR" altLang="en-US" sz="700" b="1" i="0" u="none" strike="noStrike" cap="none" normalizeH="0" baseline="0" dirty="0" smtClean="0">
                          <a:ln>
                            <a:noFill/>
                          </a:ln>
                          <a:solidFill>
                            <a:schemeClr val="tx1"/>
                          </a:solidFill>
                          <a:effectLst/>
                          <a:latin typeface="돋움" pitchFamily="50" charset="-127"/>
                          <a:ea typeface="돋움" pitchFamily="50" charset="-127"/>
                        </a:rPr>
                        <a:t>서울 강남 지자체</a:t>
                      </a:r>
                      <a:endParaRPr kumimoji="1" lang="en-US" altLang="ko-KR" sz="700" b="1"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부서</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57263" rtl="0" eaLnBrk="1" fontAlgn="base" latinLnBrk="1" hangingPunct="1">
                        <a:lnSpc>
                          <a:spcPct val="100000"/>
                        </a:lnSpc>
                        <a:spcBef>
                          <a:spcPct val="20000"/>
                        </a:spcBef>
                        <a:spcAft>
                          <a:spcPct val="0"/>
                        </a:spcAft>
                        <a:buClrTx/>
                        <a:buSzTx/>
                        <a:buFontTx/>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개발자</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57263" rtl="0" eaLnBrk="1" fontAlgn="base" latinLnBrk="1" hangingPunct="1">
                        <a:lnSpc>
                          <a:spcPct val="100000"/>
                        </a:lnSpc>
                        <a:spcBef>
                          <a:spcPct val="20000"/>
                        </a:spcBef>
                        <a:spcAft>
                          <a:spcPct val="0"/>
                        </a:spcAft>
                        <a:buClrTx/>
                        <a:buSzTx/>
                        <a:buFontTx/>
                        <a:buNone/>
                        <a:tabLst/>
                      </a:pPr>
                      <a:r>
                        <a:rPr kumimoji="1" lang="ko-KR" altLang="en-US" sz="700" b="0" i="0" u="none" strike="noStrike" cap="none" normalizeH="0" baseline="0" dirty="0" smtClean="0">
                          <a:ln>
                            <a:noFill/>
                          </a:ln>
                          <a:solidFill>
                            <a:schemeClr val="tx1"/>
                          </a:solidFill>
                          <a:effectLst/>
                          <a:latin typeface="돋움" pitchFamily="50" charset="-127"/>
                          <a:ea typeface="돋움" pitchFamily="50" charset="-127"/>
                        </a:rPr>
                        <a:t>홍길동 </a:t>
                      </a:r>
                      <a:r>
                        <a:rPr kumimoji="1" lang="en-US" altLang="ko-KR" sz="700" b="0" i="0" u="none" strike="noStrike" cap="none" normalizeH="0" baseline="0" dirty="0" smtClean="0">
                          <a:ln>
                            <a:noFill/>
                          </a:ln>
                          <a:solidFill>
                            <a:schemeClr val="tx1"/>
                          </a:solidFill>
                          <a:effectLst/>
                          <a:latin typeface="돋움" pitchFamily="50" charset="-127"/>
                          <a:ea typeface="돋움" pitchFamily="50" charset="-127"/>
                        </a:rPr>
                        <a:t>(</a:t>
                      </a:r>
                      <a:r>
                        <a:rPr kumimoji="1" lang="ko-KR" altLang="en-US" sz="700" b="0" i="0" u="none" strike="noStrike" cap="none" normalizeH="0" baseline="0" dirty="0" smtClean="0">
                          <a:ln>
                            <a:noFill/>
                          </a:ln>
                          <a:solidFill>
                            <a:schemeClr val="tx1"/>
                          </a:solidFill>
                          <a:effectLst/>
                          <a:latin typeface="돋움" pitchFamily="50" charset="-127"/>
                          <a:ea typeface="돋움" pitchFamily="50" charset="-127"/>
                        </a:rPr>
                        <a:t>연구원</a:t>
                      </a:r>
                      <a:r>
                        <a:rPr kumimoji="1" lang="en-US" altLang="ko-KR" sz="700" b="0" i="0" u="none" strike="noStrike" cap="none" normalizeH="0" baseline="0" dirty="0" smtClean="0">
                          <a:ln>
                            <a:noFill/>
                          </a:ln>
                          <a:solidFill>
                            <a:schemeClr val="tx1"/>
                          </a:solidFill>
                          <a:effectLst/>
                          <a:latin typeface="돋움" pitchFamily="50" charset="-127"/>
                          <a:ea typeface="돋움" pitchFamily="50" charset="-127"/>
                        </a:rPr>
                        <a:t>)</a:t>
                      </a: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서비스 명</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gridSpan="3">
                  <a:txBody>
                    <a:bodyPr/>
                    <a:lstStyle/>
                    <a:p>
                      <a:pPr marL="0" marR="0" lvl="0" indent="0" algn="ctr"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영문 서비스 명</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gridSpan="3">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8"/>
                  </a:ext>
                </a:extLst>
              </a:tr>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시나리오 파일</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gridSpan="3">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9"/>
                  </a:ext>
                </a:extLst>
              </a:tr>
              <a:tr h="1015077">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chemeClr val="tx1"/>
                          </a:solidFill>
                          <a:effectLst/>
                          <a:latin typeface="돋움" pitchFamily="50" charset="-127"/>
                          <a:ea typeface="돋움" pitchFamily="50" charset="-127"/>
                        </a:rPr>
                        <a:t>기능 설명</a:t>
                      </a:r>
                      <a:endParaRPr kumimoji="1" lang="en-US" altLang="ko-KR" sz="700" b="1"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gridSpan="3">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10"/>
                  </a:ext>
                </a:extLst>
              </a:tr>
            </a:tbl>
          </a:graphicData>
        </a:graphic>
      </p:graphicFrame>
      <p:sp>
        <p:nvSpPr>
          <p:cNvPr id="180" name="Panel"/>
          <p:cNvSpPr>
            <a:spLocks/>
          </p:cNvSpPr>
          <p:nvPr/>
        </p:nvSpPr>
        <p:spPr bwMode="auto">
          <a:xfrm>
            <a:off x="2255678" y="3806120"/>
            <a:ext cx="1156614" cy="157107"/>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ko-KR" altLang="en-US" sz="700" dirty="0" smtClean="0">
                <a:solidFill>
                  <a:schemeClr val="tx1"/>
                </a:solidFill>
                <a:latin typeface="돋움" panose="020B0600000101010101" pitchFamily="50" charset="-127"/>
                <a:ea typeface="돋움" panose="020B0600000101010101" pitchFamily="50" charset="-127"/>
                <a:cs typeface="Calibri" pitchFamily="34" charset="0"/>
              </a:rPr>
              <a:t>개발부</a:t>
            </a: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sp>
        <p:nvSpPr>
          <p:cNvPr id="221" name="TextBox 147"/>
          <p:cNvSpPr txBox="1"/>
          <p:nvPr/>
        </p:nvSpPr>
        <p:spPr>
          <a:xfrm>
            <a:off x="1221050" y="2833766"/>
            <a:ext cx="2526694" cy="218903"/>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800" b="1"/>
            </a:pPr>
            <a:r>
              <a:rPr dirty="0" smtClean="0"/>
              <a:t>■ </a:t>
            </a:r>
            <a:r>
              <a:rPr lang="ko-KR" altLang="en-US" dirty="0" smtClean="0"/>
              <a:t>기본정보</a:t>
            </a:r>
            <a:endParaRPr dirty="0"/>
          </a:p>
        </p:txBody>
      </p:sp>
      <p:grpSp>
        <p:nvGrpSpPr>
          <p:cNvPr id="222" name="Rectangle 89"/>
          <p:cNvGrpSpPr/>
          <p:nvPr/>
        </p:nvGrpSpPr>
        <p:grpSpPr>
          <a:xfrm>
            <a:off x="3474467" y="3795319"/>
            <a:ext cx="754747" cy="186869"/>
            <a:chOff x="0" y="0"/>
            <a:chExt cx="754746" cy="186868"/>
          </a:xfrm>
        </p:grpSpPr>
        <p:sp>
          <p:nvSpPr>
            <p:cNvPr id="223" name="직사각형"/>
            <p:cNvSpPr/>
            <p:nvPr/>
          </p:nvSpPr>
          <p:spPr>
            <a:xfrm>
              <a:off x="-1" y="-1"/>
              <a:ext cx="754748" cy="186870"/>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224" name="조회"/>
            <p:cNvSpPr txBox="1"/>
            <p:nvPr/>
          </p:nvSpPr>
          <p:spPr>
            <a:xfrm>
              <a:off x="-1" y="29934"/>
              <a:ext cx="754748"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t>조회</a:t>
              </a:r>
            </a:p>
          </p:txBody>
        </p:sp>
      </p:grpSp>
      <p:sp>
        <p:nvSpPr>
          <p:cNvPr id="225" name="Panel"/>
          <p:cNvSpPr>
            <a:spLocks/>
          </p:cNvSpPr>
          <p:nvPr/>
        </p:nvSpPr>
        <p:spPr bwMode="auto">
          <a:xfrm>
            <a:off x="2255133" y="4122760"/>
            <a:ext cx="3405310" cy="167027"/>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ko-KR" altLang="en-US" sz="700" dirty="0" smtClean="0">
                <a:solidFill>
                  <a:schemeClr val="tx1"/>
                </a:solidFill>
                <a:latin typeface="돋움" panose="020B0600000101010101" pitchFamily="50" charset="-127"/>
                <a:ea typeface="돋움" panose="020B0600000101010101" pitchFamily="50" charset="-127"/>
                <a:cs typeface="Calibri" pitchFamily="34" charset="0"/>
              </a:rPr>
              <a:t>지도검색 기능</a:t>
            </a: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nvGrpSpPr>
          <p:cNvPr id="226" name="Rectangle 89"/>
          <p:cNvGrpSpPr/>
          <p:nvPr/>
        </p:nvGrpSpPr>
        <p:grpSpPr>
          <a:xfrm>
            <a:off x="5773992" y="4102474"/>
            <a:ext cx="754747" cy="186869"/>
            <a:chOff x="0" y="0"/>
            <a:chExt cx="754746" cy="186868"/>
          </a:xfrm>
        </p:grpSpPr>
        <p:sp>
          <p:nvSpPr>
            <p:cNvPr id="227" name="직사각형"/>
            <p:cNvSpPr/>
            <p:nvPr/>
          </p:nvSpPr>
          <p:spPr>
            <a:xfrm>
              <a:off x="-1" y="-1"/>
              <a:ext cx="754748" cy="186870"/>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228" name="조회"/>
            <p:cNvSpPr txBox="1"/>
            <p:nvPr/>
          </p:nvSpPr>
          <p:spPr>
            <a:xfrm>
              <a:off x="-1" y="29934"/>
              <a:ext cx="754748"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t>조회</a:t>
              </a:r>
            </a:p>
          </p:txBody>
        </p:sp>
      </p:grpSp>
      <p:sp>
        <p:nvSpPr>
          <p:cNvPr id="232" name="Panel"/>
          <p:cNvSpPr>
            <a:spLocks/>
          </p:cNvSpPr>
          <p:nvPr/>
        </p:nvSpPr>
        <p:spPr bwMode="auto">
          <a:xfrm>
            <a:off x="2258054" y="4409748"/>
            <a:ext cx="3405310" cy="167027"/>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Common Map Searching Function</a:t>
            </a: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sp>
        <p:nvSpPr>
          <p:cNvPr id="262" name="Panel"/>
          <p:cNvSpPr>
            <a:spLocks/>
          </p:cNvSpPr>
          <p:nvPr/>
        </p:nvSpPr>
        <p:spPr bwMode="auto">
          <a:xfrm>
            <a:off x="2242751" y="4716127"/>
            <a:ext cx="3405310" cy="167027"/>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C:\File\</a:t>
            </a:r>
            <a:r>
              <a:rPr lang="ko-KR" altLang="en-US" sz="700" dirty="0" smtClean="0">
                <a:solidFill>
                  <a:schemeClr val="tx1"/>
                </a:solidFill>
                <a:latin typeface="돋움" panose="020B0600000101010101" pitchFamily="50" charset="-127"/>
                <a:ea typeface="돋움" panose="020B0600000101010101" pitchFamily="50" charset="-127"/>
                <a:cs typeface="Calibri" pitchFamily="34" charset="0"/>
              </a:rPr>
              <a:t>시나리오 파일 이미지</a:t>
            </a: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.PDF</a:t>
            </a: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nvGrpSpPr>
          <p:cNvPr id="263" name="Rectangle 89"/>
          <p:cNvGrpSpPr/>
          <p:nvPr/>
        </p:nvGrpSpPr>
        <p:grpSpPr>
          <a:xfrm>
            <a:off x="5755115" y="4716126"/>
            <a:ext cx="754749" cy="186871"/>
            <a:chOff x="-1" y="-1"/>
            <a:chExt cx="754748" cy="186870"/>
          </a:xfrm>
        </p:grpSpPr>
        <p:sp>
          <p:nvSpPr>
            <p:cNvPr id="264" name="직사각형"/>
            <p:cNvSpPr/>
            <p:nvPr/>
          </p:nvSpPr>
          <p:spPr>
            <a:xfrm>
              <a:off x="-1" y="-1"/>
              <a:ext cx="754748" cy="186870"/>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274" name="조회"/>
            <p:cNvSpPr txBox="1"/>
            <p:nvPr/>
          </p:nvSpPr>
          <p:spPr>
            <a:xfrm>
              <a:off x="-1" y="39574"/>
              <a:ext cx="754748" cy="1077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lang="ko-KR" altLang="en-US" dirty="0" smtClean="0"/>
                <a:t>파일</a:t>
              </a:r>
              <a:endParaRPr dirty="0"/>
            </a:p>
          </p:txBody>
        </p:sp>
      </p:grpSp>
      <p:sp>
        <p:nvSpPr>
          <p:cNvPr id="306" name="Window Body"/>
          <p:cNvSpPr/>
          <p:nvPr/>
        </p:nvSpPr>
        <p:spPr>
          <a:xfrm>
            <a:off x="2242752" y="5342290"/>
            <a:ext cx="4210050" cy="542063"/>
          </a:xfrm>
          <a:prstGeom prst="rect">
            <a:avLst/>
          </a:prstGeom>
          <a:solidFill>
            <a:srgbClr val="FFFFFF"/>
          </a:solidFill>
          <a:ln w="6350" cap="flat">
            <a:solidFill>
              <a:srgbClr val="808080"/>
            </a:solidFill>
            <a:prstDash val="solid"/>
            <a:miter lim="800000"/>
          </a:ln>
          <a:effectLst/>
        </p:spPr>
        <p:txBody>
          <a:bodyPr wrap="square" lIns="45699" tIns="45699" rIns="45699" bIns="45699" numCol="1" anchor="ctr">
            <a:noAutofit/>
          </a:bodyPr>
          <a:lstStyle/>
          <a:p>
            <a:pPr algn="ctr">
              <a:defRPr sz="900">
                <a:solidFill>
                  <a:srgbClr val="5F5F5F"/>
                </a:solidFill>
              </a:defRPr>
            </a:pPr>
            <a:endParaRPr/>
          </a:p>
        </p:txBody>
      </p:sp>
      <p:pic>
        <p:nvPicPr>
          <p:cNvPr id="3" name="그림 2"/>
          <p:cNvPicPr>
            <a:picLocks noChangeAspect="1"/>
          </p:cNvPicPr>
          <p:nvPr/>
        </p:nvPicPr>
        <p:blipFill>
          <a:blip r:embed="rId2"/>
          <a:stretch>
            <a:fillRect/>
          </a:stretch>
        </p:blipFill>
        <p:spPr>
          <a:xfrm>
            <a:off x="2242751" y="5022258"/>
            <a:ext cx="4210050" cy="314325"/>
          </a:xfrm>
          <a:prstGeom prst="rect">
            <a:avLst/>
          </a:prstGeom>
        </p:spPr>
      </p:pic>
      <p:grpSp>
        <p:nvGrpSpPr>
          <p:cNvPr id="130" name="Rectangle 89"/>
          <p:cNvGrpSpPr/>
          <p:nvPr/>
        </p:nvGrpSpPr>
        <p:grpSpPr>
          <a:xfrm>
            <a:off x="147691" y="6306012"/>
            <a:ext cx="8653409" cy="211336"/>
            <a:chOff x="-1" y="-1"/>
            <a:chExt cx="754748" cy="186870"/>
          </a:xfrm>
          <a:solidFill>
            <a:schemeClr val="bg1">
              <a:lumMod val="85000"/>
            </a:schemeClr>
          </a:solidFill>
        </p:grpSpPr>
        <p:sp>
          <p:nvSpPr>
            <p:cNvPr id="131" name="직사각형"/>
            <p:cNvSpPr/>
            <p:nvPr/>
          </p:nvSpPr>
          <p:spPr>
            <a:xfrm>
              <a:off x="-1" y="-1"/>
              <a:ext cx="754748" cy="186870"/>
            </a:xfrm>
            <a:prstGeom prst="rect">
              <a:avLst/>
            </a:prstGeom>
            <a:grpFill/>
            <a:ln w="12700" cap="flat">
              <a:noFill/>
              <a:miter lim="400000"/>
            </a:ln>
            <a:effectLst/>
          </p:spPr>
          <p:txBody>
            <a:bodyPr wrap="square" lIns="45699" tIns="45699" rIns="45699" bIns="45699" numCol="1" anchor="ctr">
              <a:noAutofit/>
            </a:bodyPr>
            <a:lstStyle/>
            <a:p>
              <a:pPr algn="ctr"/>
              <a:endParaRPr/>
            </a:p>
          </p:txBody>
        </p:sp>
        <p:sp>
          <p:nvSpPr>
            <p:cNvPr id="132" name="조회"/>
            <p:cNvSpPr txBox="1"/>
            <p:nvPr/>
          </p:nvSpPr>
          <p:spPr>
            <a:xfrm>
              <a:off x="-1" y="45808"/>
              <a:ext cx="754748" cy="95251"/>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lang="ko-KR" altLang="en-US" smtClean="0">
                  <a:solidFill>
                    <a:schemeClr val="tx1"/>
                  </a:solidFill>
                </a:rPr>
                <a:t>다음 페이지 계속</a:t>
              </a:r>
              <a:endParaRPr dirty="0">
                <a:solidFill>
                  <a:schemeClr val="tx1"/>
                </a:solidFill>
              </a:endParaRPr>
            </a:p>
          </p:txBody>
        </p:sp>
      </p:grpSp>
      <p:graphicFrame>
        <p:nvGraphicFramePr>
          <p:cNvPr id="4" name="표 3"/>
          <p:cNvGraphicFramePr>
            <a:graphicFrameLocks noGrp="1"/>
          </p:cNvGraphicFramePr>
          <p:nvPr/>
        </p:nvGraphicFramePr>
        <p:xfrm>
          <a:off x="1255517" y="3151000"/>
          <a:ext cx="6400762" cy="303598"/>
        </p:xfrm>
        <a:graphic>
          <a:graphicData uri="http://schemas.openxmlformats.org/drawingml/2006/table">
            <a:tbl>
              <a:tblPr>
                <a:effectLst/>
              </a:tblPr>
              <a:tblGrid>
                <a:gridCol w="928153">
                  <a:extLst>
                    <a:ext uri="{9D8B030D-6E8A-4147-A177-3AD203B41FA5}">
                      <a16:colId xmlns:a16="http://schemas.microsoft.com/office/drawing/2014/main" val="252946179"/>
                    </a:ext>
                  </a:extLst>
                </a:gridCol>
                <a:gridCol w="2419152">
                  <a:extLst>
                    <a:ext uri="{9D8B030D-6E8A-4147-A177-3AD203B41FA5}">
                      <a16:colId xmlns:a16="http://schemas.microsoft.com/office/drawing/2014/main" val="564505766"/>
                    </a:ext>
                  </a:extLst>
                </a:gridCol>
                <a:gridCol w="1119884">
                  <a:extLst>
                    <a:ext uri="{9D8B030D-6E8A-4147-A177-3AD203B41FA5}">
                      <a16:colId xmlns:a16="http://schemas.microsoft.com/office/drawing/2014/main" val="1247772300"/>
                    </a:ext>
                  </a:extLst>
                </a:gridCol>
                <a:gridCol w="1933573">
                  <a:extLst>
                    <a:ext uri="{9D8B030D-6E8A-4147-A177-3AD203B41FA5}">
                      <a16:colId xmlns:a16="http://schemas.microsoft.com/office/drawing/2014/main" val="188655534"/>
                    </a:ext>
                  </a:extLst>
                </a:gridCol>
              </a:tblGrid>
              <a:tr h="303598">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요청 번호</a:t>
                      </a: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gridSpan="3">
                  <a:txBody>
                    <a:bodyPr/>
                    <a:lstStyle/>
                    <a:p>
                      <a:pPr marL="0" marR="0" lvl="0" indent="0" algn="l" defTabSz="957263" rtl="0" eaLnBrk="1" fontAlgn="base" latinLnBrk="1" hangingPunct="1">
                        <a:lnSpc>
                          <a:spcPct val="100000"/>
                        </a:lnSpc>
                        <a:spcBef>
                          <a:spcPct val="20000"/>
                        </a:spcBef>
                        <a:spcAft>
                          <a:spcPct val="0"/>
                        </a:spcAft>
                        <a:buClrTx/>
                        <a:buSzTx/>
                        <a:buFontTx/>
                        <a:buNone/>
                        <a:tabLst/>
                      </a:pPr>
                      <a:r>
                        <a:rPr kumimoji="1" lang="en-US" altLang="ko-KR" sz="700" b="1" i="0" u="none" strike="noStrike" cap="none" normalizeH="0" baseline="0" dirty="0" smtClean="0">
                          <a:ln>
                            <a:noFill/>
                          </a:ln>
                          <a:solidFill>
                            <a:schemeClr val="tx1"/>
                          </a:solidFill>
                          <a:effectLst/>
                          <a:latin typeface="돋움" pitchFamily="50" charset="-127"/>
                          <a:ea typeface="돋움" pitchFamily="50" charset="-127"/>
                        </a:rPr>
                        <a:t>20231019001</a:t>
                      </a: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844348817"/>
                  </a:ext>
                </a:extLst>
              </a:tr>
            </a:tbl>
          </a:graphicData>
        </a:graphic>
      </p:graphicFrame>
      <p:graphicFrame>
        <p:nvGraphicFramePr>
          <p:cNvPr id="5" name="표 4"/>
          <p:cNvGraphicFramePr>
            <a:graphicFrameLocks noGrp="1"/>
          </p:cNvGraphicFramePr>
          <p:nvPr/>
        </p:nvGraphicFramePr>
        <p:xfrm>
          <a:off x="4547690" y="3153276"/>
          <a:ext cx="3100964" cy="303335"/>
        </p:xfrm>
        <a:graphic>
          <a:graphicData uri="http://schemas.openxmlformats.org/drawingml/2006/table">
            <a:tbl>
              <a:tblPr>
                <a:effectLst/>
              </a:tblPr>
              <a:tblGrid>
                <a:gridCol w="933450">
                  <a:extLst>
                    <a:ext uri="{9D8B030D-6E8A-4147-A177-3AD203B41FA5}">
                      <a16:colId xmlns:a16="http://schemas.microsoft.com/office/drawing/2014/main" val="1274432121"/>
                    </a:ext>
                  </a:extLst>
                </a:gridCol>
                <a:gridCol w="2167514">
                  <a:extLst>
                    <a:ext uri="{9D8B030D-6E8A-4147-A177-3AD203B41FA5}">
                      <a16:colId xmlns:a16="http://schemas.microsoft.com/office/drawing/2014/main" val="2439676929"/>
                    </a:ext>
                  </a:extLst>
                </a:gridCol>
              </a:tblGrid>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상태</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algn="l" latinLnBrk="1"/>
                      <a:r>
                        <a:rPr lang="ko-KR" altLang="en-US" sz="700" dirty="0" smtClean="0"/>
                        <a:t>대기</a:t>
                      </a:r>
                      <a:endParaRPr lang="ko-KR" altLang="en-US" sz="700" dirty="0"/>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697044625"/>
                  </a:ext>
                </a:extLst>
              </a:tr>
            </a:tbl>
          </a:graphicData>
        </a:graphic>
      </p:graphicFrame>
      <p:sp>
        <p:nvSpPr>
          <p:cNvPr id="138" name="직사각형"/>
          <p:cNvSpPr/>
          <p:nvPr/>
        </p:nvSpPr>
        <p:spPr>
          <a:xfrm>
            <a:off x="-191683" y="7189950"/>
            <a:ext cx="754749" cy="186871"/>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r>
              <a:rPr lang="ko-KR" altLang="en-US" sz="700" b="1" dirty="0" smtClean="0">
                <a:solidFill>
                  <a:schemeClr val="bg1"/>
                </a:solidFill>
              </a:rPr>
              <a:t>신청 취소</a:t>
            </a:r>
            <a:endParaRPr sz="700" b="1" dirty="0">
              <a:solidFill>
                <a:schemeClr val="bg1"/>
              </a:solidFill>
            </a:endParaRPr>
          </a:p>
        </p:txBody>
      </p:sp>
      <p:sp>
        <p:nvSpPr>
          <p:cNvPr id="153" name="직사각형"/>
          <p:cNvSpPr/>
          <p:nvPr/>
        </p:nvSpPr>
        <p:spPr>
          <a:xfrm>
            <a:off x="6679078" y="3209363"/>
            <a:ext cx="754749" cy="186871"/>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r>
              <a:rPr lang="ko-KR" altLang="en-US" sz="700" b="1" dirty="0" smtClean="0">
                <a:solidFill>
                  <a:schemeClr val="bg1"/>
                </a:solidFill>
              </a:rPr>
              <a:t>사유 조회</a:t>
            </a:r>
            <a:endParaRPr sz="700" b="1" dirty="0">
              <a:solidFill>
                <a:schemeClr val="bg1"/>
              </a:solidFill>
            </a:endParaRPr>
          </a:p>
        </p:txBody>
      </p:sp>
    </p:spTree>
    <p:extLst>
      <p:ext uri="{BB962C8B-B14F-4D97-AF65-F5344CB8AC3E}">
        <p14:creationId xmlns:p14="http://schemas.microsoft.com/office/powerpoint/2010/main" val="306981799"/>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3" name="표 50"/>
          <p:cNvGraphicFramePr/>
          <p:nvPr/>
        </p:nvGraphicFramePr>
        <p:xfrm>
          <a:off x="8883535" y="965174"/>
          <a:ext cx="3126757" cy="1493590"/>
        </p:xfrm>
        <a:graphic>
          <a:graphicData uri="http://schemas.openxmlformats.org/drawingml/2006/table">
            <a:tbl>
              <a:tblPr>
                <a:tableStyleId>{4C3C2611-4C71-4FC5-86AE-919BDF0F9419}</a:tableStyleId>
              </a:tblPr>
              <a:tblGrid>
                <a:gridCol w="338869">
                  <a:extLst>
                    <a:ext uri="{9D8B030D-6E8A-4147-A177-3AD203B41FA5}">
                      <a16:colId xmlns:a16="http://schemas.microsoft.com/office/drawing/2014/main" val="20000"/>
                    </a:ext>
                  </a:extLst>
                </a:gridCol>
                <a:gridCol w="2787888">
                  <a:extLst>
                    <a:ext uri="{9D8B030D-6E8A-4147-A177-3AD203B41FA5}">
                      <a16:colId xmlns:a16="http://schemas.microsoft.com/office/drawing/2014/main" val="20001"/>
                    </a:ext>
                  </a:extLst>
                </a:gridCol>
              </a:tblGrid>
              <a:tr h="176369">
                <a:tc>
                  <a:txBody>
                    <a:bodyPr/>
                    <a:lstStyle/>
                    <a:p>
                      <a:pPr algn="ctr">
                        <a:defRPr sz="1800"/>
                      </a:pPr>
                      <a:r>
                        <a:rPr sz="800" b="1">
                          <a:latin typeface="Malgun Gothic"/>
                          <a:ea typeface="Malgun Gothic"/>
                          <a:cs typeface="Malgun Gothic"/>
                          <a:sym typeface="Malgun Gothic"/>
                        </a:rPr>
                        <a:t>1</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0"/>
                  </a:ext>
                </a:extLst>
              </a:tr>
              <a:tr h="176369">
                <a:tc>
                  <a:txBody>
                    <a:bodyPr/>
                    <a:lstStyle/>
                    <a:p>
                      <a:pPr algn="ctr">
                        <a:defRPr sz="1800"/>
                      </a:pPr>
                      <a:r>
                        <a:rPr sz="800" b="1">
                          <a:latin typeface="Malgun Gothic"/>
                          <a:ea typeface="Malgun Gothic"/>
                          <a:cs typeface="Malgun Gothic"/>
                          <a:sym typeface="Malgun Gothic"/>
                        </a:rPr>
                        <a:t>2</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1"/>
                  </a:ext>
                </a:extLst>
              </a:tr>
              <a:tr h="176369">
                <a:tc>
                  <a:txBody>
                    <a:bodyPr/>
                    <a:lstStyle/>
                    <a:p>
                      <a:pPr algn="ctr">
                        <a:defRPr sz="1800"/>
                      </a:pPr>
                      <a:r>
                        <a:rPr sz="800" b="1">
                          <a:latin typeface="Malgun Gothic"/>
                          <a:ea typeface="Malgun Gothic"/>
                          <a:cs typeface="Malgun Gothic"/>
                          <a:sym typeface="Malgun Gothic"/>
                        </a:rPr>
                        <a:t>3</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2"/>
                  </a:ext>
                </a:extLst>
              </a:tr>
              <a:tr h="176369">
                <a:tc>
                  <a:txBody>
                    <a:bodyPr/>
                    <a:lstStyle/>
                    <a:p>
                      <a:pPr algn="ctr">
                        <a:defRPr sz="1800"/>
                      </a:pPr>
                      <a:r>
                        <a:rPr sz="800" b="1">
                          <a:latin typeface="Malgun Gothic"/>
                          <a:ea typeface="Malgun Gothic"/>
                          <a:cs typeface="Malgun Gothic"/>
                          <a:sym typeface="Malgun Gothic"/>
                        </a:rPr>
                        <a:t>4</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3"/>
                  </a:ext>
                </a:extLst>
              </a:tr>
              <a:tr h="176369">
                <a:tc>
                  <a:txBody>
                    <a:bodyPr/>
                    <a:lstStyle/>
                    <a:p>
                      <a:pPr algn="ctr">
                        <a:defRPr sz="1800"/>
                      </a:pPr>
                      <a:r>
                        <a:rPr sz="800" b="1">
                          <a:latin typeface="Malgun Gothic"/>
                          <a:ea typeface="Malgun Gothic"/>
                          <a:cs typeface="Malgun Gothic"/>
                          <a:sym typeface="Malgun Gothic"/>
                        </a:rPr>
                        <a:t>5</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4"/>
                  </a:ext>
                </a:extLst>
              </a:tr>
              <a:tr h="176369">
                <a:tc>
                  <a:txBody>
                    <a:bodyPr/>
                    <a:lstStyle/>
                    <a:p>
                      <a:pPr algn="ctr">
                        <a:defRPr sz="1800"/>
                      </a:pPr>
                      <a:r>
                        <a:rPr sz="800" b="1">
                          <a:latin typeface="Malgun Gothic"/>
                          <a:ea typeface="Malgun Gothic"/>
                          <a:cs typeface="Malgun Gothic"/>
                          <a:sym typeface="Malgun Gothic"/>
                        </a:rPr>
                        <a:t>6</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5"/>
                  </a:ext>
                </a:extLst>
              </a:tr>
              <a:tr h="176369">
                <a:tc>
                  <a:txBody>
                    <a:bodyPr/>
                    <a:lstStyle/>
                    <a:p>
                      <a:pPr algn="ctr">
                        <a:defRPr sz="1800"/>
                      </a:pPr>
                      <a:r>
                        <a:rPr sz="800" b="1">
                          <a:latin typeface="Malgun Gothic"/>
                          <a:ea typeface="Malgun Gothic"/>
                          <a:cs typeface="Malgun Gothic"/>
                          <a:sym typeface="Malgun Gothic"/>
                        </a:rPr>
                        <a:t>7</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6"/>
                  </a:ext>
                </a:extLst>
              </a:tr>
            </a:tbl>
          </a:graphicData>
        </a:graphic>
      </p:graphicFrame>
      <p:sp>
        <p:nvSpPr>
          <p:cNvPr id="2054" name="텍스트 개체 틀 29"/>
          <p:cNvSpPr txBox="1">
            <a:spLocks noGrp="1"/>
          </p:cNvSpPr>
          <p:nvPr>
            <p:ph type="body" sz="quarter" idx="1"/>
          </p:nvPr>
        </p:nvSpPr>
        <p:spPr>
          <a:xfrm>
            <a:off x="8121684" y="178132"/>
            <a:ext cx="3742070" cy="147895"/>
          </a:xfrm>
          <a:prstGeom prst="rect">
            <a:avLst/>
          </a:prstGeom>
        </p:spPr>
        <p:txBody>
          <a:bodyPr/>
          <a:lstStyle/>
          <a:p>
            <a:endParaRPr dirty="0"/>
          </a:p>
        </p:txBody>
      </p:sp>
      <p:sp>
        <p:nvSpPr>
          <p:cNvPr id="2055" name="텍스트 개체 틀 34"/>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endParaRPr dirty="0"/>
          </a:p>
        </p:txBody>
      </p:sp>
      <p:sp>
        <p:nvSpPr>
          <p:cNvPr id="2056" name="제목 8"/>
          <p:cNvSpPr txBox="1">
            <a:spLocks noGrp="1"/>
          </p:cNvSpPr>
          <p:nvPr>
            <p:ph type="title"/>
          </p:nvPr>
        </p:nvSpPr>
        <p:spPr>
          <a:xfrm>
            <a:off x="2937313" y="419341"/>
            <a:ext cx="3913464" cy="160492"/>
          </a:xfrm>
          <a:prstGeom prst="rect">
            <a:avLst/>
          </a:prstGeom>
        </p:spPr>
        <p:txBody>
          <a:bodyPr/>
          <a:lstStyle/>
          <a:p>
            <a:endParaRPr dirty="0"/>
          </a:p>
        </p:txBody>
      </p:sp>
      <p:sp>
        <p:nvSpPr>
          <p:cNvPr id="2057" name="텍스트 개체 틀 10"/>
          <p:cNvSpPr>
            <a:spLocks noGrp="1"/>
          </p:cNvSpPr>
          <p:nvPr>
            <p:ph type="body" idx="2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endParaRPr dirty="0"/>
          </a:p>
        </p:txBody>
      </p:sp>
      <p:sp>
        <p:nvSpPr>
          <p:cNvPr id="2" name="직사각형 1"/>
          <p:cNvSpPr/>
          <p:nvPr/>
        </p:nvSpPr>
        <p:spPr>
          <a:xfrm>
            <a:off x="320511" y="174434"/>
            <a:ext cx="1166377" cy="397136"/>
          </a:xfrm>
          <a:prstGeom prst="rect">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 name="직선 연결선 2"/>
          <p:cNvSpPr/>
          <p:nvPr/>
        </p:nvSpPr>
        <p:spPr>
          <a:xfrm>
            <a:off x="861646" y="1178543"/>
            <a:ext cx="7260038" cy="1"/>
          </a:xfrm>
          <a:prstGeom prst="line">
            <a:avLst/>
          </a:prstGeom>
          <a:ln w="6350">
            <a:solidFill>
              <a:srgbClr val="404040"/>
            </a:solidFill>
            <a:miter/>
          </a:ln>
        </p:spPr>
        <p:txBody>
          <a:bodyPr lIns="45719" rIns="45719"/>
          <a:lstStyle/>
          <a:p>
            <a:endParaRPr/>
          </a:p>
        </p:txBody>
      </p:sp>
      <p:sp>
        <p:nvSpPr>
          <p:cNvPr id="9" name="TextBox 3"/>
          <p:cNvSpPr txBox="1"/>
          <p:nvPr/>
        </p:nvSpPr>
        <p:spPr>
          <a:xfrm>
            <a:off x="1077208" y="803487"/>
            <a:ext cx="1499768"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solidFill>
                  <a:srgbClr val="808080"/>
                </a:solidFill>
              </a:defRPr>
            </a:lvl1pPr>
          </a:lstStyle>
          <a:p>
            <a:r>
              <a:rPr lang="en-US" dirty="0" smtClean="0"/>
              <a:t>LX </a:t>
            </a:r>
            <a:r>
              <a:rPr lang="ko-KR" altLang="en-US" dirty="0" smtClean="0"/>
              <a:t>통합 플랫폼 </a:t>
            </a:r>
            <a:r>
              <a:rPr lang="en-US" altLang="ko-KR" dirty="0" smtClean="0"/>
              <a:t>- </a:t>
            </a:r>
            <a:r>
              <a:rPr lang="ko-KR" altLang="en-US" dirty="0" smtClean="0"/>
              <a:t>개발자</a:t>
            </a:r>
            <a:endParaRPr dirty="0"/>
          </a:p>
        </p:txBody>
      </p:sp>
      <p:sp>
        <p:nvSpPr>
          <p:cNvPr id="10" name="TextBox 5"/>
          <p:cNvSpPr txBox="1"/>
          <p:nvPr/>
        </p:nvSpPr>
        <p:spPr>
          <a:xfrm>
            <a:off x="5886739" y="813923"/>
            <a:ext cx="472920" cy="2255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800" b="1">
                <a:solidFill>
                  <a:schemeClr val="accent5"/>
                </a:solidFill>
              </a:defRPr>
            </a:pPr>
            <a:r>
              <a:t>홍길동</a:t>
            </a:r>
            <a:r>
              <a:rPr b="0"/>
              <a:t> </a:t>
            </a:r>
            <a:r>
              <a:rPr sz="700">
                <a:solidFill>
                  <a:srgbClr val="000000"/>
                </a:solidFill>
              </a:rPr>
              <a:t>님</a:t>
            </a:r>
          </a:p>
        </p:txBody>
      </p:sp>
      <p:sp>
        <p:nvSpPr>
          <p:cNvPr id="11" name="TextBox 6"/>
          <p:cNvSpPr txBox="1"/>
          <p:nvPr/>
        </p:nvSpPr>
        <p:spPr>
          <a:xfrm>
            <a:off x="6583617" y="813923"/>
            <a:ext cx="753527"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a:solidFill>
                  <a:schemeClr val="accent5"/>
                </a:solidFill>
              </a:defRPr>
            </a:lvl1pPr>
          </a:lstStyle>
          <a:p>
            <a:r>
              <a:rPr dirty="0"/>
              <a:t>System Admin</a:t>
            </a:r>
          </a:p>
        </p:txBody>
      </p:sp>
      <p:sp>
        <p:nvSpPr>
          <p:cNvPr id="12" name="TextBox 9"/>
          <p:cNvSpPr txBox="1"/>
          <p:nvPr/>
        </p:nvSpPr>
        <p:spPr>
          <a:xfrm>
            <a:off x="1043852" y="1293850"/>
            <a:ext cx="605292"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err="1" smtClean="0"/>
              <a:t>개발신청</a:t>
            </a:r>
            <a:endParaRPr dirty="0"/>
          </a:p>
        </p:txBody>
      </p:sp>
      <p:sp>
        <p:nvSpPr>
          <p:cNvPr id="13" name="TextBox 19"/>
          <p:cNvSpPr txBox="1"/>
          <p:nvPr/>
        </p:nvSpPr>
        <p:spPr>
          <a:xfrm>
            <a:off x="2016607" y="1304124"/>
            <a:ext cx="477052"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인프라</a:t>
            </a:r>
            <a:endParaRPr dirty="0"/>
          </a:p>
        </p:txBody>
      </p:sp>
      <p:sp>
        <p:nvSpPr>
          <p:cNvPr id="14" name="TextBox 20"/>
          <p:cNvSpPr txBox="1"/>
          <p:nvPr/>
        </p:nvSpPr>
        <p:spPr>
          <a:xfrm>
            <a:off x="2804601" y="1293850"/>
            <a:ext cx="650176"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개발 지원</a:t>
            </a:r>
            <a:endParaRPr dirty="0"/>
          </a:p>
        </p:txBody>
      </p:sp>
      <p:sp>
        <p:nvSpPr>
          <p:cNvPr id="15" name="TextBox 21"/>
          <p:cNvSpPr txBox="1"/>
          <p:nvPr/>
        </p:nvSpPr>
        <p:spPr>
          <a:xfrm>
            <a:off x="3805454" y="1293850"/>
            <a:ext cx="348811"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권한</a:t>
            </a:r>
            <a:endParaRPr dirty="0"/>
          </a:p>
        </p:txBody>
      </p:sp>
      <p:sp>
        <p:nvSpPr>
          <p:cNvPr id="22" name="Breadcrumbs"/>
          <p:cNvSpPr txBox="1"/>
          <p:nvPr/>
        </p:nvSpPr>
        <p:spPr>
          <a:xfrm>
            <a:off x="7013999" y="1334588"/>
            <a:ext cx="1068659" cy="15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2399" tIns="32399" rIns="32399" bIns="32399">
            <a:spAutoFit/>
          </a:bodyPr>
          <a:lstStyle>
            <a:lvl1pPr>
              <a:defRPr sz="600">
                <a:solidFill>
                  <a:srgbClr val="5F5F5F"/>
                </a:solidFill>
              </a:defRPr>
            </a:lvl1pPr>
          </a:lstStyle>
          <a:p>
            <a:r>
              <a:t>Home  »  1 Depth  »  2 Depth</a:t>
            </a:r>
          </a:p>
        </p:txBody>
      </p:sp>
      <p:sp>
        <p:nvSpPr>
          <p:cNvPr id="26" name="TextBox 53"/>
          <p:cNvSpPr txBox="1"/>
          <p:nvPr/>
        </p:nvSpPr>
        <p:spPr>
          <a:xfrm>
            <a:off x="7528630" y="813923"/>
            <a:ext cx="502700"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b="1" u="sng"/>
            </a:lvl1pPr>
          </a:lstStyle>
          <a:p>
            <a:r>
              <a:rPr lang="ko-KR" altLang="en-US" dirty="0" smtClean="0"/>
              <a:t>개인정보</a:t>
            </a:r>
            <a:endParaRPr dirty="0"/>
          </a:p>
        </p:txBody>
      </p:sp>
      <p:sp>
        <p:nvSpPr>
          <p:cNvPr id="31" name="직선 연결선 2"/>
          <p:cNvSpPr/>
          <p:nvPr/>
        </p:nvSpPr>
        <p:spPr>
          <a:xfrm>
            <a:off x="861646" y="1659168"/>
            <a:ext cx="7260038" cy="1"/>
          </a:xfrm>
          <a:prstGeom prst="line">
            <a:avLst/>
          </a:prstGeom>
          <a:ln w="6350">
            <a:solidFill>
              <a:srgbClr val="404040"/>
            </a:solidFill>
            <a:miter/>
          </a:ln>
        </p:spPr>
        <p:txBody>
          <a:bodyPr lIns="45719" rIns="45719"/>
          <a:lstStyle/>
          <a:p>
            <a:endParaRPr/>
          </a:p>
        </p:txBody>
      </p:sp>
      <p:grpSp>
        <p:nvGrpSpPr>
          <p:cNvPr id="154" name="Google Shape;426;p17"/>
          <p:cNvGrpSpPr/>
          <p:nvPr/>
        </p:nvGrpSpPr>
        <p:grpSpPr>
          <a:xfrm>
            <a:off x="7098330" y="-2453203"/>
            <a:ext cx="860599" cy="270478"/>
            <a:chOff x="-1" y="0"/>
            <a:chExt cx="1260002" cy="360000"/>
          </a:xfrm>
        </p:grpSpPr>
        <p:sp>
          <p:nvSpPr>
            <p:cNvPr id="155"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56" name="Destination"/>
            <p:cNvSpPr txBox="1"/>
            <p:nvPr/>
          </p:nvSpPr>
          <p:spPr>
            <a:xfrm>
              <a:off x="52074" y="46896"/>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개발지원</a:t>
              </a:r>
              <a:endParaRPr sz="700" dirty="0"/>
            </a:p>
          </p:txBody>
        </p:sp>
      </p:grpSp>
      <p:cxnSp>
        <p:nvCxnSpPr>
          <p:cNvPr id="157" name="직선 연결선 156"/>
          <p:cNvCxnSpPr/>
          <p:nvPr/>
        </p:nvCxnSpPr>
        <p:spPr>
          <a:xfrm flipH="1">
            <a:off x="7530912" y="-2261406"/>
            <a:ext cx="4" cy="313943"/>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grpSp>
        <p:nvGrpSpPr>
          <p:cNvPr id="158" name="Google Shape;428;p17"/>
          <p:cNvGrpSpPr/>
          <p:nvPr/>
        </p:nvGrpSpPr>
        <p:grpSpPr>
          <a:xfrm>
            <a:off x="7096823" y="-2003019"/>
            <a:ext cx="860600" cy="300347"/>
            <a:chOff x="-1" y="0"/>
            <a:chExt cx="1260002" cy="360000"/>
          </a:xfrm>
          <a:solidFill>
            <a:schemeClr val="tx2">
              <a:lumMod val="40000"/>
              <a:lumOff val="60000"/>
            </a:schemeClr>
          </a:solidFill>
        </p:grpSpPr>
        <p:sp>
          <p:nvSpPr>
            <p:cNvPr id="159"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0" name="Traits"/>
            <p:cNvSpPr txBox="1"/>
            <p:nvPr/>
          </p:nvSpPr>
          <p:spPr>
            <a:xfrm>
              <a:off x="52074" y="69353"/>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문의</a:t>
              </a:r>
              <a:endParaRPr sz="600" dirty="0">
                <a:solidFill>
                  <a:schemeClr val="tx1"/>
                </a:solidFill>
              </a:endParaRPr>
            </a:p>
          </p:txBody>
        </p:sp>
      </p:grpSp>
      <p:grpSp>
        <p:nvGrpSpPr>
          <p:cNvPr id="161" name="Google Shape;428;p17"/>
          <p:cNvGrpSpPr/>
          <p:nvPr/>
        </p:nvGrpSpPr>
        <p:grpSpPr>
          <a:xfrm>
            <a:off x="7096163" y="-1505031"/>
            <a:ext cx="860600" cy="300347"/>
            <a:chOff x="-1" y="0"/>
            <a:chExt cx="1260002" cy="360000"/>
          </a:xfrm>
          <a:solidFill>
            <a:schemeClr val="tx2">
              <a:lumMod val="40000"/>
              <a:lumOff val="60000"/>
            </a:schemeClr>
          </a:solidFill>
        </p:grpSpPr>
        <p:sp>
          <p:nvSpPr>
            <p:cNvPr id="162"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3" name="Traits"/>
            <p:cNvSpPr txBox="1"/>
            <p:nvPr/>
          </p:nvSpPr>
          <p:spPr>
            <a:xfrm>
              <a:off x="52074" y="69353"/>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가이드</a:t>
              </a:r>
              <a:endParaRPr sz="600" dirty="0">
                <a:solidFill>
                  <a:schemeClr val="tx1"/>
                </a:solidFill>
              </a:endParaRPr>
            </a:p>
          </p:txBody>
        </p:sp>
      </p:grpSp>
      <p:grpSp>
        <p:nvGrpSpPr>
          <p:cNvPr id="164" name="Google Shape;428;p17"/>
          <p:cNvGrpSpPr/>
          <p:nvPr/>
        </p:nvGrpSpPr>
        <p:grpSpPr>
          <a:xfrm>
            <a:off x="7096163" y="-1018334"/>
            <a:ext cx="860600" cy="300347"/>
            <a:chOff x="-1" y="0"/>
            <a:chExt cx="1260002" cy="360000"/>
          </a:xfrm>
          <a:solidFill>
            <a:schemeClr val="tx2">
              <a:lumMod val="40000"/>
              <a:lumOff val="60000"/>
            </a:schemeClr>
          </a:solidFill>
        </p:grpSpPr>
        <p:sp>
          <p:nvSpPr>
            <p:cNvPr id="165"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6" name="Traits"/>
            <p:cNvSpPr txBox="1"/>
            <p:nvPr/>
          </p:nvSpPr>
          <p:spPr>
            <a:xfrm>
              <a:off x="52074" y="14018"/>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인프라  이용</a:t>
              </a:r>
              <a:endParaRPr lang="en-US" altLang="ko-KR" sz="600" dirty="0" smtClean="0">
                <a:solidFill>
                  <a:schemeClr val="tx1"/>
                </a:solidFill>
              </a:endParaRPr>
            </a:p>
            <a:p>
              <a:r>
                <a:rPr lang="ko-KR" altLang="en-US" sz="600" dirty="0" smtClean="0">
                  <a:solidFill>
                    <a:schemeClr val="tx1"/>
                  </a:solidFill>
                </a:rPr>
                <a:t>가이드</a:t>
              </a:r>
              <a:endParaRPr sz="600" dirty="0">
                <a:solidFill>
                  <a:schemeClr val="tx1"/>
                </a:solidFill>
              </a:endParaRPr>
            </a:p>
          </p:txBody>
        </p:sp>
      </p:grpSp>
      <p:grpSp>
        <p:nvGrpSpPr>
          <p:cNvPr id="167" name="Google Shape;428;p17"/>
          <p:cNvGrpSpPr/>
          <p:nvPr/>
        </p:nvGrpSpPr>
        <p:grpSpPr>
          <a:xfrm>
            <a:off x="7105315" y="-534710"/>
            <a:ext cx="860600" cy="300347"/>
            <a:chOff x="-1" y="0"/>
            <a:chExt cx="1260002" cy="360000"/>
          </a:xfrm>
          <a:solidFill>
            <a:schemeClr val="tx2">
              <a:lumMod val="40000"/>
              <a:lumOff val="60000"/>
            </a:schemeClr>
          </a:solidFill>
        </p:grpSpPr>
        <p:sp>
          <p:nvSpPr>
            <p:cNvPr id="168"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9" name="Traits"/>
            <p:cNvSpPr txBox="1"/>
            <p:nvPr/>
          </p:nvSpPr>
          <p:spPr>
            <a:xfrm>
              <a:off x="52074" y="14018"/>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환경 </a:t>
              </a:r>
              <a:endParaRPr lang="en-US" altLang="ko-KR" sz="600" dirty="0" smtClean="0">
                <a:solidFill>
                  <a:schemeClr val="tx1"/>
                </a:solidFill>
              </a:endParaRPr>
            </a:p>
            <a:p>
              <a:r>
                <a:rPr lang="ko-KR" altLang="en-US" sz="600" dirty="0" smtClean="0">
                  <a:solidFill>
                    <a:schemeClr val="tx1"/>
                  </a:solidFill>
                </a:rPr>
                <a:t>구성 가이드</a:t>
              </a:r>
              <a:endParaRPr sz="600" dirty="0">
                <a:solidFill>
                  <a:schemeClr val="tx1"/>
                </a:solidFill>
              </a:endParaRPr>
            </a:p>
          </p:txBody>
        </p:sp>
      </p:grpSp>
      <p:grpSp>
        <p:nvGrpSpPr>
          <p:cNvPr id="170" name="Google Shape;426;p17"/>
          <p:cNvGrpSpPr/>
          <p:nvPr/>
        </p:nvGrpSpPr>
        <p:grpSpPr>
          <a:xfrm>
            <a:off x="3851841" y="-1555227"/>
            <a:ext cx="860599" cy="307734"/>
            <a:chOff x="-1" y="-24791"/>
            <a:chExt cx="1260002" cy="409587"/>
          </a:xfrm>
        </p:grpSpPr>
        <p:sp>
          <p:nvSpPr>
            <p:cNvPr id="171"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72" name="Destination"/>
            <p:cNvSpPr txBox="1"/>
            <p:nvPr/>
          </p:nvSpPr>
          <p:spPr>
            <a:xfrm>
              <a:off x="52074" y="-24791"/>
              <a:ext cx="1155852" cy="4095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서비스 개발 신청 관리</a:t>
              </a:r>
              <a:endParaRPr sz="700" dirty="0"/>
            </a:p>
          </p:txBody>
        </p:sp>
      </p:grpSp>
      <p:grpSp>
        <p:nvGrpSpPr>
          <p:cNvPr id="173" name="Google Shape;426;p17"/>
          <p:cNvGrpSpPr/>
          <p:nvPr/>
        </p:nvGrpSpPr>
        <p:grpSpPr>
          <a:xfrm>
            <a:off x="2413851" y="-1547941"/>
            <a:ext cx="860599" cy="270478"/>
            <a:chOff x="-1" y="0"/>
            <a:chExt cx="1260002" cy="360000"/>
          </a:xfrm>
        </p:grpSpPr>
        <p:sp>
          <p:nvSpPr>
            <p:cNvPr id="174"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75" name="Destination"/>
            <p:cNvSpPr txBox="1"/>
            <p:nvPr/>
          </p:nvSpPr>
          <p:spPr>
            <a:xfrm>
              <a:off x="52074" y="46896"/>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인프라 관리</a:t>
              </a:r>
              <a:endParaRPr sz="700" dirty="0"/>
            </a:p>
          </p:txBody>
        </p:sp>
      </p:grpSp>
      <p:sp>
        <p:nvSpPr>
          <p:cNvPr id="192" name="TextBox 21"/>
          <p:cNvSpPr txBox="1"/>
          <p:nvPr/>
        </p:nvSpPr>
        <p:spPr>
          <a:xfrm>
            <a:off x="5755423" y="1293850"/>
            <a:ext cx="778416"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이용 가이드</a:t>
            </a:r>
            <a:endParaRPr dirty="0"/>
          </a:p>
        </p:txBody>
      </p:sp>
      <p:grpSp>
        <p:nvGrpSpPr>
          <p:cNvPr id="194" name="그룹 73"/>
          <p:cNvGrpSpPr/>
          <p:nvPr/>
        </p:nvGrpSpPr>
        <p:grpSpPr>
          <a:xfrm>
            <a:off x="1905678" y="7874599"/>
            <a:ext cx="2008273" cy="540060"/>
            <a:chOff x="748483" y="980728"/>
            <a:chExt cx="2008273" cy="540060"/>
          </a:xfrm>
        </p:grpSpPr>
        <p:sp>
          <p:nvSpPr>
            <p:cNvPr id="195" name="오각형 194"/>
            <p:cNvSpPr/>
            <p:nvPr/>
          </p:nvSpPr>
          <p:spPr bwMode="auto">
            <a:xfrm>
              <a:off x="748483" y="980728"/>
              <a:ext cx="2008273" cy="540060"/>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196" name="TextBox 195"/>
            <p:cNvSpPr txBox="1"/>
            <p:nvPr/>
          </p:nvSpPr>
          <p:spPr>
            <a:xfrm>
              <a:off x="1604628" y="1197846"/>
              <a:ext cx="639919" cy="230832"/>
            </a:xfrm>
            <a:prstGeom prst="rect">
              <a:avLst/>
            </a:prstGeom>
            <a:noFill/>
          </p:spPr>
          <p:txBody>
            <a:bodyPr wrap="none" rtlCol="0">
              <a:spAutoFit/>
            </a:bodyPr>
            <a:lstStyle/>
            <a:p>
              <a:r>
                <a:rPr lang="ko-KR" altLang="en-US" sz="900" b="1" dirty="0" smtClean="0"/>
                <a:t>약관동의</a:t>
              </a:r>
              <a:endParaRPr lang="ko-KR" altLang="en-US" sz="900" b="1" dirty="0"/>
            </a:p>
          </p:txBody>
        </p:sp>
        <p:sp>
          <p:nvSpPr>
            <p:cNvPr id="197" name="TextBox 196"/>
            <p:cNvSpPr txBox="1"/>
            <p:nvPr/>
          </p:nvSpPr>
          <p:spPr>
            <a:xfrm>
              <a:off x="1616779" y="1081916"/>
              <a:ext cx="526106" cy="200055"/>
            </a:xfrm>
            <a:prstGeom prst="rect">
              <a:avLst/>
            </a:prstGeom>
            <a:no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198" name="Panel"/>
            <p:cNvSpPr>
              <a:spLocks/>
            </p:cNvSpPr>
            <p:nvPr/>
          </p:nvSpPr>
          <p:spPr bwMode="auto">
            <a:xfrm>
              <a:off x="848544" y="1081916"/>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199" name="그룹 74"/>
          <p:cNvGrpSpPr/>
          <p:nvPr/>
        </p:nvGrpSpPr>
        <p:grpSpPr>
          <a:xfrm>
            <a:off x="6298167" y="7874599"/>
            <a:ext cx="2008273" cy="540060"/>
            <a:chOff x="748483" y="980728"/>
            <a:chExt cx="2008273" cy="540060"/>
          </a:xfrm>
        </p:grpSpPr>
        <p:sp>
          <p:nvSpPr>
            <p:cNvPr id="200" name="오각형 199"/>
            <p:cNvSpPr/>
            <p:nvPr/>
          </p:nvSpPr>
          <p:spPr bwMode="auto">
            <a:xfrm>
              <a:off x="748483" y="980728"/>
              <a:ext cx="2008273" cy="540060"/>
            </a:xfrm>
            <a:prstGeom prst="homePlate">
              <a:avLst/>
            </a:prstGeom>
            <a:noFill/>
            <a:ln w="3175" algn="ctr">
              <a:solidFill>
                <a:schemeClr val="tx1">
                  <a:lumMod val="50000"/>
                  <a:lumOff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201" name="TextBox 200"/>
            <p:cNvSpPr txBox="1"/>
            <p:nvPr/>
          </p:nvSpPr>
          <p:spPr>
            <a:xfrm>
              <a:off x="1604628" y="1197846"/>
              <a:ext cx="639919" cy="230832"/>
            </a:xfrm>
            <a:prstGeom prst="rect">
              <a:avLst/>
            </a:prstGeom>
            <a:noFill/>
          </p:spPr>
          <p:txBody>
            <a:bodyPr wrap="none" rtlCol="0">
              <a:spAutoFit/>
            </a:bodyPr>
            <a:lstStyle/>
            <a:p>
              <a:r>
                <a:rPr lang="ko-KR" altLang="en-US" sz="900" b="1" dirty="0" smtClean="0"/>
                <a:t>가입완료</a:t>
              </a:r>
              <a:endParaRPr lang="ko-KR" altLang="en-US" sz="900" b="1" dirty="0"/>
            </a:p>
          </p:txBody>
        </p:sp>
        <p:sp>
          <p:nvSpPr>
            <p:cNvPr id="202" name="TextBox 201"/>
            <p:cNvSpPr txBox="1"/>
            <p:nvPr/>
          </p:nvSpPr>
          <p:spPr>
            <a:xfrm>
              <a:off x="1616779" y="1081916"/>
              <a:ext cx="510076" cy="200055"/>
            </a:xfrm>
            <a:prstGeom prst="rect">
              <a:avLst/>
            </a:prstGeom>
            <a:noFill/>
          </p:spPr>
          <p:txBody>
            <a:bodyPr wrap="none" rtlCol="0">
              <a:spAutoFit/>
            </a:bodyPr>
            <a:lstStyle/>
            <a:p>
              <a:r>
                <a:rPr lang="en-US" altLang="ko-KR" sz="700" dirty="0" smtClean="0">
                  <a:latin typeface="+mj-ea"/>
                  <a:ea typeface="+mj-ea"/>
                </a:rPr>
                <a:t>STEP 03</a:t>
              </a:r>
              <a:endParaRPr lang="ko-KR" altLang="en-US" sz="700" dirty="0">
                <a:latin typeface="+mj-ea"/>
                <a:ea typeface="+mj-ea"/>
              </a:endParaRPr>
            </a:p>
          </p:txBody>
        </p:sp>
        <p:sp>
          <p:nvSpPr>
            <p:cNvPr id="203" name="Panel"/>
            <p:cNvSpPr>
              <a:spLocks/>
            </p:cNvSpPr>
            <p:nvPr/>
          </p:nvSpPr>
          <p:spPr bwMode="auto">
            <a:xfrm>
              <a:off x="848544" y="1081916"/>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204" name="그룹 203"/>
          <p:cNvGrpSpPr/>
          <p:nvPr/>
        </p:nvGrpSpPr>
        <p:grpSpPr>
          <a:xfrm>
            <a:off x="3937804" y="7874599"/>
            <a:ext cx="2347981" cy="538417"/>
            <a:chOff x="2780609" y="908720"/>
            <a:chExt cx="2347981" cy="538417"/>
          </a:xfrm>
        </p:grpSpPr>
        <p:sp>
          <p:nvSpPr>
            <p:cNvPr id="205" name="오각형 204"/>
            <p:cNvSpPr/>
            <p:nvPr/>
          </p:nvSpPr>
          <p:spPr bwMode="auto">
            <a:xfrm>
              <a:off x="2780609" y="908720"/>
              <a:ext cx="2347981" cy="538417"/>
            </a:xfrm>
            <a:prstGeom prst="homePlate">
              <a:avLst/>
            </a:prstGeom>
            <a:solidFill>
              <a:schemeClr val="bg1"/>
            </a:solidFill>
            <a:ln w="3175" algn="ctr">
              <a:solidFill>
                <a:schemeClr val="tx1"/>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206" name="TextBox 205"/>
            <p:cNvSpPr txBox="1"/>
            <p:nvPr/>
          </p:nvSpPr>
          <p:spPr>
            <a:xfrm>
              <a:off x="3648905" y="1125838"/>
              <a:ext cx="1273105" cy="230832"/>
            </a:xfrm>
            <a:prstGeom prst="rect">
              <a:avLst/>
            </a:prstGeom>
            <a:noFill/>
          </p:spPr>
          <p:txBody>
            <a:bodyPr wrap="none" rtlCol="0">
              <a:spAutoFit/>
            </a:bodyPr>
            <a:lstStyle/>
            <a:p>
              <a:r>
                <a:rPr lang="ko-KR" altLang="en-US" sz="900" b="1" dirty="0" smtClean="0"/>
                <a:t>본인인증 및 정보입력</a:t>
              </a:r>
              <a:endParaRPr lang="ko-KR" altLang="en-US" sz="900" b="1" dirty="0"/>
            </a:p>
          </p:txBody>
        </p:sp>
        <p:sp>
          <p:nvSpPr>
            <p:cNvPr id="207" name="TextBox 206"/>
            <p:cNvSpPr txBox="1"/>
            <p:nvPr/>
          </p:nvSpPr>
          <p:spPr>
            <a:xfrm>
              <a:off x="3661056" y="1009908"/>
              <a:ext cx="510076" cy="200055"/>
            </a:xfrm>
            <a:prstGeom prst="rect">
              <a:avLst/>
            </a:prstGeom>
            <a:noFill/>
          </p:spPr>
          <p:txBody>
            <a:bodyPr wrap="none" rtlCol="0">
              <a:spAutoFit/>
            </a:bodyPr>
            <a:lstStyle/>
            <a:p>
              <a:r>
                <a:rPr lang="en-US" altLang="ko-KR" sz="700" dirty="0" smtClean="0">
                  <a:latin typeface="+mj-ea"/>
                  <a:ea typeface="+mj-ea"/>
                </a:rPr>
                <a:t>STEP 02</a:t>
              </a:r>
              <a:endParaRPr lang="ko-KR" altLang="en-US" sz="700" dirty="0">
                <a:latin typeface="+mj-ea"/>
                <a:ea typeface="+mj-ea"/>
              </a:endParaRPr>
            </a:p>
          </p:txBody>
        </p:sp>
        <p:sp>
          <p:nvSpPr>
            <p:cNvPr id="208" name="Panel"/>
            <p:cNvSpPr>
              <a:spLocks/>
            </p:cNvSpPr>
            <p:nvPr/>
          </p:nvSpPr>
          <p:spPr bwMode="auto">
            <a:xfrm>
              <a:off x="2892821" y="1009908"/>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209" name="그룹 73"/>
          <p:cNvGrpSpPr/>
          <p:nvPr/>
        </p:nvGrpSpPr>
        <p:grpSpPr>
          <a:xfrm>
            <a:off x="3708303" y="7200042"/>
            <a:ext cx="1608287" cy="253916"/>
            <a:chOff x="748483" y="1123800"/>
            <a:chExt cx="2008273" cy="253916"/>
          </a:xfrm>
        </p:grpSpPr>
        <p:sp>
          <p:nvSpPr>
            <p:cNvPr id="210" name="오각형 209"/>
            <p:cNvSpPr/>
            <p:nvPr/>
          </p:nvSpPr>
          <p:spPr bwMode="auto">
            <a:xfrm>
              <a:off x="748483" y="1123800"/>
              <a:ext cx="2008273" cy="253916"/>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sz="700">
                <a:ea typeface="돋움" pitchFamily="50" charset="-127"/>
              </a:endParaRPr>
            </a:p>
          </p:txBody>
        </p:sp>
        <p:sp>
          <p:nvSpPr>
            <p:cNvPr id="212" name="TextBox 211"/>
            <p:cNvSpPr txBox="1"/>
            <p:nvPr/>
          </p:nvSpPr>
          <p:spPr>
            <a:xfrm>
              <a:off x="1655266" y="1174382"/>
              <a:ext cx="542136" cy="200055"/>
            </a:xfrm>
            <a:prstGeom prst="rect">
              <a:avLst/>
            </a:prstGeom>
            <a:no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213" name="Panel"/>
            <p:cNvSpPr>
              <a:spLocks/>
            </p:cNvSpPr>
            <p:nvPr/>
          </p:nvSpPr>
          <p:spPr bwMode="auto">
            <a:xfrm>
              <a:off x="874202" y="1180379"/>
              <a:ext cx="644876" cy="158238"/>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grpSp>
        <p:nvGrpSpPr>
          <p:cNvPr id="234" name="그룹 73"/>
          <p:cNvGrpSpPr/>
          <p:nvPr/>
        </p:nvGrpSpPr>
        <p:grpSpPr>
          <a:xfrm>
            <a:off x="6278161" y="7223693"/>
            <a:ext cx="1160330" cy="253916"/>
            <a:chOff x="748483" y="1123800"/>
            <a:chExt cx="2008273" cy="253916"/>
          </a:xfrm>
        </p:grpSpPr>
        <p:sp>
          <p:nvSpPr>
            <p:cNvPr id="235" name="오각형 234"/>
            <p:cNvSpPr/>
            <p:nvPr/>
          </p:nvSpPr>
          <p:spPr bwMode="auto">
            <a:xfrm>
              <a:off x="748483" y="1123800"/>
              <a:ext cx="2008273" cy="253916"/>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sz="700">
                <a:ea typeface="돋움" pitchFamily="50" charset="-127"/>
              </a:endParaRPr>
            </a:p>
          </p:txBody>
        </p:sp>
        <p:sp>
          <p:nvSpPr>
            <p:cNvPr id="236" name="TextBox 235"/>
            <p:cNvSpPr txBox="1"/>
            <p:nvPr/>
          </p:nvSpPr>
          <p:spPr>
            <a:xfrm>
              <a:off x="1655266" y="1174382"/>
              <a:ext cx="542136" cy="200055"/>
            </a:xfrm>
            <a:prstGeom prst="rect">
              <a:avLst/>
            </a:prstGeom>
            <a:no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237" name="Panel"/>
            <p:cNvSpPr>
              <a:spLocks/>
            </p:cNvSpPr>
            <p:nvPr/>
          </p:nvSpPr>
          <p:spPr bwMode="auto">
            <a:xfrm>
              <a:off x="874202" y="1180379"/>
              <a:ext cx="644876" cy="158238"/>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grpSp>
        <p:nvGrpSpPr>
          <p:cNvPr id="250" name="Google Shape;428;p17"/>
          <p:cNvGrpSpPr/>
          <p:nvPr/>
        </p:nvGrpSpPr>
        <p:grpSpPr>
          <a:xfrm>
            <a:off x="9016282" y="-1726118"/>
            <a:ext cx="860600" cy="300347"/>
            <a:chOff x="-1" y="0"/>
            <a:chExt cx="1260002" cy="360000"/>
          </a:xfrm>
          <a:solidFill>
            <a:schemeClr val="tx2">
              <a:lumMod val="40000"/>
              <a:lumOff val="60000"/>
            </a:schemeClr>
          </a:solidFill>
        </p:grpSpPr>
        <p:sp>
          <p:nvSpPr>
            <p:cNvPr id="251"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52"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개발 </a:t>
              </a:r>
              <a:endParaRPr lang="en-US" altLang="ko-KR" sz="600" dirty="0" smtClean="0">
                <a:solidFill>
                  <a:schemeClr val="tx1"/>
                </a:solidFill>
              </a:endParaRPr>
            </a:p>
            <a:p>
              <a:r>
                <a:rPr lang="ko-KR" altLang="en-US" sz="600" dirty="0" smtClean="0">
                  <a:solidFill>
                    <a:schemeClr val="tx1"/>
                  </a:solidFill>
                </a:rPr>
                <a:t>계획 관리</a:t>
              </a:r>
              <a:endParaRPr sz="600" dirty="0">
                <a:solidFill>
                  <a:schemeClr val="tx1"/>
                </a:solidFill>
              </a:endParaRPr>
            </a:p>
          </p:txBody>
        </p:sp>
      </p:grpSp>
      <p:grpSp>
        <p:nvGrpSpPr>
          <p:cNvPr id="253" name="Google Shape;428;p17"/>
          <p:cNvGrpSpPr/>
          <p:nvPr/>
        </p:nvGrpSpPr>
        <p:grpSpPr>
          <a:xfrm>
            <a:off x="9020064" y="-1250648"/>
            <a:ext cx="860600" cy="300347"/>
            <a:chOff x="-1" y="0"/>
            <a:chExt cx="1260002" cy="360000"/>
          </a:xfrm>
          <a:solidFill>
            <a:schemeClr val="tx2">
              <a:lumMod val="40000"/>
              <a:lumOff val="60000"/>
            </a:schemeClr>
          </a:solidFill>
        </p:grpSpPr>
        <p:sp>
          <p:nvSpPr>
            <p:cNvPr id="254"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55"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테스트 </a:t>
              </a:r>
              <a:endParaRPr lang="en-US" altLang="ko-KR" sz="600" dirty="0" smtClean="0">
                <a:solidFill>
                  <a:schemeClr val="tx1"/>
                </a:solidFill>
              </a:endParaRPr>
            </a:p>
            <a:p>
              <a:r>
                <a:rPr lang="ko-KR" altLang="en-US" sz="600" dirty="0" smtClean="0">
                  <a:solidFill>
                    <a:schemeClr val="tx1"/>
                  </a:solidFill>
                </a:rPr>
                <a:t>배포 관리</a:t>
              </a:r>
              <a:endParaRPr sz="600" dirty="0">
                <a:solidFill>
                  <a:schemeClr val="tx1"/>
                </a:solidFill>
              </a:endParaRPr>
            </a:p>
          </p:txBody>
        </p:sp>
      </p:grpSp>
      <p:grpSp>
        <p:nvGrpSpPr>
          <p:cNvPr id="256" name="Google Shape;428;p17"/>
          <p:cNvGrpSpPr/>
          <p:nvPr/>
        </p:nvGrpSpPr>
        <p:grpSpPr>
          <a:xfrm>
            <a:off x="9016282" y="-788736"/>
            <a:ext cx="860600" cy="300347"/>
            <a:chOff x="-1" y="0"/>
            <a:chExt cx="1260002" cy="360000"/>
          </a:xfrm>
          <a:solidFill>
            <a:schemeClr val="tx2">
              <a:lumMod val="40000"/>
              <a:lumOff val="60000"/>
            </a:schemeClr>
          </a:solidFill>
        </p:grpSpPr>
        <p:sp>
          <p:nvSpPr>
            <p:cNvPr id="257"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58"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운영 </a:t>
              </a:r>
              <a:endParaRPr lang="en-US" altLang="ko-KR" sz="600" dirty="0" smtClean="0">
                <a:solidFill>
                  <a:schemeClr val="tx1"/>
                </a:solidFill>
              </a:endParaRPr>
            </a:p>
            <a:p>
              <a:r>
                <a:rPr lang="ko-KR" altLang="en-US" sz="600" dirty="0" smtClean="0">
                  <a:solidFill>
                    <a:schemeClr val="tx1"/>
                  </a:solidFill>
                </a:rPr>
                <a:t>배포 관리</a:t>
              </a:r>
              <a:endParaRPr sz="600" dirty="0">
                <a:solidFill>
                  <a:schemeClr val="tx1"/>
                </a:solidFill>
              </a:endParaRPr>
            </a:p>
          </p:txBody>
        </p:sp>
      </p:grpSp>
      <p:grpSp>
        <p:nvGrpSpPr>
          <p:cNvPr id="259" name="Google Shape;428;p17"/>
          <p:cNvGrpSpPr/>
          <p:nvPr/>
        </p:nvGrpSpPr>
        <p:grpSpPr>
          <a:xfrm>
            <a:off x="9012817" y="-2217957"/>
            <a:ext cx="860600" cy="300347"/>
            <a:chOff x="-1" y="0"/>
            <a:chExt cx="1260002" cy="360000"/>
          </a:xfrm>
          <a:solidFill>
            <a:schemeClr val="tx2">
              <a:lumMod val="40000"/>
              <a:lumOff val="60000"/>
            </a:schemeClr>
          </a:solidFill>
        </p:grpSpPr>
        <p:sp>
          <p:nvSpPr>
            <p:cNvPr id="260"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61" name="Traits"/>
            <p:cNvSpPr txBox="1"/>
            <p:nvPr/>
          </p:nvSpPr>
          <p:spPr>
            <a:xfrm>
              <a:off x="52074" y="69354"/>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개발 관리</a:t>
              </a:r>
              <a:endParaRPr sz="600" dirty="0">
                <a:solidFill>
                  <a:schemeClr val="tx1"/>
                </a:solidFill>
              </a:endParaRPr>
            </a:p>
          </p:txBody>
        </p:sp>
      </p:grpSp>
      <p:sp>
        <p:nvSpPr>
          <p:cNvPr id="265" name="Tab 1"/>
          <p:cNvSpPr/>
          <p:nvPr/>
        </p:nvSpPr>
        <p:spPr>
          <a:xfrm>
            <a:off x="1848169" y="8938347"/>
            <a:ext cx="962008" cy="216024"/>
          </a:xfrm>
          <a:prstGeom prst="round2SameRect">
            <a:avLst/>
          </a:prstGeom>
          <a:solidFill>
            <a:srgbClr val="FFFFFF"/>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b="1" dirty="0" smtClean="0">
                <a:solidFill>
                  <a:srgbClr val="333333"/>
                </a:solidFill>
                <a:latin typeface="Calibri" pitchFamily="34" charset="0"/>
                <a:cs typeface="Calibri" pitchFamily="34" charset="0"/>
              </a:rPr>
              <a:t>전체현황</a:t>
            </a:r>
            <a:endParaRPr lang="en-US" sz="800" b="1" dirty="0">
              <a:solidFill>
                <a:srgbClr val="333333"/>
              </a:solidFill>
              <a:latin typeface="Calibri" pitchFamily="34" charset="0"/>
              <a:cs typeface="Calibri" pitchFamily="34" charset="0"/>
            </a:endParaRPr>
          </a:p>
        </p:txBody>
      </p:sp>
      <p:sp>
        <p:nvSpPr>
          <p:cNvPr id="266" name="Tab 2"/>
          <p:cNvSpPr/>
          <p:nvPr/>
        </p:nvSpPr>
        <p:spPr>
          <a:xfrm>
            <a:off x="2858707" y="8938347"/>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최신 </a:t>
            </a:r>
            <a:r>
              <a:rPr lang="ko-KR" altLang="en-US" sz="800" dirty="0" err="1">
                <a:solidFill>
                  <a:srgbClr val="333333"/>
                </a:solidFill>
                <a:latin typeface="Calibri" pitchFamily="34" charset="0"/>
                <a:cs typeface="Calibri" pitchFamily="34" charset="0"/>
              </a:rPr>
              <a:t>컨텐츠</a:t>
            </a:r>
            <a:endParaRPr lang="ko-KR" altLang="en-US" sz="800" dirty="0">
              <a:solidFill>
                <a:srgbClr val="333333"/>
              </a:solidFill>
              <a:latin typeface="Calibri" pitchFamily="34" charset="0"/>
              <a:cs typeface="Calibri" pitchFamily="34" charset="0"/>
            </a:endParaRPr>
          </a:p>
        </p:txBody>
      </p:sp>
      <p:cxnSp>
        <p:nvCxnSpPr>
          <p:cNvPr id="267" name="Active Tab Marker"/>
          <p:cNvCxnSpPr>
            <a:cxnSpLocks/>
          </p:cNvCxnSpPr>
          <p:nvPr/>
        </p:nvCxnSpPr>
        <p:spPr bwMode="auto">
          <a:xfrm>
            <a:off x="1855881" y="9154371"/>
            <a:ext cx="946584" cy="0"/>
          </a:xfrm>
          <a:prstGeom prst="line">
            <a:avLst/>
          </a:prstGeom>
          <a:ln w="6350" cap="sq" cmpd="sng" algn="ctr">
            <a:solidFill>
              <a:schemeClr val="bg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Tab 2"/>
          <p:cNvSpPr/>
          <p:nvPr/>
        </p:nvSpPr>
        <p:spPr>
          <a:xfrm>
            <a:off x="3604692" y="8935306"/>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클릭순위</a:t>
            </a:r>
          </a:p>
        </p:txBody>
      </p:sp>
      <p:sp>
        <p:nvSpPr>
          <p:cNvPr id="269" name="Tab 2"/>
          <p:cNvSpPr/>
          <p:nvPr/>
        </p:nvSpPr>
        <p:spPr>
          <a:xfrm>
            <a:off x="4356872" y="8932265"/>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err="1">
                <a:solidFill>
                  <a:srgbClr val="333333"/>
                </a:solidFill>
                <a:latin typeface="Calibri" pitchFamily="34" charset="0"/>
                <a:cs typeface="Calibri" pitchFamily="34" charset="0"/>
              </a:rPr>
              <a:t>댓글순위</a:t>
            </a:r>
            <a:endParaRPr lang="ko-KR" altLang="en-US" sz="800" dirty="0">
              <a:solidFill>
                <a:srgbClr val="333333"/>
              </a:solidFill>
              <a:latin typeface="Calibri" pitchFamily="34" charset="0"/>
              <a:cs typeface="Calibri" pitchFamily="34" charset="0"/>
            </a:endParaRPr>
          </a:p>
        </p:txBody>
      </p:sp>
      <p:sp>
        <p:nvSpPr>
          <p:cNvPr id="270" name="Tab 2"/>
          <p:cNvSpPr/>
          <p:nvPr/>
        </p:nvSpPr>
        <p:spPr>
          <a:xfrm>
            <a:off x="5096773" y="8937316"/>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스크랩순위</a:t>
            </a:r>
          </a:p>
        </p:txBody>
      </p:sp>
      <p:sp>
        <p:nvSpPr>
          <p:cNvPr id="271" name="Tab 2"/>
          <p:cNvSpPr/>
          <p:nvPr/>
        </p:nvSpPr>
        <p:spPr>
          <a:xfrm>
            <a:off x="5836938" y="8934275"/>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선물순위</a:t>
            </a:r>
          </a:p>
        </p:txBody>
      </p:sp>
      <p:sp>
        <p:nvSpPr>
          <p:cNvPr id="272" name="Tab 2"/>
          <p:cNvSpPr/>
          <p:nvPr/>
        </p:nvSpPr>
        <p:spPr>
          <a:xfrm>
            <a:off x="6581618" y="8937316"/>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smtClean="0">
                <a:solidFill>
                  <a:srgbClr val="333333"/>
                </a:solidFill>
                <a:latin typeface="Calibri" pitchFamily="34" charset="0"/>
                <a:cs typeface="Calibri" pitchFamily="34" charset="0"/>
              </a:rPr>
              <a:t>검색키워드</a:t>
            </a:r>
            <a:endParaRPr lang="ko-KR" altLang="en-US" sz="800" dirty="0">
              <a:solidFill>
                <a:srgbClr val="333333"/>
              </a:solidFill>
              <a:latin typeface="Calibri" pitchFamily="34" charset="0"/>
              <a:cs typeface="Calibri" pitchFamily="34" charset="0"/>
            </a:endParaRPr>
          </a:p>
        </p:txBody>
      </p:sp>
      <p:sp>
        <p:nvSpPr>
          <p:cNvPr id="273" name="Tab 2"/>
          <p:cNvSpPr/>
          <p:nvPr/>
        </p:nvSpPr>
        <p:spPr>
          <a:xfrm>
            <a:off x="7321783" y="8934275"/>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smtClean="0">
                <a:solidFill>
                  <a:srgbClr val="333333"/>
                </a:solidFill>
                <a:latin typeface="Calibri" pitchFamily="34" charset="0"/>
                <a:cs typeface="Calibri" pitchFamily="34" charset="0"/>
              </a:rPr>
              <a:t>출연강사</a:t>
            </a:r>
            <a:endParaRPr lang="ko-KR" altLang="en-US" sz="800" dirty="0">
              <a:solidFill>
                <a:srgbClr val="333333"/>
              </a:solidFill>
              <a:latin typeface="Calibri" pitchFamily="34" charset="0"/>
              <a:cs typeface="Calibri" pitchFamily="34" charset="0"/>
            </a:endParaRPr>
          </a:p>
        </p:txBody>
      </p:sp>
      <p:sp>
        <p:nvSpPr>
          <p:cNvPr id="287" name="TextBox 20"/>
          <p:cNvSpPr txBox="1"/>
          <p:nvPr/>
        </p:nvSpPr>
        <p:spPr>
          <a:xfrm>
            <a:off x="4547690" y="1301291"/>
            <a:ext cx="973983"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공지</a:t>
            </a:r>
            <a:r>
              <a:rPr lang="en-US" altLang="ko-KR" dirty="0" smtClean="0"/>
              <a:t>/</a:t>
            </a:r>
            <a:r>
              <a:rPr lang="ko-KR" altLang="en-US" dirty="0" smtClean="0"/>
              <a:t>자료</a:t>
            </a:r>
            <a:r>
              <a:rPr lang="en-US" altLang="ko-KR" dirty="0" smtClean="0"/>
              <a:t>/FAQ</a:t>
            </a:r>
            <a:endParaRPr dirty="0"/>
          </a:p>
        </p:txBody>
      </p:sp>
      <p:sp>
        <p:nvSpPr>
          <p:cNvPr id="139" name="직사각형 138"/>
          <p:cNvSpPr/>
          <p:nvPr/>
        </p:nvSpPr>
        <p:spPr bwMode="auto">
          <a:xfrm>
            <a:off x="1043852" y="7357913"/>
            <a:ext cx="681552" cy="232833"/>
          </a:xfrm>
          <a:prstGeom prst="rect">
            <a:avLst/>
          </a:prstGeom>
          <a:solidFill>
            <a:schemeClr val="accent2">
              <a:lumMod val="20000"/>
              <a:lumOff val="80000"/>
              <a:alpha val="63000"/>
            </a:schemeClr>
          </a:solidFill>
          <a:ln w="9525" algn="ctr">
            <a:solidFill>
              <a:srgbClr val="FF0000"/>
            </a:solidFill>
            <a:prstDash val="dash"/>
            <a:round/>
            <a:headEnd/>
            <a:tailEnd/>
          </a:ln>
          <a:extLst/>
        </p:spPr>
        <p:txBody>
          <a:bodyPr wrap="square" rtlCol="0" anchor="ctr">
            <a:no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140" name="직사각형 139"/>
          <p:cNvSpPr/>
          <p:nvPr/>
        </p:nvSpPr>
        <p:spPr bwMode="auto">
          <a:xfrm>
            <a:off x="981694" y="1304124"/>
            <a:ext cx="681552" cy="232833"/>
          </a:xfrm>
          <a:prstGeom prst="rect">
            <a:avLst/>
          </a:prstGeom>
          <a:solidFill>
            <a:schemeClr val="accent2">
              <a:lumMod val="20000"/>
              <a:lumOff val="80000"/>
              <a:alpha val="63000"/>
            </a:schemeClr>
          </a:solidFill>
          <a:ln w="9525" algn="ctr">
            <a:solidFill>
              <a:srgbClr val="FF0000"/>
            </a:solidFill>
            <a:prstDash val="dash"/>
            <a:round/>
            <a:headEnd/>
            <a:tailEnd/>
          </a:ln>
          <a:extLst/>
        </p:spPr>
        <p:txBody>
          <a:bodyPr wrap="square" rtlCol="0" anchor="ctr">
            <a:no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graphicFrame>
        <p:nvGraphicFramePr>
          <p:cNvPr id="179" name="Group 163"/>
          <p:cNvGraphicFramePr>
            <a:graphicFrameLocks noGrp="1"/>
          </p:cNvGraphicFramePr>
          <p:nvPr>
            <p:extLst>
              <p:ext uri="{D42A27DB-BD31-4B8C-83A1-F6EECF244321}">
                <p14:modId xmlns:p14="http://schemas.microsoft.com/office/powerpoint/2010/main" val="2444399558"/>
              </p:ext>
            </p:extLst>
          </p:nvPr>
        </p:nvGraphicFramePr>
        <p:xfrm>
          <a:off x="1233359" y="2479170"/>
          <a:ext cx="6400762" cy="606933"/>
        </p:xfrm>
        <a:graphic>
          <a:graphicData uri="http://schemas.openxmlformats.org/drawingml/2006/table">
            <a:tbl>
              <a:tblPr>
                <a:effectLst/>
              </a:tblPr>
              <a:tblGrid>
                <a:gridCol w="928153">
                  <a:extLst>
                    <a:ext uri="{9D8B030D-6E8A-4147-A177-3AD203B41FA5}">
                      <a16:colId xmlns:a16="http://schemas.microsoft.com/office/drawing/2014/main" val="20000"/>
                    </a:ext>
                  </a:extLst>
                </a:gridCol>
                <a:gridCol w="2371645">
                  <a:extLst>
                    <a:ext uri="{9D8B030D-6E8A-4147-A177-3AD203B41FA5}">
                      <a16:colId xmlns:a16="http://schemas.microsoft.com/office/drawing/2014/main" val="20001"/>
                    </a:ext>
                  </a:extLst>
                </a:gridCol>
                <a:gridCol w="933450">
                  <a:extLst>
                    <a:ext uri="{9D8B030D-6E8A-4147-A177-3AD203B41FA5}">
                      <a16:colId xmlns:a16="http://schemas.microsoft.com/office/drawing/2014/main" val="4024162339"/>
                    </a:ext>
                  </a:extLst>
                </a:gridCol>
                <a:gridCol w="2167514">
                  <a:extLst>
                    <a:ext uri="{9D8B030D-6E8A-4147-A177-3AD203B41FA5}">
                      <a16:colId xmlns:a16="http://schemas.microsoft.com/office/drawing/2014/main" val="889296121"/>
                    </a:ext>
                  </a:extLst>
                </a:gridCol>
              </a:tblGrid>
              <a:tr h="303598">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운영 </a:t>
                      </a:r>
                      <a:r>
                        <a:rPr kumimoji="1" lang="en-US" altLang="ko-KR" sz="700" b="1" i="0" u="none" strike="noStrike" cap="none" normalizeH="0" baseline="0" dirty="0" smtClean="0">
                          <a:ln>
                            <a:noFill/>
                          </a:ln>
                          <a:solidFill>
                            <a:srgbClr val="FF0000"/>
                          </a:solidFill>
                          <a:effectLst/>
                          <a:latin typeface="돋움" pitchFamily="50" charset="-127"/>
                          <a:ea typeface="돋움" pitchFamily="50" charset="-127"/>
                        </a:rPr>
                        <a:t>WEB </a:t>
                      </a: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서버 </a:t>
                      </a:r>
                      <a:endParaRPr kumimoji="1" lang="ko-KR" altLang="en-US"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1"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운영 </a:t>
                      </a:r>
                      <a:r>
                        <a:rPr kumimoji="1" lang="en-US" altLang="ko-KR" sz="700" b="1" i="0" u="none" strike="noStrike" cap="none" normalizeH="0" baseline="0" dirty="0" smtClean="0">
                          <a:ln>
                            <a:noFill/>
                          </a:ln>
                          <a:solidFill>
                            <a:srgbClr val="FF0000"/>
                          </a:solidFill>
                          <a:effectLst/>
                          <a:latin typeface="돋움" pitchFamily="50" charset="-127"/>
                          <a:ea typeface="돋움" pitchFamily="50" charset="-127"/>
                        </a:rPr>
                        <a:t>API </a:t>
                      </a: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서버</a:t>
                      </a:r>
                      <a:endParaRPr kumimoji="1" lang="ko-KR" altLang="en-US"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latinLnBrk="1"/>
                      <a:endParaRPr lang="ko-KR" altLang="en-US" dirty="0"/>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운영 </a:t>
                      </a:r>
                      <a:r>
                        <a:rPr kumimoji="1" lang="en-US" altLang="ko-KR" sz="700" b="1" i="0" u="none" strike="noStrike" cap="none" normalizeH="0" baseline="0" dirty="0" smtClean="0">
                          <a:ln>
                            <a:noFill/>
                          </a:ln>
                          <a:solidFill>
                            <a:srgbClr val="FF0000"/>
                          </a:solidFill>
                          <a:effectLst/>
                          <a:latin typeface="돋움" pitchFamily="50" charset="-127"/>
                          <a:ea typeface="돋움" pitchFamily="50" charset="-127"/>
                        </a:rPr>
                        <a:t>DB </a:t>
                      </a: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서버</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pSp>
        <p:nvGrpSpPr>
          <p:cNvPr id="130" name="Rectangle 89"/>
          <p:cNvGrpSpPr/>
          <p:nvPr/>
        </p:nvGrpSpPr>
        <p:grpSpPr>
          <a:xfrm>
            <a:off x="147691" y="6306012"/>
            <a:ext cx="8653409" cy="211336"/>
            <a:chOff x="-1" y="-1"/>
            <a:chExt cx="754748" cy="186870"/>
          </a:xfrm>
          <a:solidFill>
            <a:schemeClr val="bg1">
              <a:lumMod val="85000"/>
            </a:schemeClr>
          </a:solidFill>
        </p:grpSpPr>
        <p:sp>
          <p:nvSpPr>
            <p:cNvPr id="131" name="직사각형"/>
            <p:cNvSpPr/>
            <p:nvPr/>
          </p:nvSpPr>
          <p:spPr>
            <a:xfrm>
              <a:off x="-1" y="-1"/>
              <a:ext cx="754748" cy="186870"/>
            </a:xfrm>
            <a:prstGeom prst="rect">
              <a:avLst/>
            </a:prstGeom>
            <a:grpFill/>
            <a:ln w="12700" cap="flat">
              <a:noFill/>
              <a:miter lim="400000"/>
            </a:ln>
            <a:effectLst/>
          </p:spPr>
          <p:txBody>
            <a:bodyPr wrap="square" lIns="45699" tIns="45699" rIns="45699" bIns="45699" numCol="1" anchor="ctr">
              <a:noAutofit/>
            </a:bodyPr>
            <a:lstStyle/>
            <a:p>
              <a:pPr algn="ctr"/>
              <a:endParaRPr/>
            </a:p>
          </p:txBody>
        </p:sp>
        <p:sp>
          <p:nvSpPr>
            <p:cNvPr id="132" name="조회"/>
            <p:cNvSpPr txBox="1"/>
            <p:nvPr/>
          </p:nvSpPr>
          <p:spPr>
            <a:xfrm>
              <a:off x="-1" y="45808"/>
              <a:ext cx="754748" cy="95251"/>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lang="ko-KR" altLang="en-US" smtClean="0">
                  <a:solidFill>
                    <a:schemeClr val="tx1"/>
                  </a:solidFill>
                </a:rPr>
                <a:t>다음 페이지 계속</a:t>
              </a:r>
              <a:endParaRPr dirty="0">
                <a:solidFill>
                  <a:schemeClr val="tx1"/>
                </a:solidFill>
              </a:endParaRPr>
            </a:p>
          </p:txBody>
        </p:sp>
      </p:grpSp>
      <p:sp>
        <p:nvSpPr>
          <p:cNvPr id="124" name="TextBox 147"/>
          <p:cNvSpPr txBox="1"/>
          <p:nvPr/>
        </p:nvSpPr>
        <p:spPr>
          <a:xfrm>
            <a:off x="1242039" y="1852220"/>
            <a:ext cx="2526694" cy="218903"/>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800" b="1"/>
            </a:pPr>
            <a:r>
              <a:rPr dirty="0" smtClean="0"/>
              <a:t>■ </a:t>
            </a:r>
            <a:r>
              <a:rPr lang="ko-KR" altLang="en-US" dirty="0" smtClean="0"/>
              <a:t>인프라 정보</a:t>
            </a:r>
            <a:endParaRPr dirty="0"/>
          </a:p>
        </p:txBody>
      </p:sp>
      <p:graphicFrame>
        <p:nvGraphicFramePr>
          <p:cNvPr id="4" name="표 3"/>
          <p:cNvGraphicFramePr>
            <a:graphicFrameLocks noGrp="1"/>
          </p:cNvGraphicFramePr>
          <p:nvPr/>
        </p:nvGraphicFramePr>
        <p:xfrm>
          <a:off x="1234037" y="3615476"/>
          <a:ext cx="6400762" cy="303335"/>
        </p:xfrm>
        <a:graphic>
          <a:graphicData uri="http://schemas.openxmlformats.org/drawingml/2006/table">
            <a:tbl>
              <a:tblPr>
                <a:effectLst/>
              </a:tblPr>
              <a:tblGrid>
                <a:gridCol w="928153">
                  <a:extLst>
                    <a:ext uri="{9D8B030D-6E8A-4147-A177-3AD203B41FA5}">
                      <a16:colId xmlns:a16="http://schemas.microsoft.com/office/drawing/2014/main" val="2183417961"/>
                    </a:ext>
                  </a:extLst>
                </a:gridCol>
                <a:gridCol w="2371645">
                  <a:extLst>
                    <a:ext uri="{9D8B030D-6E8A-4147-A177-3AD203B41FA5}">
                      <a16:colId xmlns:a16="http://schemas.microsoft.com/office/drawing/2014/main" val="667789686"/>
                    </a:ext>
                  </a:extLst>
                </a:gridCol>
                <a:gridCol w="933450">
                  <a:extLst>
                    <a:ext uri="{9D8B030D-6E8A-4147-A177-3AD203B41FA5}">
                      <a16:colId xmlns:a16="http://schemas.microsoft.com/office/drawing/2014/main" val="2988163863"/>
                    </a:ext>
                  </a:extLst>
                </a:gridCol>
                <a:gridCol w="2167514">
                  <a:extLst>
                    <a:ext uri="{9D8B030D-6E8A-4147-A177-3AD203B41FA5}">
                      <a16:colId xmlns:a16="http://schemas.microsoft.com/office/drawing/2014/main" val="3493880323"/>
                    </a:ext>
                  </a:extLst>
                </a:gridCol>
              </a:tblGrid>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en-US" altLang="ko-KR" sz="700" b="1" i="0" u="none" strike="noStrike" cap="none" normalizeH="0" baseline="0" dirty="0" smtClean="0">
                          <a:ln>
                            <a:noFill/>
                          </a:ln>
                          <a:solidFill>
                            <a:srgbClr val="FF0000"/>
                          </a:solidFill>
                          <a:effectLst/>
                          <a:latin typeface="돋움" pitchFamily="50" charset="-127"/>
                          <a:ea typeface="돋움" pitchFamily="50" charset="-127"/>
                        </a:rPr>
                        <a:t>WEB </a:t>
                      </a: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용 </a:t>
                      </a:r>
                      <a:r>
                        <a:rPr kumimoji="1" lang="en-US" altLang="ko-KR" sz="700" b="1" i="0" u="none" strike="noStrike" cap="none" normalizeH="0" baseline="0" dirty="0" smtClean="0">
                          <a:ln>
                            <a:noFill/>
                          </a:ln>
                          <a:solidFill>
                            <a:srgbClr val="FF0000"/>
                          </a:solidFill>
                          <a:effectLst/>
                          <a:latin typeface="돋움" pitchFamily="50" charset="-127"/>
                          <a:ea typeface="돋움" pitchFamily="50" charset="-127"/>
                        </a:rPr>
                        <a:t>GIT </a:t>
                      </a: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주소</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en-US" altLang="ko-KR" sz="700" b="1" i="0" u="none" strike="noStrike" cap="none" normalizeH="0" baseline="0" dirty="0" smtClean="0">
                          <a:ln>
                            <a:noFill/>
                          </a:ln>
                          <a:solidFill>
                            <a:srgbClr val="FF0000"/>
                          </a:solidFill>
                          <a:effectLst/>
                          <a:latin typeface="돋움" pitchFamily="50" charset="-127"/>
                          <a:ea typeface="돋움" pitchFamily="50" charset="-127"/>
                        </a:rPr>
                        <a:t>API </a:t>
                      </a: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용 </a:t>
                      </a:r>
                      <a:r>
                        <a:rPr kumimoji="1" lang="en-US" altLang="ko-KR" sz="700" b="1" i="0" u="none" strike="noStrike" cap="none" normalizeH="0" baseline="0" dirty="0" smtClean="0">
                          <a:ln>
                            <a:noFill/>
                          </a:ln>
                          <a:solidFill>
                            <a:srgbClr val="FF0000"/>
                          </a:solidFill>
                          <a:effectLst/>
                          <a:latin typeface="돋움" pitchFamily="50" charset="-127"/>
                          <a:ea typeface="돋움" pitchFamily="50" charset="-127"/>
                        </a:rPr>
                        <a:t>GIT </a:t>
                      </a: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주소</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latinLnBrk="1"/>
                      <a:endParaRPr lang="ko-KR" altLang="en-US" dirty="0"/>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88824536"/>
                  </a:ext>
                </a:extLst>
              </a:tr>
            </a:tbl>
          </a:graphicData>
        </a:graphic>
      </p:graphicFrame>
      <p:sp>
        <p:nvSpPr>
          <p:cNvPr id="126" name="TextBox 147"/>
          <p:cNvSpPr txBox="1"/>
          <p:nvPr/>
        </p:nvSpPr>
        <p:spPr>
          <a:xfrm>
            <a:off x="1278760" y="3309218"/>
            <a:ext cx="2526694" cy="218903"/>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800" b="1"/>
            </a:pPr>
            <a:r>
              <a:rPr dirty="0" smtClean="0"/>
              <a:t>■ </a:t>
            </a:r>
            <a:r>
              <a:rPr lang="en-US" dirty="0" smtClean="0"/>
              <a:t>GIT </a:t>
            </a:r>
            <a:r>
              <a:rPr lang="ko-KR" altLang="en-US" dirty="0" smtClean="0"/>
              <a:t>정보</a:t>
            </a:r>
            <a:endParaRPr dirty="0"/>
          </a:p>
        </p:txBody>
      </p:sp>
      <p:graphicFrame>
        <p:nvGraphicFramePr>
          <p:cNvPr id="5" name="표 4"/>
          <p:cNvGraphicFramePr>
            <a:graphicFrameLocks noGrp="1"/>
          </p:cNvGraphicFramePr>
          <p:nvPr/>
        </p:nvGraphicFramePr>
        <p:xfrm>
          <a:off x="38501" y="-1108429"/>
          <a:ext cx="6400762" cy="897505"/>
        </p:xfrm>
        <a:graphic>
          <a:graphicData uri="http://schemas.openxmlformats.org/drawingml/2006/table">
            <a:tbl>
              <a:tblPr>
                <a:effectLst/>
              </a:tblPr>
              <a:tblGrid>
                <a:gridCol w="928153">
                  <a:extLst>
                    <a:ext uri="{9D8B030D-6E8A-4147-A177-3AD203B41FA5}">
                      <a16:colId xmlns:a16="http://schemas.microsoft.com/office/drawing/2014/main" val="3430778881"/>
                    </a:ext>
                  </a:extLst>
                </a:gridCol>
                <a:gridCol w="2371645">
                  <a:extLst>
                    <a:ext uri="{9D8B030D-6E8A-4147-A177-3AD203B41FA5}">
                      <a16:colId xmlns:a16="http://schemas.microsoft.com/office/drawing/2014/main" val="2602094617"/>
                    </a:ext>
                  </a:extLst>
                </a:gridCol>
                <a:gridCol w="933450">
                  <a:extLst>
                    <a:ext uri="{9D8B030D-6E8A-4147-A177-3AD203B41FA5}">
                      <a16:colId xmlns:a16="http://schemas.microsoft.com/office/drawing/2014/main" val="459584518"/>
                    </a:ext>
                  </a:extLst>
                </a:gridCol>
                <a:gridCol w="2167514">
                  <a:extLst>
                    <a:ext uri="{9D8B030D-6E8A-4147-A177-3AD203B41FA5}">
                      <a16:colId xmlns:a16="http://schemas.microsoft.com/office/drawing/2014/main" val="2887502700"/>
                    </a:ext>
                  </a:extLst>
                </a:gridCol>
              </a:tblGrid>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latinLnBrk="1"/>
                      <a:endParaRPr lang="ko-KR" altLang="en-US" dirty="0"/>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03258935"/>
                  </a:ext>
                </a:extLst>
              </a:tr>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latinLnBrk="1"/>
                      <a:endParaRPr lang="ko-KR" altLang="en-US" dirty="0"/>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850677781"/>
                  </a:ext>
                </a:extLst>
              </a:tr>
              <a:tr h="2908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latinLnBrk="1"/>
                      <a:endParaRPr lang="ko-KR" altLang="en-US" dirty="0"/>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290364875"/>
                  </a:ext>
                </a:extLst>
              </a:tr>
            </a:tbl>
          </a:graphicData>
        </a:graphic>
      </p:graphicFrame>
      <p:sp>
        <p:nvSpPr>
          <p:cNvPr id="128" name="Panel"/>
          <p:cNvSpPr>
            <a:spLocks/>
          </p:cNvSpPr>
          <p:nvPr/>
        </p:nvSpPr>
        <p:spPr bwMode="auto">
          <a:xfrm>
            <a:off x="2245128" y="3681643"/>
            <a:ext cx="2063728" cy="14705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sp>
        <p:nvSpPr>
          <p:cNvPr id="135" name="Panel"/>
          <p:cNvSpPr>
            <a:spLocks/>
          </p:cNvSpPr>
          <p:nvPr/>
        </p:nvSpPr>
        <p:spPr bwMode="auto">
          <a:xfrm>
            <a:off x="5521673" y="3682966"/>
            <a:ext cx="2063728" cy="147053"/>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aphicFrame>
        <p:nvGraphicFramePr>
          <p:cNvPr id="136" name="표 135"/>
          <p:cNvGraphicFramePr>
            <a:graphicFrameLocks noGrp="1"/>
          </p:cNvGraphicFramePr>
          <p:nvPr/>
        </p:nvGraphicFramePr>
        <p:xfrm>
          <a:off x="1233359" y="4375426"/>
          <a:ext cx="6400762" cy="303335"/>
        </p:xfrm>
        <a:graphic>
          <a:graphicData uri="http://schemas.openxmlformats.org/drawingml/2006/table">
            <a:tbl>
              <a:tblPr>
                <a:effectLst/>
              </a:tblPr>
              <a:tblGrid>
                <a:gridCol w="928153">
                  <a:extLst>
                    <a:ext uri="{9D8B030D-6E8A-4147-A177-3AD203B41FA5}">
                      <a16:colId xmlns:a16="http://schemas.microsoft.com/office/drawing/2014/main" val="2183417961"/>
                    </a:ext>
                  </a:extLst>
                </a:gridCol>
                <a:gridCol w="5472609">
                  <a:extLst>
                    <a:ext uri="{9D8B030D-6E8A-4147-A177-3AD203B41FA5}">
                      <a16:colId xmlns:a16="http://schemas.microsoft.com/office/drawing/2014/main" val="667789686"/>
                    </a:ext>
                  </a:extLst>
                </a:gridCol>
              </a:tblGrid>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시나리오 파일</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88824536"/>
                  </a:ext>
                </a:extLst>
              </a:tr>
            </a:tbl>
          </a:graphicData>
        </a:graphic>
      </p:graphicFrame>
      <p:sp>
        <p:nvSpPr>
          <p:cNvPr id="137" name="TextBox 147"/>
          <p:cNvSpPr txBox="1"/>
          <p:nvPr/>
        </p:nvSpPr>
        <p:spPr>
          <a:xfrm>
            <a:off x="1278082" y="4069168"/>
            <a:ext cx="2526694" cy="218903"/>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800" b="1"/>
            </a:pPr>
            <a:r>
              <a:rPr dirty="0" smtClean="0"/>
              <a:t>■ </a:t>
            </a:r>
            <a:r>
              <a:rPr lang="en-US" dirty="0" smtClean="0"/>
              <a:t>DB </a:t>
            </a:r>
            <a:r>
              <a:rPr lang="ko-KR" altLang="en-US" dirty="0" smtClean="0"/>
              <a:t>요청 사항</a:t>
            </a:r>
            <a:endParaRPr dirty="0"/>
          </a:p>
        </p:txBody>
      </p:sp>
      <p:sp>
        <p:nvSpPr>
          <p:cNvPr id="138" name="Panel"/>
          <p:cNvSpPr>
            <a:spLocks/>
          </p:cNvSpPr>
          <p:nvPr/>
        </p:nvSpPr>
        <p:spPr bwMode="auto">
          <a:xfrm>
            <a:off x="2235149" y="4427876"/>
            <a:ext cx="3405310" cy="167027"/>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C:\File\</a:t>
            </a:r>
            <a:r>
              <a:rPr lang="ko-KR" altLang="en-US" sz="700" dirty="0" smtClean="0">
                <a:solidFill>
                  <a:schemeClr val="tx1"/>
                </a:solidFill>
                <a:latin typeface="돋움" panose="020B0600000101010101" pitchFamily="50" charset="-127"/>
                <a:ea typeface="돋움" panose="020B0600000101010101" pitchFamily="50" charset="-127"/>
                <a:cs typeface="Calibri" pitchFamily="34" charset="0"/>
              </a:rPr>
              <a:t>시나리오 파일 이미지</a:t>
            </a: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.PDF</a:t>
            </a: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nvGrpSpPr>
          <p:cNvPr id="153" name="Rectangle 89"/>
          <p:cNvGrpSpPr/>
          <p:nvPr/>
        </p:nvGrpSpPr>
        <p:grpSpPr>
          <a:xfrm>
            <a:off x="5747513" y="4427875"/>
            <a:ext cx="754749" cy="186871"/>
            <a:chOff x="-1" y="-1"/>
            <a:chExt cx="754748" cy="186870"/>
          </a:xfrm>
        </p:grpSpPr>
        <p:sp>
          <p:nvSpPr>
            <p:cNvPr id="181" name="직사각형"/>
            <p:cNvSpPr/>
            <p:nvPr/>
          </p:nvSpPr>
          <p:spPr>
            <a:xfrm>
              <a:off x="-1" y="-1"/>
              <a:ext cx="754748" cy="186870"/>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182" name="조회"/>
            <p:cNvSpPr txBox="1"/>
            <p:nvPr/>
          </p:nvSpPr>
          <p:spPr>
            <a:xfrm>
              <a:off x="-1" y="39574"/>
              <a:ext cx="754748" cy="1077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lang="ko-KR" altLang="en-US" dirty="0" smtClean="0"/>
                <a:t>파일</a:t>
              </a:r>
              <a:endParaRPr dirty="0"/>
            </a:p>
          </p:txBody>
        </p:sp>
      </p:grpSp>
      <p:graphicFrame>
        <p:nvGraphicFramePr>
          <p:cNvPr id="184" name="표 183"/>
          <p:cNvGraphicFramePr>
            <a:graphicFrameLocks noGrp="1"/>
          </p:cNvGraphicFramePr>
          <p:nvPr/>
        </p:nvGraphicFramePr>
        <p:xfrm>
          <a:off x="1233359" y="4670701"/>
          <a:ext cx="6400762" cy="325876"/>
        </p:xfrm>
        <a:graphic>
          <a:graphicData uri="http://schemas.openxmlformats.org/drawingml/2006/table">
            <a:tbl>
              <a:tblPr>
                <a:effectLst/>
              </a:tblPr>
              <a:tblGrid>
                <a:gridCol w="928153">
                  <a:extLst>
                    <a:ext uri="{9D8B030D-6E8A-4147-A177-3AD203B41FA5}">
                      <a16:colId xmlns:a16="http://schemas.microsoft.com/office/drawing/2014/main" val="2183417961"/>
                    </a:ext>
                  </a:extLst>
                </a:gridCol>
                <a:gridCol w="5472609">
                  <a:extLst>
                    <a:ext uri="{9D8B030D-6E8A-4147-A177-3AD203B41FA5}">
                      <a16:colId xmlns:a16="http://schemas.microsoft.com/office/drawing/2014/main" val="667789686"/>
                    </a:ext>
                  </a:extLst>
                </a:gridCol>
              </a:tblGrid>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스키마 스크립트 </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파일</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88824536"/>
                  </a:ext>
                </a:extLst>
              </a:tr>
            </a:tbl>
          </a:graphicData>
        </a:graphic>
      </p:graphicFrame>
      <p:sp>
        <p:nvSpPr>
          <p:cNvPr id="185" name="Panel"/>
          <p:cNvSpPr>
            <a:spLocks/>
          </p:cNvSpPr>
          <p:nvPr/>
        </p:nvSpPr>
        <p:spPr bwMode="auto">
          <a:xfrm>
            <a:off x="2235149" y="4723151"/>
            <a:ext cx="3405310" cy="167027"/>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C:\File\</a:t>
            </a:r>
            <a:r>
              <a:rPr lang="ko-KR" altLang="en-US" sz="700" dirty="0" smtClean="0">
                <a:solidFill>
                  <a:schemeClr val="tx1"/>
                </a:solidFill>
                <a:latin typeface="돋움" panose="020B0600000101010101" pitchFamily="50" charset="-127"/>
                <a:ea typeface="돋움" panose="020B0600000101010101" pitchFamily="50" charset="-127"/>
                <a:cs typeface="Calibri" pitchFamily="34" charset="0"/>
              </a:rPr>
              <a:t>스크립트</a:t>
            </a: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.SQL</a:t>
            </a: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nvGrpSpPr>
          <p:cNvPr id="186" name="Rectangle 89"/>
          <p:cNvGrpSpPr/>
          <p:nvPr/>
        </p:nvGrpSpPr>
        <p:grpSpPr>
          <a:xfrm>
            <a:off x="5747513" y="4723150"/>
            <a:ext cx="754749" cy="186871"/>
            <a:chOff x="-1" y="-1"/>
            <a:chExt cx="754748" cy="186870"/>
          </a:xfrm>
        </p:grpSpPr>
        <p:sp>
          <p:nvSpPr>
            <p:cNvPr id="187" name="직사각형"/>
            <p:cNvSpPr/>
            <p:nvPr/>
          </p:nvSpPr>
          <p:spPr>
            <a:xfrm>
              <a:off x="-1" y="-1"/>
              <a:ext cx="754748" cy="186870"/>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188" name="조회"/>
            <p:cNvSpPr txBox="1"/>
            <p:nvPr/>
          </p:nvSpPr>
          <p:spPr>
            <a:xfrm>
              <a:off x="-1" y="39574"/>
              <a:ext cx="754748" cy="1077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lang="ko-KR" altLang="en-US" dirty="0" smtClean="0"/>
                <a:t>파일</a:t>
              </a:r>
              <a:endParaRPr dirty="0"/>
            </a:p>
          </p:txBody>
        </p:sp>
      </p:grpSp>
      <p:graphicFrame>
        <p:nvGraphicFramePr>
          <p:cNvPr id="6" name="표 5"/>
          <p:cNvGraphicFramePr>
            <a:graphicFrameLocks noGrp="1"/>
          </p:cNvGraphicFramePr>
          <p:nvPr/>
        </p:nvGraphicFramePr>
        <p:xfrm>
          <a:off x="1233359" y="4989237"/>
          <a:ext cx="6400762" cy="1015077"/>
        </p:xfrm>
        <a:graphic>
          <a:graphicData uri="http://schemas.openxmlformats.org/drawingml/2006/table">
            <a:tbl>
              <a:tblPr>
                <a:effectLst/>
              </a:tblPr>
              <a:tblGrid>
                <a:gridCol w="928153">
                  <a:extLst>
                    <a:ext uri="{9D8B030D-6E8A-4147-A177-3AD203B41FA5}">
                      <a16:colId xmlns:a16="http://schemas.microsoft.com/office/drawing/2014/main" val="3131687748"/>
                    </a:ext>
                  </a:extLst>
                </a:gridCol>
                <a:gridCol w="2419152">
                  <a:extLst>
                    <a:ext uri="{9D8B030D-6E8A-4147-A177-3AD203B41FA5}">
                      <a16:colId xmlns:a16="http://schemas.microsoft.com/office/drawing/2014/main" val="575734068"/>
                    </a:ext>
                  </a:extLst>
                </a:gridCol>
                <a:gridCol w="1119884">
                  <a:extLst>
                    <a:ext uri="{9D8B030D-6E8A-4147-A177-3AD203B41FA5}">
                      <a16:colId xmlns:a16="http://schemas.microsoft.com/office/drawing/2014/main" val="365019613"/>
                    </a:ext>
                  </a:extLst>
                </a:gridCol>
                <a:gridCol w="1933573">
                  <a:extLst>
                    <a:ext uri="{9D8B030D-6E8A-4147-A177-3AD203B41FA5}">
                      <a16:colId xmlns:a16="http://schemas.microsoft.com/office/drawing/2014/main" val="1692859766"/>
                    </a:ext>
                  </a:extLst>
                </a:gridCol>
              </a:tblGrid>
              <a:tr h="1015077">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chemeClr val="tx1"/>
                          </a:solidFill>
                          <a:effectLst/>
                          <a:latin typeface="돋움" pitchFamily="50" charset="-127"/>
                          <a:ea typeface="돋움" pitchFamily="50" charset="-127"/>
                        </a:rPr>
                        <a:t>기능 설명</a:t>
                      </a:r>
                      <a:endParaRPr kumimoji="1" lang="en-US" altLang="ko-KR" sz="700" b="1"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gridSpan="3">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563319836"/>
                  </a:ext>
                </a:extLst>
              </a:tr>
            </a:tbl>
          </a:graphicData>
        </a:graphic>
      </p:graphicFrame>
      <p:sp>
        <p:nvSpPr>
          <p:cNvPr id="189" name="Window Body"/>
          <p:cNvSpPr/>
          <p:nvPr/>
        </p:nvSpPr>
        <p:spPr>
          <a:xfrm>
            <a:off x="2233227" y="5370865"/>
            <a:ext cx="4210050" cy="542063"/>
          </a:xfrm>
          <a:prstGeom prst="rect">
            <a:avLst/>
          </a:prstGeom>
          <a:solidFill>
            <a:srgbClr val="FFFFFF"/>
          </a:solidFill>
          <a:ln w="6350" cap="flat">
            <a:solidFill>
              <a:srgbClr val="808080"/>
            </a:solidFill>
            <a:prstDash val="solid"/>
            <a:miter lim="800000"/>
          </a:ln>
          <a:effectLst/>
        </p:spPr>
        <p:txBody>
          <a:bodyPr wrap="square" lIns="45699" tIns="45699" rIns="45699" bIns="45699" numCol="1" anchor="ctr">
            <a:noAutofit/>
          </a:bodyPr>
          <a:lstStyle/>
          <a:p>
            <a:pPr algn="ctr">
              <a:defRPr sz="900">
                <a:solidFill>
                  <a:srgbClr val="5F5F5F"/>
                </a:solidFill>
              </a:defRPr>
            </a:pPr>
            <a:endParaRPr/>
          </a:p>
        </p:txBody>
      </p:sp>
      <p:pic>
        <p:nvPicPr>
          <p:cNvPr id="190" name="그림 189"/>
          <p:cNvPicPr>
            <a:picLocks noChangeAspect="1"/>
          </p:cNvPicPr>
          <p:nvPr/>
        </p:nvPicPr>
        <p:blipFill>
          <a:blip r:embed="rId2"/>
          <a:stretch>
            <a:fillRect/>
          </a:stretch>
        </p:blipFill>
        <p:spPr>
          <a:xfrm>
            <a:off x="2233226" y="5050833"/>
            <a:ext cx="4210050" cy="314325"/>
          </a:xfrm>
          <a:prstGeom prst="rect">
            <a:avLst/>
          </a:prstGeom>
        </p:spPr>
      </p:pic>
      <p:graphicFrame>
        <p:nvGraphicFramePr>
          <p:cNvPr id="191" name="표 190"/>
          <p:cNvGraphicFramePr>
            <a:graphicFrameLocks noGrp="1"/>
          </p:cNvGraphicFramePr>
          <p:nvPr/>
        </p:nvGraphicFramePr>
        <p:xfrm>
          <a:off x="1230360" y="2187695"/>
          <a:ext cx="6400762" cy="303335"/>
        </p:xfrm>
        <a:graphic>
          <a:graphicData uri="http://schemas.openxmlformats.org/drawingml/2006/table">
            <a:tbl>
              <a:tblPr>
                <a:effectLst/>
              </a:tblPr>
              <a:tblGrid>
                <a:gridCol w="928153">
                  <a:extLst>
                    <a:ext uri="{9D8B030D-6E8A-4147-A177-3AD203B41FA5}">
                      <a16:colId xmlns:a16="http://schemas.microsoft.com/office/drawing/2014/main" val="2183417961"/>
                    </a:ext>
                  </a:extLst>
                </a:gridCol>
                <a:gridCol w="2371645">
                  <a:extLst>
                    <a:ext uri="{9D8B030D-6E8A-4147-A177-3AD203B41FA5}">
                      <a16:colId xmlns:a16="http://schemas.microsoft.com/office/drawing/2014/main" val="667789686"/>
                    </a:ext>
                  </a:extLst>
                </a:gridCol>
                <a:gridCol w="933450">
                  <a:extLst>
                    <a:ext uri="{9D8B030D-6E8A-4147-A177-3AD203B41FA5}">
                      <a16:colId xmlns:a16="http://schemas.microsoft.com/office/drawing/2014/main" val="2988163863"/>
                    </a:ext>
                  </a:extLst>
                </a:gridCol>
                <a:gridCol w="2167514">
                  <a:extLst>
                    <a:ext uri="{9D8B030D-6E8A-4147-A177-3AD203B41FA5}">
                      <a16:colId xmlns:a16="http://schemas.microsoft.com/office/drawing/2014/main" val="3493880323"/>
                    </a:ext>
                  </a:extLst>
                </a:gridCol>
              </a:tblGrid>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개발환경 </a:t>
                      </a:r>
                      <a:r>
                        <a:rPr kumimoji="1" lang="ko-KR" altLang="en-US" sz="700" b="1" i="0" u="none" strike="noStrike" cap="none" normalizeH="0" baseline="0" dirty="0" err="1" smtClean="0">
                          <a:ln>
                            <a:noFill/>
                          </a:ln>
                          <a:solidFill>
                            <a:srgbClr val="FF0000"/>
                          </a:solidFill>
                          <a:effectLst/>
                          <a:latin typeface="돋움" pitchFamily="50" charset="-127"/>
                          <a:ea typeface="돋움" pitchFamily="50" charset="-127"/>
                        </a:rPr>
                        <a:t>구성여부</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latinLnBrk="1"/>
                      <a:endParaRPr lang="ko-KR" altLang="en-US" dirty="0"/>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88824536"/>
                  </a:ext>
                </a:extLst>
              </a:tr>
            </a:tbl>
          </a:graphicData>
        </a:graphic>
      </p:graphicFrame>
      <p:sp>
        <p:nvSpPr>
          <p:cNvPr id="7" name="직사각형 6"/>
          <p:cNvSpPr/>
          <p:nvPr/>
        </p:nvSpPr>
        <p:spPr>
          <a:xfrm>
            <a:off x="2378994" y="2237501"/>
            <a:ext cx="1183337" cy="215444"/>
          </a:xfrm>
          <a:prstGeom prst="rect">
            <a:avLst/>
          </a:prstGeom>
        </p:spPr>
        <p:txBody>
          <a:bodyPr wrap="none">
            <a:spAutoFit/>
          </a:bodyPr>
          <a:lstStyle/>
          <a:p>
            <a:r>
              <a:rPr lang="ko-KR" altLang="en-US" sz="800" dirty="0">
                <a:solidFill>
                  <a:schemeClr val="tx1"/>
                </a:solidFill>
                <a:latin typeface="돋움" panose="020B0600000101010101" pitchFamily="50" charset="-127"/>
                <a:ea typeface="돋움" panose="020B0600000101010101" pitchFamily="50" charset="-127"/>
              </a:rPr>
              <a:t>□ </a:t>
            </a:r>
            <a:r>
              <a:rPr lang="ko-KR" altLang="en-US" sz="800" dirty="0" err="1" smtClean="0">
                <a:solidFill>
                  <a:schemeClr val="tx1"/>
                </a:solidFill>
                <a:latin typeface="돋움" panose="020B0600000101010101" pitchFamily="50" charset="-127"/>
                <a:ea typeface="돋움" panose="020B0600000101010101" pitchFamily="50" charset="-127"/>
              </a:rPr>
              <a:t>환료</a:t>
            </a:r>
            <a:r>
              <a:rPr kumimoji="1" lang="ko-KR" altLang="en-US" sz="800" dirty="0" smtClean="0">
                <a:solidFill>
                  <a:schemeClr val="tx1"/>
                </a:solidFill>
                <a:latin typeface="돋움" pitchFamily="50" charset="-127"/>
                <a:ea typeface="돋움" pitchFamily="50" charset="-127"/>
              </a:rPr>
              <a:t>      </a:t>
            </a:r>
            <a:r>
              <a:rPr lang="ko-KR" altLang="en-US" sz="800" dirty="0" smtClean="0">
                <a:solidFill>
                  <a:schemeClr val="tx1"/>
                </a:solidFill>
                <a:latin typeface="돋움" panose="020B0600000101010101" pitchFamily="50" charset="-127"/>
                <a:ea typeface="돋움" panose="020B0600000101010101" pitchFamily="50" charset="-127"/>
              </a:rPr>
              <a:t>□ 미완료</a:t>
            </a:r>
            <a:r>
              <a:rPr kumimoji="1" lang="ko-KR" altLang="en-US" sz="800" dirty="0" smtClean="0">
                <a:solidFill>
                  <a:schemeClr val="tx1"/>
                </a:solidFill>
                <a:latin typeface="돋움" pitchFamily="50" charset="-127"/>
                <a:ea typeface="돋움" pitchFamily="50" charset="-127"/>
              </a:rPr>
              <a:t> </a:t>
            </a:r>
            <a:endParaRPr lang="ko-KR" altLang="en-US" dirty="0"/>
          </a:p>
        </p:txBody>
      </p:sp>
      <p:grpSp>
        <p:nvGrpSpPr>
          <p:cNvPr id="211" name="Rectangle 89"/>
          <p:cNvGrpSpPr/>
          <p:nvPr/>
        </p:nvGrpSpPr>
        <p:grpSpPr>
          <a:xfrm>
            <a:off x="-56864" y="-1908210"/>
            <a:ext cx="754749" cy="186871"/>
            <a:chOff x="-1" y="-1"/>
            <a:chExt cx="754748" cy="186870"/>
          </a:xfrm>
        </p:grpSpPr>
        <p:sp>
          <p:nvSpPr>
            <p:cNvPr id="214" name="직사각형"/>
            <p:cNvSpPr/>
            <p:nvPr/>
          </p:nvSpPr>
          <p:spPr>
            <a:xfrm>
              <a:off x="-1" y="-1"/>
              <a:ext cx="754748" cy="186870"/>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215" name="조회"/>
            <p:cNvSpPr txBox="1"/>
            <p:nvPr/>
          </p:nvSpPr>
          <p:spPr>
            <a:xfrm>
              <a:off x="-1" y="39574"/>
              <a:ext cx="754748" cy="1077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lang="ko-KR" altLang="en-US" dirty="0" smtClean="0"/>
                <a:t>파일</a:t>
              </a:r>
              <a:endParaRPr dirty="0"/>
            </a:p>
          </p:txBody>
        </p:sp>
      </p:grpSp>
      <p:sp>
        <p:nvSpPr>
          <p:cNvPr id="217" name="직사각형"/>
          <p:cNvSpPr/>
          <p:nvPr/>
        </p:nvSpPr>
        <p:spPr>
          <a:xfrm>
            <a:off x="3637305" y="2244890"/>
            <a:ext cx="754749" cy="186871"/>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r>
              <a:rPr lang="ko-KR" altLang="en-US" sz="700" b="1" dirty="0" smtClean="0">
                <a:solidFill>
                  <a:schemeClr val="bg1"/>
                </a:solidFill>
              </a:rPr>
              <a:t>저장</a:t>
            </a:r>
            <a:endParaRPr sz="700" b="1" dirty="0">
              <a:solidFill>
                <a:schemeClr val="bg1"/>
              </a:solidFill>
            </a:endParaRPr>
          </a:p>
        </p:txBody>
      </p:sp>
    </p:spTree>
    <p:extLst>
      <p:ext uri="{BB962C8B-B14F-4D97-AF65-F5344CB8AC3E}">
        <p14:creationId xmlns:p14="http://schemas.microsoft.com/office/powerpoint/2010/main" val="3909900017"/>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3" name="표 50"/>
          <p:cNvGraphicFramePr/>
          <p:nvPr/>
        </p:nvGraphicFramePr>
        <p:xfrm>
          <a:off x="8883535" y="965174"/>
          <a:ext cx="3126757" cy="1493590"/>
        </p:xfrm>
        <a:graphic>
          <a:graphicData uri="http://schemas.openxmlformats.org/drawingml/2006/table">
            <a:tbl>
              <a:tblPr>
                <a:tableStyleId>{4C3C2611-4C71-4FC5-86AE-919BDF0F9419}</a:tableStyleId>
              </a:tblPr>
              <a:tblGrid>
                <a:gridCol w="338869">
                  <a:extLst>
                    <a:ext uri="{9D8B030D-6E8A-4147-A177-3AD203B41FA5}">
                      <a16:colId xmlns:a16="http://schemas.microsoft.com/office/drawing/2014/main" val="20000"/>
                    </a:ext>
                  </a:extLst>
                </a:gridCol>
                <a:gridCol w="2787888">
                  <a:extLst>
                    <a:ext uri="{9D8B030D-6E8A-4147-A177-3AD203B41FA5}">
                      <a16:colId xmlns:a16="http://schemas.microsoft.com/office/drawing/2014/main" val="20001"/>
                    </a:ext>
                  </a:extLst>
                </a:gridCol>
              </a:tblGrid>
              <a:tr h="176369">
                <a:tc>
                  <a:txBody>
                    <a:bodyPr/>
                    <a:lstStyle/>
                    <a:p>
                      <a:pPr algn="ctr">
                        <a:defRPr sz="1800"/>
                      </a:pPr>
                      <a:r>
                        <a:rPr sz="800" b="1">
                          <a:latin typeface="Malgun Gothic"/>
                          <a:ea typeface="Malgun Gothic"/>
                          <a:cs typeface="Malgun Gothic"/>
                          <a:sym typeface="Malgun Gothic"/>
                        </a:rPr>
                        <a:t>1</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0"/>
                  </a:ext>
                </a:extLst>
              </a:tr>
              <a:tr h="176369">
                <a:tc>
                  <a:txBody>
                    <a:bodyPr/>
                    <a:lstStyle/>
                    <a:p>
                      <a:pPr algn="ctr">
                        <a:defRPr sz="1800"/>
                      </a:pPr>
                      <a:r>
                        <a:rPr sz="800" b="1">
                          <a:latin typeface="Malgun Gothic"/>
                          <a:ea typeface="Malgun Gothic"/>
                          <a:cs typeface="Malgun Gothic"/>
                          <a:sym typeface="Malgun Gothic"/>
                        </a:rPr>
                        <a:t>2</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1"/>
                  </a:ext>
                </a:extLst>
              </a:tr>
              <a:tr h="176369">
                <a:tc>
                  <a:txBody>
                    <a:bodyPr/>
                    <a:lstStyle/>
                    <a:p>
                      <a:pPr algn="ctr">
                        <a:defRPr sz="1800"/>
                      </a:pPr>
                      <a:r>
                        <a:rPr sz="800" b="1">
                          <a:latin typeface="Malgun Gothic"/>
                          <a:ea typeface="Malgun Gothic"/>
                          <a:cs typeface="Malgun Gothic"/>
                          <a:sym typeface="Malgun Gothic"/>
                        </a:rPr>
                        <a:t>3</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2"/>
                  </a:ext>
                </a:extLst>
              </a:tr>
              <a:tr h="176369">
                <a:tc>
                  <a:txBody>
                    <a:bodyPr/>
                    <a:lstStyle/>
                    <a:p>
                      <a:pPr algn="ctr">
                        <a:defRPr sz="1800"/>
                      </a:pPr>
                      <a:r>
                        <a:rPr sz="800" b="1">
                          <a:latin typeface="Malgun Gothic"/>
                          <a:ea typeface="Malgun Gothic"/>
                          <a:cs typeface="Malgun Gothic"/>
                          <a:sym typeface="Malgun Gothic"/>
                        </a:rPr>
                        <a:t>4</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3"/>
                  </a:ext>
                </a:extLst>
              </a:tr>
              <a:tr h="176369">
                <a:tc>
                  <a:txBody>
                    <a:bodyPr/>
                    <a:lstStyle/>
                    <a:p>
                      <a:pPr algn="ctr">
                        <a:defRPr sz="1800"/>
                      </a:pPr>
                      <a:r>
                        <a:rPr sz="800" b="1">
                          <a:latin typeface="Malgun Gothic"/>
                          <a:ea typeface="Malgun Gothic"/>
                          <a:cs typeface="Malgun Gothic"/>
                          <a:sym typeface="Malgun Gothic"/>
                        </a:rPr>
                        <a:t>5</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4"/>
                  </a:ext>
                </a:extLst>
              </a:tr>
              <a:tr h="176369">
                <a:tc>
                  <a:txBody>
                    <a:bodyPr/>
                    <a:lstStyle/>
                    <a:p>
                      <a:pPr algn="ctr">
                        <a:defRPr sz="1800"/>
                      </a:pPr>
                      <a:r>
                        <a:rPr sz="800" b="1">
                          <a:latin typeface="Malgun Gothic"/>
                          <a:ea typeface="Malgun Gothic"/>
                          <a:cs typeface="Malgun Gothic"/>
                          <a:sym typeface="Malgun Gothic"/>
                        </a:rPr>
                        <a:t>6</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5"/>
                  </a:ext>
                </a:extLst>
              </a:tr>
              <a:tr h="176369">
                <a:tc>
                  <a:txBody>
                    <a:bodyPr/>
                    <a:lstStyle/>
                    <a:p>
                      <a:pPr algn="ctr">
                        <a:defRPr sz="1800"/>
                      </a:pPr>
                      <a:r>
                        <a:rPr sz="800" b="1">
                          <a:latin typeface="Malgun Gothic"/>
                          <a:ea typeface="Malgun Gothic"/>
                          <a:cs typeface="Malgun Gothic"/>
                          <a:sym typeface="Malgun Gothic"/>
                        </a:rPr>
                        <a:t>7</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6"/>
                  </a:ext>
                </a:extLst>
              </a:tr>
            </a:tbl>
          </a:graphicData>
        </a:graphic>
      </p:graphicFrame>
      <p:sp>
        <p:nvSpPr>
          <p:cNvPr id="2054" name="텍스트 개체 틀 29"/>
          <p:cNvSpPr txBox="1">
            <a:spLocks noGrp="1"/>
          </p:cNvSpPr>
          <p:nvPr>
            <p:ph type="body" sz="quarter" idx="1"/>
          </p:nvPr>
        </p:nvSpPr>
        <p:spPr>
          <a:xfrm>
            <a:off x="8121684" y="178132"/>
            <a:ext cx="3742070" cy="147895"/>
          </a:xfrm>
          <a:prstGeom prst="rect">
            <a:avLst/>
          </a:prstGeom>
        </p:spPr>
        <p:txBody>
          <a:bodyPr/>
          <a:lstStyle/>
          <a:p>
            <a:endParaRPr dirty="0"/>
          </a:p>
        </p:txBody>
      </p:sp>
      <p:sp>
        <p:nvSpPr>
          <p:cNvPr id="2055" name="텍스트 개체 틀 34"/>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endParaRPr dirty="0"/>
          </a:p>
        </p:txBody>
      </p:sp>
      <p:sp>
        <p:nvSpPr>
          <p:cNvPr id="2056" name="제목 8"/>
          <p:cNvSpPr txBox="1">
            <a:spLocks noGrp="1"/>
          </p:cNvSpPr>
          <p:nvPr>
            <p:ph type="title"/>
          </p:nvPr>
        </p:nvSpPr>
        <p:spPr>
          <a:xfrm>
            <a:off x="2937313" y="419341"/>
            <a:ext cx="3913464" cy="160492"/>
          </a:xfrm>
          <a:prstGeom prst="rect">
            <a:avLst/>
          </a:prstGeom>
        </p:spPr>
        <p:txBody>
          <a:bodyPr/>
          <a:lstStyle/>
          <a:p>
            <a:endParaRPr dirty="0"/>
          </a:p>
        </p:txBody>
      </p:sp>
      <p:sp>
        <p:nvSpPr>
          <p:cNvPr id="2057" name="텍스트 개체 틀 10"/>
          <p:cNvSpPr>
            <a:spLocks noGrp="1"/>
          </p:cNvSpPr>
          <p:nvPr>
            <p:ph type="body" idx="2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endParaRPr dirty="0"/>
          </a:p>
        </p:txBody>
      </p:sp>
      <p:sp>
        <p:nvSpPr>
          <p:cNvPr id="2" name="직사각형 1"/>
          <p:cNvSpPr/>
          <p:nvPr/>
        </p:nvSpPr>
        <p:spPr>
          <a:xfrm>
            <a:off x="320511" y="174434"/>
            <a:ext cx="1166377" cy="397136"/>
          </a:xfrm>
          <a:prstGeom prst="rect">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 name="직선 연결선 2"/>
          <p:cNvSpPr/>
          <p:nvPr/>
        </p:nvSpPr>
        <p:spPr>
          <a:xfrm>
            <a:off x="861646" y="1178543"/>
            <a:ext cx="7260038" cy="1"/>
          </a:xfrm>
          <a:prstGeom prst="line">
            <a:avLst/>
          </a:prstGeom>
          <a:ln w="6350">
            <a:solidFill>
              <a:srgbClr val="404040"/>
            </a:solidFill>
            <a:miter/>
          </a:ln>
        </p:spPr>
        <p:txBody>
          <a:bodyPr lIns="45719" rIns="45719"/>
          <a:lstStyle/>
          <a:p>
            <a:endParaRPr/>
          </a:p>
        </p:txBody>
      </p:sp>
      <p:sp>
        <p:nvSpPr>
          <p:cNvPr id="9" name="TextBox 3"/>
          <p:cNvSpPr txBox="1"/>
          <p:nvPr/>
        </p:nvSpPr>
        <p:spPr>
          <a:xfrm>
            <a:off x="1077208" y="803487"/>
            <a:ext cx="1499768"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solidFill>
                  <a:srgbClr val="808080"/>
                </a:solidFill>
              </a:defRPr>
            </a:lvl1pPr>
          </a:lstStyle>
          <a:p>
            <a:r>
              <a:rPr lang="en-US" dirty="0" smtClean="0"/>
              <a:t>LX </a:t>
            </a:r>
            <a:r>
              <a:rPr lang="ko-KR" altLang="en-US" dirty="0" smtClean="0"/>
              <a:t>통합 플랫폼 </a:t>
            </a:r>
            <a:r>
              <a:rPr lang="en-US" altLang="ko-KR" dirty="0" smtClean="0"/>
              <a:t>- </a:t>
            </a:r>
            <a:r>
              <a:rPr lang="ko-KR" altLang="en-US" dirty="0" smtClean="0"/>
              <a:t>개발자</a:t>
            </a:r>
            <a:endParaRPr dirty="0"/>
          </a:p>
        </p:txBody>
      </p:sp>
      <p:sp>
        <p:nvSpPr>
          <p:cNvPr id="10" name="TextBox 5"/>
          <p:cNvSpPr txBox="1"/>
          <p:nvPr/>
        </p:nvSpPr>
        <p:spPr>
          <a:xfrm>
            <a:off x="5886739" y="813923"/>
            <a:ext cx="472920" cy="2255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800" b="1">
                <a:solidFill>
                  <a:schemeClr val="accent5"/>
                </a:solidFill>
              </a:defRPr>
            </a:pPr>
            <a:r>
              <a:t>홍길동</a:t>
            </a:r>
            <a:r>
              <a:rPr b="0"/>
              <a:t> </a:t>
            </a:r>
            <a:r>
              <a:rPr sz="700">
                <a:solidFill>
                  <a:srgbClr val="000000"/>
                </a:solidFill>
              </a:rPr>
              <a:t>님</a:t>
            </a:r>
          </a:p>
        </p:txBody>
      </p:sp>
      <p:sp>
        <p:nvSpPr>
          <p:cNvPr id="11" name="TextBox 6"/>
          <p:cNvSpPr txBox="1"/>
          <p:nvPr/>
        </p:nvSpPr>
        <p:spPr>
          <a:xfrm>
            <a:off x="6583617" y="813923"/>
            <a:ext cx="753527"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a:solidFill>
                  <a:schemeClr val="accent5"/>
                </a:solidFill>
              </a:defRPr>
            </a:lvl1pPr>
          </a:lstStyle>
          <a:p>
            <a:r>
              <a:rPr dirty="0"/>
              <a:t>System Admin</a:t>
            </a:r>
          </a:p>
        </p:txBody>
      </p:sp>
      <p:sp>
        <p:nvSpPr>
          <p:cNvPr id="12" name="TextBox 9"/>
          <p:cNvSpPr txBox="1"/>
          <p:nvPr/>
        </p:nvSpPr>
        <p:spPr>
          <a:xfrm>
            <a:off x="1043852" y="1293850"/>
            <a:ext cx="605292"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err="1" smtClean="0"/>
              <a:t>개발신청</a:t>
            </a:r>
            <a:endParaRPr dirty="0"/>
          </a:p>
        </p:txBody>
      </p:sp>
      <p:sp>
        <p:nvSpPr>
          <p:cNvPr id="13" name="TextBox 19"/>
          <p:cNvSpPr txBox="1"/>
          <p:nvPr/>
        </p:nvSpPr>
        <p:spPr>
          <a:xfrm>
            <a:off x="2016607" y="1304124"/>
            <a:ext cx="477052"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인프라</a:t>
            </a:r>
            <a:endParaRPr dirty="0"/>
          </a:p>
        </p:txBody>
      </p:sp>
      <p:sp>
        <p:nvSpPr>
          <p:cNvPr id="14" name="TextBox 20"/>
          <p:cNvSpPr txBox="1"/>
          <p:nvPr/>
        </p:nvSpPr>
        <p:spPr>
          <a:xfrm>
            <a:off x="2804601" y="1293850"/>
            <a:ext cx="650176"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개발 지원</a:t>
            </a:r>
            <a:endParaRPr dirty="0"/>
          </a:p>
        </p:txBody>
      </p:sp>
      <p:sp>
        <p:nvSpPr>
          <p:cNvPr id="15" name="TextBox 21"/>
          <p:cNvSpPr txBox="1"/>
          <p:nvPr/>
        </p:nvSpPr>
        <p:spPr>
          <a:xfrm>
            <a:off x="3805454" y="1293850"/>
            <a:ext cx="348811"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권한</a:t>
            </a:r>
            <a:endParaRPr dirty="0"/>
          </a:p>
        </p:txBody>
      </p:sp>
      <p:sp>
        <p:nvSpPr>
          <p:cNvPr id="22" name="Breadcrumbs"/>
          <p:cNvSpPr txBox="1"/>
          <p:nvPr/>
        </p:nvSpPr>
        <p:spPr>
          <a:xfrm>
            <a:off x="7013999" y="1334588"/>
            <a:ext cx="1068659" cy="15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2399" tIns="32399" rIns="32399" bIns="32399">
            <a:spAutoFit/>
          </a:bodyPr>
          <a:lstStyle>
            <a:lvl1pPr>
              <a:defRPr sz="600">
                <a:solidFill>
                  <a:srgbClr val="5F5F5F"/>
                </a:solidFill>
              </a:defRPr>
            </a:lvl1pPr>
          </a:lstStyle>
          <a:p>
            <a:r>
              <a:t>Home  »  1 Depth  »  2 Depth</a:t>
            </a:r>
          </a:p>
        </p:txBody>
      </p:sp>
      <p:sp>
        <p:nvSpPr>
          <p:cNvPr id="26" name="TextBox 53"/>
          <p:cNvSpPr txBox="1"/>
          <p:nvPr/>
        </p:nvSpPr>
        <p:spPr>
          <a:xfrm>
            <a:off x="7528630" y="813923"/>
            <a:ext cx="502700"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b="1" u="sng"/>
            </a:lvl1pPr>
          </a:lstStyle>
          <a:p>
            <a:r>
              <a:rPr lang="ko-KR" altLang="en-US" dirty="0" smtClean="0"/>
              <a:t>개인정보</a:t>
            </a:r>
            <a:endParaRPr dirty="0"/>
          </a:p>
        </p:txBody>
      </p:sp>
      <p:sp>
        <p:nvSpPr>
          <p:cNvPr id="31" name="직선 연결선 2"/>
          <p:cNvSpPr/>
          <p:nvPr/>
        </p:nvSpPr>
        <p:spPr>
          <a:xfrm>
            <a:off x="861646" y="1659168"/>
            <a:ext cx="7260038" cy="1"/>
          </a:xfrm>
          <a:prstGeom prst="line">
            <a:avLst/>
          </a:prstGeom>
          <a:ln w="6350">
            <a:solidFill>
              <a:srgbClr val="404040"/>
            </a:solidFill>
            <a:miter/>
          </a:ln>
        </p:spPr>
        <p:txBody>
          <a:bodyPr lIns="45719" rIns="45719"/>
          <a:lstStyle/>
          <a:p>
            <a:endParaRPr/>
          </a:p>
        </p:txBody>
      </p:sp>
      <p:grpSp>
        <p:nvGrpSpPr>
          <p:cNvPr id="154" name="Google Shape;426;p17"/>
          <p:cNvGrpSpPr/>
          <p:nvPr/>
        </p:nvGrpSpPr>
        <p:grpSpPr>
          <a:xfrm>
            <a:off x="7098330" y="-2453203"/>
            <a:ext cx="860599" cy="270478"/>
            <a:chOff x="-1" y="0"/>
            <a:chExt cx="1260002" cy="360000"/>
          </a:xfrm>
        </p:grpSpPr>
        <p:sp>
          <p:nvSpPr>
            <p:cNvPr id="155"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56" name="Destination"/>
            <p:cNvSpPr txBox="1"/>
            <p:nvPr/>
          </p:nvSpPr>
          <p:spPr>
            <a:xfrm>
              <a:off x="52074" y="46896"/>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개발지원</a:t>
              </a:r>
              <a:endParaRPr sz="700" dirty="0"/>
            </a:p>
          </p:txBody>
        </p:sp>
      </p:grpSp>
      <p:cxnSp>
        <p:nvCxnSpPr>
          <p:cNvPr id="157" name="직선 연결선 156"/>
          <p:cNvCxnSpPr/>
          <p:nvPr/>
        </p:nvCxnSpPr>
        <p:spPr>
          <a:xfrm flipH="1">
            <a:off x="7530912" y="-2261406"/>
            <a:ext cx="4" cy="313943"/>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grpSp>
        <p:nvGrpSpPr>
          <p:cNvPr id="158" name="Google Shape;428;p17"/>
          <p:cNvGrpSpPr/>
          <p:nvPr/>
        </p:nvGrpSpPr>
        <p:grpSpPr>
          <a:xfrm>
            <a:off x="7096823" y="-2003019"/>
            <a:ext cx="860600" cy="300347"/>
            <a:chOff x="-1" y="0"/>
            <a:chExt cx="1260002" cy="360000"/>
          </a:xfrm>
          <a:solidFill>
            <a:schemeClr val="tx2">
              <a:lumMod val="40000"/>
              <a:lumOff val="60000"/>
            </a:schemeClr>
          </a:solidFill>
        </p:grpSpPr>
        <p:sp>
          <p:nvSpPr>
            <p:cNvPr id="159"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0" name="Traits"/>
            <p:cNvSpPr txBox="1"/>
            <p:nvPr/>
          </p:nvSpPr>
          <p:spPr>
            <a:xfrm>
              <a:off x="52074" y="69353"/>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문의</a:t>
              </a:r>
              <a:endParaRPr sz="600" dirty="0">
                <a:solidFill>
                  <a:schemeClr val="tx1"/>
                </a:solidFill>
              </a:endParaRPr>
            </a:p>
          </p:txBody>
        </p:sp>
      </p:grpSp>
      <p:grpSp>
        <p:nvGrpSpPr>
          <p:cNvPr id="161" name="Google Shape;428;p17"/>
          <p:cNvGrpSpPr/>
          <p:nvPr/>
        </p:nvGrpSpPr>
        <p:grpSpPr>
          <a:xfrm>
            <a:off x="7096163" y="-1505031"/>
            <a:ext cx="860600" cy="300347"/>
            <a:chOff x="-1" y="0"/>
            <a:chExt cx="1260002" cy="360000"/>
          </a:xfrm>
          <a:solidFill>
            <a:schemeClr val="tx2">
              <a:lumMod val="40000"/>
              <a:lumOff val="60000"/>
            </a:schemeClr>
          </a:solidFill>
        </p:grpSpPr>
        <p:sp>
          <p:nvSpPr>
            <p:cNvPr id="162"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3" name="Traits"/>
            <p:cNvSpPr txBox="1"/>
            <p:nvPr/>
          </p:nvSpPr>
          <p:spPr>
            <a:xfrm>
              <a:off x="52074" y="69353"/>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가이드</a:t>
              </a:r>
              <a:endParaRPr sz="600" dirty="0">
                <a:solidFill>
                  <a:schemeClr val="tx1"/>
                </a:solidFill>
              </a:endParaRPr>
            </a:p>
          </p:txBody>
        </p:sp>
      </p:grpSp>
      <p:grpSp>
        <p:nvGrpSpPr>
          <p:cNvPr id="164" name="Google Shape;428;p17"/>
          <p:cNvGrpSpPr/>
          <p:nvPr/>
        </p:nvGrpSpPr>
        <p:grpSpPr>
          <a:xfrm>
            <a:off x="7096163" y="-1018334"/>
            <a:ext cx="860600" cy="300347"/>
            <a:chOff x="-1" y="0"/>
            <a:chExt cx="1260002" cy="360000"/>
          </a:xfrm>
          <a:solidFill>
            <a:schemeClr val="tx2">
              <a:lumMod val="40000"/>
              <a:lumOff val="60000"/>
            </a:schemeClr>
          </a:solidFill>
        </p:grpSpPr>
        <p:sp>
          <p:nvSpPr>
            <p:cNvPr id="165"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6" name="Traits"/>
            <p:cNvSpPr txBox="1"/>
            <p:nvPr/>
          </p:nvSpPr>
          <p:spPr>
            <a:xfrm>
              <a:off x="52074" y="14018"/>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인프라  이용</a:t>
              </a:r>
              <a:endParaRPr lang="en-US" altLang="ko-KR" sz="600" dirty="0" smtClean="0">
                <a:solidFill>
                  <a:schemeClr val="tx1"/>
                </a:solidFill>
              </a:endParaRPr>
            </a:p>
            <a:p>
              <a:r>
                <a:rPr lang="ko-KR" altLang="en-US" sz="600" dirty="0" smtClean="0">
                  <a:solidFill>
                    <a:schemeClr val="tx1"/>
                  </a:solidFill>
                </a:rPr>
                <a:t>가이드</a:t>
              </a:r>
              <a:endParaRPr sz="600" dirty="0">
                <a:solidFill>
                  <a:schemeClr val="tx1"/>
                </a:solidFill>
              </a:endParaRPr>
            </a:p>
          </p:txBody>
        </p:sp>
      </p:grpSp>
      <p:grpSp>
        <p:nvGrpSpPr>
          <p:cNvPr id="167" name="Google Shape;428;p17"/>
          <p:cNvGrpSpPr/>
          <p:nvPr/>
        </p:nvGrpSpPr>
        <p:grpSpPr>
          <a:xfrm>
            <a:off x="7105315" y="-534710"/>
            <a:ext cx="860600" cy="300347"/>
            <a:chOff x="-1" y="0"/>
            <a:chExt cx="1260002" cy="360000"/>
          </a:xfrm>
          <a:solidFill>
            <a:schemeClr val="tx2">
              <a:lumMod val="40000"/>
              <a:lumOff val="60000"/>
            </a:schemeClr>
          </a:solidFill>
        </p:grpSpPr>
        <p:sp>
          <p:nvSpPr>
            <p:cNvPr id="168"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9" name="Traits"/>
            <p:cNvSpPr txBox="1"/>
            <p:nvPr/>
          </p:nvSpPr>
          <p:spPr>
            <a:xfrm>
              <a:off x="52074" y="14018"/>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환경 </a:t>
              </a:r>
              <a:endParaRPr lang="en-US" altLang="ko-KR" sz="600" dirty="0" smtClean="0">
                <a:solidFill>
                  <a:schemeClr val="tx1"/>
                </a:solidFill>
              </a:endParaRPr>
            </a:p>
            <a:p>
              <a:r>
                <a:rPr lang="ko-KR" altLang="en-US" sz="600" dirty="0" smtClean="0">
                  <a:solidFill>
                    <a:schemeClr val="tx1"/>
                  </a:solidFill>
                </a:rPr>
                <a:t>구성 가이드</a:t>
              </a:r>
              <a:endParaRPr sz="600" dirty="0">
                <a:solidFill>
                  <a:schemeClr val="tx1"/>
                </a:solidFill>
              </a:endParaRPr>
            </a:p>
          </p:txBody>
        </p:sp>
      </p:grpSp>
      <p:grpSp>
        <p:nvGrpSpPr>
          <p:cNvPr id="170" name="Google Shape;426;p17"/>
          <p:cNvGrpSpPr/>
          <p:nvPr/>
        </p:nvGrpSpPr>
        <p:grpSpPr>
          <a:xfrm>
            <a:off x="3851841" y="-1555227"/>
            <a:ext cx="860599" cy="307734"/>
            <a:chOff x="-1" y="-24791"/>
            <a:chExt cx="1260002" cy="409587"/>
          </a:xfrm>
        </p:grpSpPr>
        <p:sp>
          <p:nvSpPr>
            <p:cNvPr id="171"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72" name="Destination"/>
            <p:cNvSpPr txBox="1"/>
            <p:nvPr/>
          </p:nvSpPr>
          <p:spPr>
            <a:xfrm>
              <a:off x="52074" y="-24791"/>
              <a:ext cx="1155852" cy="4095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서비스 개발 신청 관리</a:t>
              </a:r>
              <a:endParaRPr sz="700" dirty="0"/>
            </a:p>
          </p:txBody>
        </p:sp>
      </p:grpSp>
      <p:grpSp>
        <p:nvGrpSpPr>
          <p:cNvPr id="173" name="Google Shape;426;p17"/>
          <p:cNvGrpSpPr/>
          <p:nvPr/>
        </p:nvGrpSpPr>
        <p:grpSpPr>
          <a:xfrm>
            <a:off x="2413851" y="-1547941"/>
            <a:ext cx="860599" cy="270478"/>
            <a:chOff x="-1" y="0"/>
            <a:chExt cx="1260002" cy="360000"/>
          </a:xfrm>
        </p:grpSpPr>
        <p:sp>
          <p:nvSpPr>
            <p:cNvPr id="174"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75" name="Destination"/>
            <p:cNvSpPr txBox="1"/>
            <p:nvPr/>
          </p:nvSpPr>
          <p:spPr>
            <a:xfrm>
              <a:off x="52074" y="46896"/>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인프라 관리</a:t>
              </a:r>
              <a:endParaRPr sz="700" dirty="0"/>
            </a:p>
          </p:txBody>
        </p:sp>
      </p:grpSp>
      <p:sp>
        <p:nvSpPr>
          <p:cNvPr id="192" name="TextBox 21"/>
          <p:cNvSpPr txBox="1"/>
          <p:nvPr/>
        </p:nvSpPr>
        <p:spPr>
          <a:xfrm>
            <a:off x="5755423" y="1293850"/>
            <a:ext cx="778416"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이용 가이드</a:t>
            </a:r>
            <a:endParaRPr dirty="0"/>
          </a:p>
        </p:txBody>
      </p:sp>
      <p:grpSp>
        <p:nvGrpSpPr>
          <p:cNvPr id="194" name="그룹 73"/>
          <p:cNvGrpSpPr/>
          <p:nvPr/>
        </p:nvGrpSpPr>
        <p:grpSpPr>
          <a:xfrm>
            <a:off x="1905678" y="7874599"/>
            <a:ext cx="2008273" cy="540060"/>
            <a:chOff x="748483" y="980728"/>
            <a:chExt cx="2008273" cy="540060"/>
          </a:xfrm>
        </p:grpSpPr>
        <p:sp>
          <p:nvSpPr>
            <p:cNvPr id="195" name="오각형 194"/>
            <p:cNvSpPr/>
            <p:nvPr/>
          </p:nvSpPr>
          <p:spPr bwMode="auto">
            <a:xfrm>
              <a:off x="748483" y="980728"/>
              <a:ext cx="2008273" cy="540060"/>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196" name="TextBox 195"/>
            <p:cNvSpPr txBox="1"/>
            <p:nvPr/>
          </p:nvSpPr>
          <p:spPr>
            <a:xfrm>
              <a:off x="1604628" y="1197846"/>
              <a:ext cx="639919" cy="230832"/>
            </a:xfrm>
            <a:prstGeom prst="rect">
              <a:avLst/>
            </a:prstGeom>
            <a:noFill/>
          </p:spPr>
          <p:txBody>
            <a:bodyPr wrap="none" rtlCol="0">
              <a:spAutoFit/>
            </a:bodyPr>
            <a:lstStyle/>
            <a:p>
              <a:r>
                <a:rPr lang="ko-KR" altLang="en-US" sz="900" b="1" dirty="0" smtClean="0"/>
                <a:t>약관동의</a:t>
              </a:r>
              <a:endParaRPr lang="ko-KR" altLang="en-US" sz="900" b="1" dirty="0"/>
            </a:p>
          </p:txBody>
        </p:sp>
        <p:sp>
          <p:nvSpPr>
            <p:cNvPr id="197" name="TextBox 196"/>
            <p:cNvSpPr txBox="1"/>
            <p:nvPr/>
          </p:nvSpPr>
          <p:spPr>
            <a:xfrm>
              <a:off x="1616779" y="1081916"/>
              <a:ext cx="526106" cy="200055"/>
            </a:xfrm>
            <a:prstGeom prst="rect">
              <a:avLst/>
            </a:prstGeom>
            <a:no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198" name="Panel"/>
            <p:cNvSpPr>
              <a:spLocks/>
            </p:cNvSpPr>
            <p:nvPr/>
          </p:nvSpPr>
          <p:spPr bwMode="auto">
            <a:xfrm>
              <a:off x="848544" y="1081916"/>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199" name="그룹 74"/>
          <p:cNvGrpSpPr/>
          <p:nvPr/>
        </p:nvGrpSpPr>
        <p:grpSpPr>
          <a:xfrm>
            <a:off x="6298167" y="7874599"/>
            <a:ext cx="2008273" cy="540060"/>
            <a:chOff x="748483" y="980728"/>
            <a:chExt cx="2008273" cy="540060"/>
          </a:xfrm>
        </p:grpSpPr>
        <p:sp>
          <p:nvSpPr>
            <p:cNvPr id="200" name="오각형 199"/>
            <p:cNvSpPr/>
            <p:nvPr/>
          </p:nvSpPr>
          <p:spPr bwMode="auto">
            <a:xfrm>
              <a:off x="748483" y="980728"/>
              <a:ext cx="2008273" cy="540060"/>
            </a:xfrm>
            <a:prstGeom prst="homePlate">
              <a:avLst/>
            </a:prstGeom>
            <a:noFill/>
            <a:ln w="3175" algn="ctr">
              <a:solidFill>
                <a:schemeClr val="tx1">
                  <a:lumMod val="50000"/>
                  <a:lumOff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201" name="TextBox 200"/>
            <p:cNvSpPr txBox="1"/>
            <p:nvPr/>
          </p:nvSpPr>
          <p:spPr>
            <a:xfrm>
              <a:off x="1604628" y="1197846"/>
              <a:ext cx="639919" cy="230832"/>
            </a:xfrm>
            <a:prstGeom prst="rect">
              <a:avLst/>
            </a:prstGeom>
            <a:noFill/>
          </p:spPr>
          <p:txBody>
            <a:bodyPr wrap="none" rtlCol="0">
              <a:spAutoFit/>
            </a:bodyPr>
            <a:lstStyle/>
            <a:p>
              <a:r>
                <a:rPr lang="ko-KR" altLang="en-US" sz="900" b="1" dirty="0" smtClean="0"/>
                <a:t>가입완료</a:t>
              </a:r>
              <a:endParaRPr lang="ko-KR" altLang="en-US" sz="900" b="1" dirty="0"/>
            </a:p>
          </p:txBody>
        </p:sp>
        <p:sp>
          <p:nvSpPr>
            <p:cNvPr id="202" name="TextBox 201"/>
            <p:cNvSpPr txBox="1"/>
            <p:nvPr/>
          </p:nvSpPr>
          <p:spPr>
            <a:xfrm>
              <a:off x="1616779" y="1081916"/>
              <a:ext cx="510076" cy="200055"/>
            </a:xfrm>
            <a:prstGeom prst="rect">
              <a:avLst/>
            </a:prstGeom>
            <a:noFill/>
          </p:spPr>
          <p:txBody>
            <a:bodyPr wrap="none" rtlCol="0">
              <a:spAutoFit/>
            </a:bodyPr>
            <a:lstStyle/>
            <a:p>
              <a:r>
                <a:rPr lang="en-US" altLang="ko-KR" sz="700" dirty="0" smtClean="0">
                  <a:latin typeface="+mj-ea"/>
                  <a:ea typeface="+mj-ea"/>
                </a:rPr>
                <a:t>STEP 03</a:t>
              </a:r>
              <a:endParaRPr lang="ko-KR" altLang="en-US" sz="700" dirty="0">
                <a:latin typeface="+mj-ea"/>
                <a:ea typeface="+mj-ea"/>
              </a:endParaRPr>
            </a:p>
          </p:txBody>
        </p:sp>
        <p:sp>
          <p:nvSpPr>
            <p:cNvPr id="203" name="Panel"/>
            <p:cNvSpPr>
              <a:spLocks/>
            </p:cNvSpPr>
            <p:nvPr/>
          </p:nvSpPr>
          <p:spPr bwMode="auto">
            <a:xfrm>
              <a:off x="848544" y="1081916"/>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204" name="그룹 203"/>
          <p:cNvGrpSpPr/>
          <p:nvPr/>
        </p:nvGrpSpPr>
        <p:grpSpPr>
          <a:xfrm>
            <a:off x="3937804" y="7874599"/>
            <a:ext cx="2347981" cy="538417"/>
            <a:chOff x="2780609" y="908720"/>
            <a:chExt cx="2347981" cy="538417"/>
          </a:xfrm>
        </p:grpSpPr>
        <p:sp>
          <p:nvSpPr>
            <p:cNvPr id="205" name="오각형 204"/>
            <p:cNvSpPr/>
            <p:nvPr/>
          </p:nvSpPr>
          <p:spPr bwMode="auto">
            <a:xfrm>
              <a:off x="2780609" y="908720"/>
              <a:ext cx="2347981" cy="538417"/>
            </a:xfrm>
            <a:prstGeom prst="homePlate">
              <a:avLst/>
            </a:prstGeom>
            <a:solidFill>
              <a:schemeClr val="bg1"/>
            </a:solidFill>
            <a:ln w="3175" algn="ctr">
              <a:solidFill>
                <a:schemeClr val="tx1"/>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206" name="TextBox 205"/>
            <p:cNvSpPr txBox="1"/>
            <p:nvPr/>
          </p:nvSpPr>
          <p:spPr>
            <a:xfrm>
              <a:off x="3648905" y="1125838"/>
              <a:ext cx="1273105" cy="230832"/>
            </a:xfrm>
            <a:prstGeom prst="rect">
              <a:avLst/>
            </a:prstGeom>
            <a:noFill/>
          </p:spPr>
          <p:txBody>
            <a:bodyPr wrap="none" rtlCol="0">
              <a:spAutoFit/>
            </a:bodyPr>
            <a:lstStyle/>
            <a:p>
              <a:r>
                <a:rPr lang="ko-KR" altLang="en-US" sz="900" b="1" dirty="0" smtClean="0"/>
                <a:t>본인인증 및 정보입력</a:t>
              </a:r>
              <a:endParaRPr lang="ko-KR" altLang="en-US" sz="900" b="1" dirty="0"/>
            </a:p>
          </p:txBody>
        </p:sp>
        <p:sp>
          <p:nvSpPr>
            <p:cNvPr id="207" name="TextBox 206"/>
            <p:cNvSpPr txBox="1"/>
            <p:nvPr/>
          </p:nvSpPr>
          <p:spPr>
            <a:xfrm>
              <a:off x="3661056" y="1009908"/>
              <a:ext cx="510076" cy="200055"/>
            </a:xfrm>
            <a:prstGeom prst="rect">
              <a:avLst/>
            </a:prstGeom>
            <a:noFill/>
          </p:spPr>
          <p:txBody>
            <a:bodyPr wrap="none" rtlCol="0">
              <a:spAutoFit/>
            </a:bodyPr>
            <a:lstStyle/>
            <a:p>
              <a:r>
                <a:rPr lang="en-US" altLang="ko-KR" sz="700" dirty="0" smtClean="0">
                  <a:latin typeface="+mj-ea"/>
                  <a:ea typeface="+mj-ea"/>
                </a:rPr>
                <a:t>STEP 02</a:t>
              </a:r>
              <a:endParaRPr lang="ko-KR" altLang="en-US" sz="700" dirty="0">
                <a:latin typeface="+mj-ea"/>
                <a:ea typeface="+mj-ea"/>
              </a:endParaRPr>
            </a:p>
          </p:txBody>
        </p:sp>
        <p:sp>
          <p:nvSpPr>
            <p:cNvPr id="208" name="Panel"/>
            <p:cNvSpPr>
              <a:spLocks/>
            </p:cNvSpPr>
            <p:nvPr/>
          </p:nvSpPr>
          <p:spPr bwMode="auto">
            <a:xfrm>
              <a:off x="2892821" y="1009908"/>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209" name="그룹 73"/>
          <p:cNvGrpSpPr/>
          <p:nvPr/>
        </p:nvGrpSpPr>
        <p:grpSpPr>
          <a:xfrm>
            <a:off x="3708303" y="7200042"/>
            <a:ext cx="1608287" cy="253916"/>
            <a:chOff x="748483" y="1123800"/>
            <a:chExt cx="2008273" cy="253916"/>
          </a:xfrm>
        </p:grpSpPr>
        <p:sp>
          <p:nvSpPr>
            <p:cNvPr id="210" name="오각형 209"/>
            <p:cNvSpPr/>
            <p:nvPr/>
          </p:nvSpPr>
          <p:spPr bwMode="auto">
            <a:xfrm>
              <a:off x="748483" y="1123800"/>
              <a:ext cx="2008273" cy="253916"/>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sz="700">
                <a:ea typeface="돋움" pitchFamily="50" charset="-127"/>
              </a:endParaRPr>
            </a:p>
          </p:txBody>
        </p:sp>
        <p:sp>
          <p:nvSpPr>
            <p:cNvPr id="212" name="TextBox 211"/>
            <p:cNvSpPr txBox="1"/>
            <p:nvPr/>
          </p:nvSpPr>
          <p:spPr>
            <a:xfrm>
              <a:off x="1655266" y="1174382"/>
              <a:ext cx="542136" cy="200055"/>
            </a:xfrm>
            <a:prstGeom prst="rect">
              <a:avLst/>
            </a:prstGeom>
            <a:no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213" name="Panel"/>
            <p:cNvSpPr>
              <a:spLocks/>
            </p:cNvSpPr>
            <p:nvPr/>
          </p:nvSpPr>
          <p:spPr bwMode="auto">
            <a:xfrm>
              <a:off x="874202" y="1180379"/>
              <a:ext cx="644876" cy="158238"/>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grpSp>
        <p:nvGrpSpPr>
          <p:cNvPr id="234" name="그룹 73"/>
          <p:cNvGrpSpPr/>
          <p:nvPr/>
        </p:nvGrpSpPr>
        <p:grpSpPr>
          <a:xfrm>
            <a:off x="6278161" y="7223693"/>
            <a:ext cx="1160330" cy="253916"/>
            <a:chOff x="748483" y="1123800"/>
            <a:chExt cx="2008273" cy="253916"/>
          </a:xfrm>
        </p:grpSpPr>
        <p:sp>
          <p:nvSpPr>
            <p:cNvPr id="235" name="오각형 234"/>
            <p:cNvSpPr/>
            <p:nvPr/>
          </p:nvSpPr>
          <p:spPr bwMode="auto">
            <a:xfrm>
              <a:off x="748483" y="1123800"/>
              <a:ext cx="2008273" cy="253916"/>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sz="700">
                <a:ea typeface="돋움" pitchFamily="50" charset="-127"/>
              </a:endParaRPr>
            </a:p>
          </p:txBody>
        </p:sp>
        <p:sp>
          <p:nvSpPr>
            <p:cNvPr id="236" name="TextBox 235"/>
            <p:cNvSpPr txBox="1"/>
            <p:nvPr/>
          </p:nvSpPr>
          <p:spPr>
            <a:xfrm>
              <a:off x="1655266" y="1174382"/>
              <a:ext cx="542136" cy="200055"/>
            </a:xfrm>
            <a:prstGeom prst="rect">
              <a:avLst/>
            </a:prstGeom>
            <a:no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237" name="Panel"/>
            <p:cNvSpPr>
              <a:spLocks/>
            </p:cNvSpPr>
            <p:nvPr/>
          </p:nvSpPr>
          <p:spPr bwMode="auto">
            <a:xfrm>
              <a:off x="874202" y="1180379"/>
              <a:ext cx="644876" cy="158238"/>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grpSp>
        <p:nvGrpSpPr>
          <p:cNvPr id="250" name="Google Shape;428;p17"/>
          <p:cNvGrpSpPr/>
          <p:nvPr/>
        </p:nvGrpSpPr>
        <p:grpSpPr>
          <a:xfrm>
            <a:off x="9016282" y="-1726118"/>
            <a:ext cx="860600" cy="300347"/>
            <a:chOff x="-1" y="0"/>
            <a:chExt cx="1260002" cy="360000"/>
          </a:xfrm>
          <a:solidFill>
            <a:schemeClr val="tx2">
              <a:lumMod val="40000"/>
              <a:lumOff val="60000"/>
            </a:schemeClr>
          </a:solidFill>
        </p:grpSpPr>
        <p:sp>
          <p:nvSpPr>
            <p:cNvPr id="251"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52"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개발 </a:t>
              </a:r>
              <a:endParaRPr lang="en-US" altLang="ko-KR" sz="600" dirty="0" smtClean="0">
                <a:solidFill>
                  <a:schemeClr val="tx1"/>
                </a:solidFill>
              </a:endParaRPr>
            </a:p>
            <a:p>
              <a:r>
                <a:rPr lang="ko-KR" altLang="en-US" sz="600" dirty="0" smtClean="0">
                  <a:solidFill>
                    <a:schemeClr val="tx1"/>
                  </a:solidFill>
                </a:rPr>
                <a:t>계획 관리</a:t>
              </a:r>
              <a:endParaRPr sz="600" dirty="0">
                <a:solidFill>
                  <a:schemeClr val="tx1"/>
                </a:solidFill>
              </a:endParaRPr>
            </a:p>
          </p:txBody>
        </p:sp>
      </p:grpSp>
      <p:grpSp>
        <p:nvGrpSpPr>
          <p:cNvPr id="253" name="Google Shape;428;p17"/>
          <p:cNvGrpSpPr/>
          <p:nvPr/>
        </p:nvGrpSpPr>
        <p:grpSpPr>
          <a:xfrm>
            <a:off x="9020064" y="-1250648"/>
            <a:ext cx="860600" cy="300347"/>
            <a:chOff x="-1" y="0"/>
            <a:chExt cx="1260002" cy="360000"/>
          </a:xfrm>
          <a:solidFill>
            <a:schemeClr val="tx2">
              <a:lumMod val="40000"/>
              <a:lumOff val="60000"/>
            </a:schemeClr>
          </a:solidFill>
        </p:grpSpPr>
        <p:sp>
          <p:nvSpPr>
            <p:cNvPr id="254"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55"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테스트 </a:t>
              </a:r>
              <a:endParaRPr lang="en-US" altLang="ko-KR" sz="600" dirty="0" smtClean="0">
                <a:solidFill>
                  <a:schemeClr val="tx1"/>
                </a:solidFill>
              </a:endParaRPr>
            </a:p>
            <a:p>
              <a:r>
                <a:rPr lang="ko-KR" altLang="en-US" sz="600" dirty="0" smtClean="0">
                  <a:solidFill>
                    <a:schemeClr val="tx1"/>
                  </a:solidFill>
                </a:rPr>
                <a:t>배포 관리</a:t>
              </a:r>
              <a:endParaRPr sz="600" dirty="0">
                <a:solidFill>
                  <a:schemeClr val="tx1"/>
                </a:solidFill>
              </a:endParaRPr>
            </a:p>
          </p:txBody>
        </p:sp>
      </p:grpSp>
      <p:grpSp>
        <p:nvGrpSpPr>
          <p:cNvPr id="256" name="Google Shape;428;p17"/>
          <p:cNvGrpSpPr/>
          <p:nvPr/>
        </p:nvGrpSpPr>
        <p:grpSpPr>
          <a:xfrm>
            <a:off x="9016282" y="-788736"/>
            <a:ext cx="860600" cy="300347"/>
            <a:chOff x="-1" y="0"/>
            <a:chExt cx="1260002" cy="360000"/>
          </a:xfrm>
          <a:solidFill>
            <a:schemeClr val="tx2">
              <a:lumMod val="40000"/>
              <a:lumOff val="60000"/>
            </a:schemeClr>
          </a:solidFill>
        </p:grpSpPr>
        <p:sp>
          <p:nvSpPr>
            <p:cNvPr id="257"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58"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운영 </a:t>
              </a:r>
              <a:endParaRPr lang="en-US" altLang="ko-KR" sz="600" dirty="0" smtClean="0">
                <a:solidFill>
                  <a:schemeClr val="tx1"/>
                </a:solidFill>
              </a:endParaRPr>
            </a:p>
            <a:p>
              <a:r>
                <a:rPr lang="ko-KR" altLang="en-US" sz="600" dirty="0" smtClean="0">
                  <a:solidFill>
                    <a:schemeClr val="tx1"/>
                  </a:solidFill>
                </a:rPr>
                <a:t>배포 관리</a:t>
              </a:r>
              <a:endParaRPr sz="600" dirty="0">
                <a:solidFill>
                  <a:schemeClr val="tx1"/>
                </a:solidFill>
              </a:endParaRPr>
            </a:p>
          </p:txBody>
        </p:sp>
      </p:grpSp>
      <p:grpSp>
        <p:nvGrpSpPr>
          <p:cNvPr id="259" name="Google Shape;428;p17"/>
          <p:cNvGrpSpPr/>
          <p:nvPr/>
        </p:nvGrpSpPr>
        <p:grpSpPr>
          <a:xfrm>
            <a:off x="9012817" y="-2217957"/>
            <a:ext cx="860600" cy="300347"/>
            <a:chOff x="-1" y="0"/>
            <a:chExt cx="1260002" cy="360000"/>
          </a:xfrm>
          <a:solidFill>
            <a:schemeClr val="tx2">
              <a:lumMod val="40000"/>
              <a:lumOff val="60000"/>
            </a:schemeClr>
          </a:solidFill>
        </p:grpSpPr>
        <p:sp>
          <p:nvSpPr>
            <p:cNvPr id="260"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61" name="Traits"/>
            <p:cNvSpPr txBox="1"/>
            <p:nvPr/>
          </p:nvSpPr>
          <p:spPr>
            <a:xfrm>
              <a:off x="52074" y="69354"/>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개발 관리</a:t>
              </a:r>
              <a:endParaRPr sz="600" dirty="0">
                <a:solidFill>
                  <a:schemeClr val="tx1"/>
                </a:solidFill>
              </a:endParaRPr>
            </a:p>
          </p:txBody>
        </p:sp>
      </p:grpSp>
      <p:sp>
        <p:nvSpPr>
          <p:cNvPr id="265" name="Tab 1"/>
          <p:cNvSpPr/>
          <p:nvPr/>
        </p:nvSpPr>
        <p:spPr>
          <a:xfrm>
            <a:off x="1848169" y="8938347"/>
            <a:ext cx="962008" cy="216024"/>
          </a:xfrm>
          <a:prstGeom prst="round2SameRect">
            <a:avLst/>
          </a:prstGeom>
          <a:solidFill>
            <a:srgbClr val="FFFFFF"/>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b="1" dirty="0" smtClean="0">
                <a:solidFill>
                  <a:srgbClr val="333333"/>
                </a:solidFill>
                <a:latin typeface="Calibri" pitchFamily="34" charset="0"/>
                <a:cs typeface="Calibri" pitchFamily="34" charset="0"/>
              </a:rPr>
              <a:t>전체현황</a:t>
            </a:r>
            <a:endParaRPr lang="en-US" sz="800" b="1" dirty="0">
              <a:solidFill>
                <a:srgbClr val="333333"/>
              </a:solidFill>
              <a:latin typeface="Calibri" pitchFamily="34" charset="0"/>
              <a:cs typeface="Calibri" pitchFamily="34" charset="0"/>
            </a:endParaRPr>
          </a:p>
        </p:txBody>
      </p:sp>
      <p:sp>
        <p:nvSpPr>
          <p:cNvPr id="266" name="Tab 2"/>
          <p:cNvSpPr/>
          <p:nvPr/>
        </p:nvSpPr>
        <p:spPr>
          <a:xfrm>
            <a:off x="2858707" y="8938347"/>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최신 </a:t>
            </a:r>
            <a:r>
              <a:rPr lang="ko-KR" altLang="en-US" sz="800" dirty="0" err="1">
                <a:solidFill>
                  <a:srgbClr val="333333"/>
                </a:solidFill>
                <a:latin typeface="Calibri" pitchFamily="34" charset="0"/>
                <a:cs typeface="Calibri" pitchFamily="34" charset="0"/>
              </a:rPr>
              <a:t>컨텐츠</a:t>
            </a:r>
            <a:endParaRPr lang="ko-KR" altLang="en-US" sz="800" dirty="0">
              <a:solidFill>
                <a:srgbClr val="333333"/>
              </a:solidFill>
              <a:latin typeface="Calibri" pitchFamily="34" charset="0"/>
              <a:cs typeface="Calibri" pitchFamily="34" charset="0"/>
            </a:endParaRPr>
          </a:p>
        </p:txBody>
      </p:sp>
      <p:cxnSp>
        <p:nvCxnSpPr>
          <p:cNvPr id="267" name="Active Tab Marker"/>
          <p:cNvCxnSpPr>
            <a:cxnSpLocks/>
          </p:cNvCxnSpPr>
          <p:nvPr/>
        </p:nvCxnSpPr>
        <p:spPr bwMode="auto">
          <a:xfrm>
            <a:off x="1855881" y="9154371"/>
            <a:ext cx="946584" cy="0"/>
          </a:xfrm>
          <a:prstGeom prst="line">
            <a:avLst/>
          </a:prstGeom>
          <a:ln w="6350" cap="sq" cmpd="sng" algn="ctr">
            <a:solidFill>
              <a:schemeClr val="bg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Tab 2"/>
          <p:cNvSpPr/>
          <p:nvPr/>
        </p:nvSpPr>
        <p:spPr>
          <a:xfrm>
            <a:off x="3604692" y="8935306"/>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클릭순위</a:t>
            </a:r>
          </a:p>
        </p:txBody>
      </p:sp>
      <p:sp>
        <p:nvSpPr>
          <p:cNvPr id="269" name="Tab 2"/>
          <p:cNvSpPr/>
          <p:nvPr/>
        </p:nvSpPr>
        <p:spPr>
          <a:xfrm>
            <a:off x="4356872" y="8932265"/>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err="1">
                <a:solidFill>
                  <a:srgbClr val="333333"/>
                </a:solidFill>
                <a:latin typeface="Calibri" pitchFamily="34" charset="0"/>
                <a:cs typeface="Calibri" pitchFamily="34" charset="0"/>
              </a:rPr>
              <a:t>댓글순위</a:t>
            </a:r>
            <a:endParaRPr lang="ko-KR" altLang="en-US" sz="800" dirty="0">
              <a:solidFill>
                <a:srgbClr val="333333"/>
              </a:solidFill>
              <a:latin typeface="Calibri" pitchFamily="34" charset="0"/>
              <a:cs typeface="Calibri" pitchFamily="34" charset="0"/>
            </a:endParaRPr>
          </a:p>
        </p:txBody>
      </p:sp>
      <p:sp>
        <p:nvSpPr>
          <p:cNvPr id="270" name="Tab 2"/>
          <p:cNvSpPr/>
          <p:nvPr/>
        </p:nvSpPr>
        <p:spPr>
          <a:xfrm>
            <a:off x="5096773" y="8937316"/>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스크랩순위</a:t>
            </a:r>
          </a:p>
        </p:txBody>
      </p:sp>
      <p:sp>
        <p:nvSpPr>
          <p:cNvPr id="271" name="Tab 2"/>
          <p:cNvSpPr/>
          <p:nvPr/>
        </p:nvSpPr>
        <p:spPr>
          <a:xfrm>
            <a:off x="5836938" y="8934275"/>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선물순위</a:t>
            </a:r>
          </a:p>
        </p:txBody>
      </p:sp>
      <p:sp>
        <p:nvSpPr>
          <p:cNvPr id="272" name="Tab 2"/>
          <p:cNvSpPr/>
          <p:nvPr/>
        </p:nvSpPr>
        <p:spPr>
          <a:xfrm>
            <a:off x="6581618" y="8937316"/>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smtClean="0">
                <a:solidFill>
                  <a:srgbClr val="333333"/>
                </a:solidFill>
                <a:latin typeface="Calibri" pitchFamily="34" charset="0"/>
                <a:cs typeface="Calibri" pitchFamily="34" charset="0"/>
              </a:rPr>
              <a:t>검색키워드</a:t>
            </a:r>
            <a:endParaRPr lang="ko-KR" altLang="en-US" sz="800" dirty="0">
              <a:solidFill>
                <a:srgbClr val="333333"/>
              </a:solidFill>
              <a:latin typeface="Calibri" pitchFamily="34" charset="0"/>
              <a:cs typeface="Calibri" pitchFamily="34" charset="0"/>
            </a:endParaRPr>
          </a:p>
        </p:txBody>
      </p:sp>
      <p:sp>
        <p:nvSpPr>
          <p:cNvPr id="273" name="Tab 2"/>
          <p:cNvSpPr/>
          <p:nvPr/>
        </p:nvSpPr>
        <p:spPr>
          <a:xfrm>
            <a:off x="7321783" y="8934275"/>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smtClean="0">
                <a:solidFill>
                  <a:srgbClr val="333333"/>
                </a:solidFill>
                <a:latin typeface="Calibri" pitchFamily="34" charset="0"/>
                <a:cs typeface="Calibri" pitchFamily="34" charset="0"/>
              </a:rPr>
              <a:t>출연강사</a:t>
            </a:r>
            <a:endParaRPr lang="ko-KR" altLang="en-US" sz="800" dirty="0">
              <a:solidFill>
                <a:srgbClr val="333333"/>
              </a:solidFill>
              <a:latin typeface="Calibri" pitchFamily="34" charset="0"/>
              <a:cs typeface="Calibri" pitchFamily="34" charset="0"/>
            </a:endParaRPr>
          </a:p>
        </p:txBody>
      </p:sp>
      <p:sp>
        <p:nvSpPr>
          <p:cNvPr id="287" name="TextBox 20"/>
          <p:cNvSpPr txBox="1"/>
          <p:nvPr/>
        </p:nvSpPr>
        <p:spPr>
          <a:xfrm>
            <a:off x="4547690" y="1301291"/>
            <a:ext cx="973983"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공지</a:t>
            </a:r>
            <a:r>
              <a:rPr lang="en-US" altLang="ko-KR" dirty="0" smtClean="0"/>
              <a:t>/</a:t>
            </a:r>
            <a:r>
              <a:rPr lang="ko-KR" altLang="en-US" dirty="0" smtClean="0"/>
              <a:t>자료</a:t>
            </a:r>
            <a:r>
              <a:rPr lang="en-US" altLang="ko-KR" dirty="0" smtClean="0"/>
              <a:t>/FAQ</a:t>
            </a:r>
            <a:endParaRPr dirty="0"/>
          </a:p>
        </p:txBody>
      </p:sp>
      <p:sp>
        <p:nvSpPr>
          <p:cNvPr id="139" name="직사각형 138"/>
          <p:cNvSpPr/>
          <p:nvPr/>
        </p:nvSpPr>
        <p:spPr bwMode="auto">
          <a:xfrm>
            <a:off x="1043852" y="7357913"/>
            <a:ext cx="681552" cy="232833"/>
          </a:xfrm>
          <a:prstGeom prst="rect">
            <a:avLst/>
          </a:prstGeom>
          <a:solidFill>
            <a:schemeClr val="accent2">
              <a:lumMod val="20000"/>
              <a:lumOff val="80000"/>
              <a:alpha val="63000"/>
            </a:schemeClr>
          </a:solidFill>
          <a:ln w="9525" algn="ctr">
            <a:solidFill>
              <a:srgbClr val="FF0000"/>
            </a:solidFill>
            <a:prstDash val="dash"/>
            <a:round/>
            <a:headEnd/>
            <a:tailEnd/>
          </a:ln>
          <a:extLst/>
        </p:spPr>
        <p:txBody>
          <a:bodyPr wrap="square" rtlCol="0" anchor="ctr">
            <a:no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140" name="직사각형 139"/>
          <p:cNvSpPr/>
          <p:nvPr/>
        </p:nvSpPr>
        <p:spPr bwMode="auto">
          <a:xfrm>
            <a:off x="981694" y="1304124"/>
            <a:ext cx="681552" cy="232833"/>
          </a:xfrm>
          <a:prstGeom prst="rect">
            <a:avLst/>
          </a:prstGeom>
          <a:solidFill>
            <a:schemeClr val="accent2">
              <a:lumMod val="20000"/>
              <a:lumOff val="80000"/>
              <a:alpha val="63000"/>
            </a:schemeClr>
          </a:solidFill>
          <a:ln w="9525" algn="ctr">
            <a:solidFill>
              <a:srgbClr val="FF0000"/>
            </a:solidFill>
            <a:prstDash val="dash"/>
            <a:round/>
            <a:headEnd/>
            <a:tailEnd/>
          </a:ln>
          <a:extLst/>
        </p:spPr>
        <p:txBody>
          <a:bodyPr wrap="square" rtlCol="0" anchor="ctr">
            <a:no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grpSp>
        <p:nvGrpSpPr>
          <p:cNvPr id="130" name="Rectangle 89"/>
          <p:cNvGrpSpPr/>
          <p:nvPr/>
        </p:nvGrpSpPr>
        <p:grpSpPr>
          <a:xfrm>
            <a:off x="147691" y="6306012"/>
            <a:ext cx="8653409" cy="211336"/>
            <a:chOff x="-1" y="-1"/>
            <a:chExt cx="754748" cy="186870"/>
          </a:xfrm>
          <a:solidFill>
            <a:schemeClr val="bg1">
              <a:lumMod val="85000"/>
            </a:schemeClr>
          </a:solidFill>
        </p:grpSpPr>
        <p:sp>
          <p:nvSpPr>
            <p:cNvPr id="131" name="직사각형"/>
            <p:cNvSpPr/>
            <p:nvPr/>
          </p:nvSpPr>
          <p:spPr>
            <a:xfrm>
              <a:off x="-1" y="-1"/>
              <a:ext cx="754748" cy="186870"/>
            </a:xfrm>
            <a:prstGeom prst="rect">
              <a:avLst/>
            </a:prstGeom>
            <a:grpFill/>
            <a:ln w="12700" cap="flat">
              <a:noFill/>
              <a:miter lim="400000"/>
            </a:ln>
            <a:effectLst/>
          </p:spPr>
          <p:txBody>
            <a:bodyPr wrap="square" lIns="45699" tIns="45699" rIns="45699" bIns="45699" numCol="1" anchor="ctr">
              <a:noAutofit/>
            </a:bodyPr>
            <a:lstStyle/>
            <a:p>
              <a:pPr algn="ctr"/>
              <a:endParaRPr/>
            </a:p>
          </p:txBody>
        </p:sp>
        <p:sp>
          <p:nvSpPr>
            <p:cNvPr id="132" name="조회"/>
            <p:cNvSpPr txBox="1"/>
            <p:nvPr/>
          </p:nvSpPr>
          <p:spPr>
            <a:xfrm>
              <a:off x="-1" y="45808"/>
              <a:ext cx="754748" cy="95251"/>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lang="ko-KR" altLang="en-US" smtClean="0">
                  <a:solidFill>
                    <a:schemeClr val="tx1"/>
                  </a:solidFill>
                </a:rPr>
                <a:t>다음 페이지 계속</a:t>
              </a:r>
              <a:endParaRPr dirty="0">
                <a:solidFill>
                  <a:schemeClr val="tx1"/>
                </a:solidFill>
              </a:endParaRPr>
            </a:p>
          </p:txBody>
        </p:sp>
      </p:grpSp>
      <p:graphicFrame>
        <p:nvGraphicFramePr>
          <p:cNvPr id="5" name="표 4"/>
          <p:cNvGraphicFramePr>
            <a:graphicFrameLocks noGrp="1"/>
          </p:cNvGraphicFramePr>
          <p:nvPr/>
        </p:nvGraphicFramePr>
        <p:xfrm>
          <a:off x="38501" y="-1108429"/>
          <a:ext cx="6400762" cy="897505"/>
        </p:xfrm>
        <a:graphic>
          <a:graphicData uri="http://schemas.openxmlformats.org/drawingml/2006/table">
            <a:tbl>
              <a:tblPr>
                <a:effectLst/>
              </a:tblPr>
              <a:tblGrid>
                <a:gridCol w="928153">
                  <a:extLst>
                    <a:ext uri="{9D8B030D-6E8A-4147-A177-3AD203B41FA5}">
                      <a16:colId xmlns:a16="http://schemas.microsoft.com/office/drawing/2014/main" val="3430778881"/>
                    </a:ext>
                  </a:extLst>
                </a:gridCol>
                <a:gridCol w="2371645">
                  <a:extLst>
                    <a:ext uri="{9D8B030D-6E8A-4147-A177-3AD203B41FA5}">
                      <a16:colId xmlns:a16="http://schemas.microsoft.com/office/drawing/2014/main" val="2602094617"/>
                    </a:ext>
                  </a:extLst>
                </a:gridCol>
                <a:gridCol w="933450">
                  <a:extLst>
                    <a:ext uri="{9D8B030D-6E8A-4147-A177-3AD203B41FA5}">
                      <a16:colId xmlns:a16="http://schemas.microsoft.com/office/drawing/2014/main" val="459584518"/>
                    </a:ext>
                  </a:extLst>
                </a:gridCol>
                <a:gridCol w="2167514">
                  <a:extLst>
                    <a:ext uri="{9D8B030D-6E8A-4147-A177-3AD203B41FA5}">
                      <a16:colId xmlns:a16="http://schemas.microsoft.com/office/drawing/2014/main" val="2887502700"/>
                    </a:ext>
                  </a:extLst>
                </a:gridCol>
              </a:tblGrid>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latinLnBrk="1"/>
                      <a:endParaRPr lang="ko-KR" altLang="en-US" dirty="0"/>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03258935"/>
                  </a:ext>
                </a:extLst>
              </a:tr>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latinLnBrk="1"/>
                      <a:endParaRPr lang="ko-KR" altLang="en-US" dirty="0"/>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850677781"/>
                  </a:ext>
                </a:extLst>
              </a:tr>
              <a:tr h="2908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latinLnBrk="1"/>
                      <a:endParaRPr lang="ko-KR" altLang="en-US" dirty="0"/>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290364875"/>
                  </a:ext>
                </a:extLst>
              </a:tr>
            </a:tbl>
          </a:graphicData>
        </a:graphic>
      </p:graphicFrame>
      <p:sp>
        <p:nvSpPr>
          <p:cNvPr id="137" name="TextBox 147"/>
          <p:cNvSpPr txBox="1"/>
          <p:nvPr/>
        </p:nvSpPr>
        <p:spPr>
          <a:xfrm>
            <a:off x="1278082" y="1792693"/>
            <a:ext cx="2526694" cy="218903"/>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800" b="1"/>
            </a:pPr>
            <a:r>
              <a:rPr dirty="0" smtClean="0"/>
              <a:t>■ </a:t>
            </a:r>
            <a:r>
              <a:rPr lang="ko-KR" altLang="en-US" dirty="0" smtClean="0"/>
              <a:t>추가</a:t>
            </a:r>
            <a:r>
              <a:rPr lang="en-US" dirty="0" smtClean="0"/>
              <a:t> </a:t>
            </a:r>
            <a:r>
              <a:rPr lang="ko-KR" altLang="en-US" dirty="0" smtClean="0"/>
              <a:t>요청 사항</a:t>
            </a:r>
            <a:endParaRPr dirty="0"/>
          </a:p>
        </p:txBody>
      </p:sp>
      <p:graphicFrame>
        <p:nvGraphicFramePr>
          <p:cNvPr id="184" name="표 183"/>
          <p:cNvGraphicFramePr>
            <a:graphicFrameLocks noGrp="1"/>
          </p:cNvGraphicFramePr>
          <p:nvPr/>
        </p:nvGraphicFramePr>
        <p:xfrm>
          <a:off x="1233359" y="2098951"/>
          <a:ext cx="6400762" cy="325876"/>
        </p:xfrm>
        <a:graphic>
          <a:graphicData uri="http://schemas.openxmlformats.org/drawingml/2006/table">
            <a:tbl>
              <a:tblPr>
                <a:effectLst/>
              </a:tblPr>
              <a:tblGrid>
                <a:gridCol w="928153">
                  <a:extLst>
                    <a:ext uri="{9D8B030D-6E8A-4147-A177-3AD203B41FA5}">
                      <a16:colId xmlns:a16="http://schemas.microsoft.com/office/drawing/2014/main" val="2183417961"/>
                    </a:ext>
                  </a:extLst>
                </a:gridCol>
                <a:gridCol w="5472609">
                  <a:extLst>
                    <a:ext uri="{9D8B030D-6E8A-4147-A177-3AD203B41FA5}">
                      <a16:colId xmlns:a16="http://schemas.microsoft.com/office/drawing/2014/main" val="667789686"/>
                    </a:ext>
                  </a:extLst>
                </a:gridCol>
              </a:tblGrid>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추가 요청 사항 </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rgbClr val="FF0000"/>
                          </a:solidFill>
                          <a:effectLst/>
                          <a:latin typeface="돋움" pitchFamily="50" charset="-127"/>
                          <a:ea typeface="돋움" pitchFamily="50" charset="-127"/>
                        </a:rPr>
                        <a:t>파일</a:t>
                      </a: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88824536"/>
                  </a:ext>
                </a:extLst>
              </a:tr>
            </a:tbl>
          </a:graphicData>
        </a:graphic>
      </p:graphicFrame>
      <p:sp>
        <p:nvSpPr>
          <p:cNvPr id="185" name="Panel"/>
          <p:cNvSpPr>
            <a:spLocks/>
          </p:cNvSpPr>
          <p:nvPr/>
        </p:nvSpPr>
        <p:spPr bwMode="auto">
          <a:xfrm>
            <a:off x="2235149" y="2151401"/>
            <a:ext cx="3405310" cy="167027"/>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C:\File\</a:t>
            </a:r>
            <a:r>
              <a:rPr lang="ko-KR" altLang="en-US" sz="700" dirty="0" smtClean="0">
                <a:solidFill>
                  <a:schemeClr val="tx1"/>
                </a:solidFill>
                <a:latin typeface="돋움" panose="020B0600000101010101" pitchFamily="50" charset="-127"/>
                <a:ea typeface="돋움" panose="020B0600000101010101" pitchFamily="50" charset="-127"/>
                <a:cs typeface="Calibri" pitchFamily="34" charset="0"/>
              </a:rPr>
              <a:t>기타 요청 파일</a:t>
            </a: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.DOCX</a:t>
            </a: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nvGrpSpPr>
          <p:cNvPr id="186" name="Rectangle 89"/>
          <p:cNvGrpSpPr/>
          <p:nvPr/>
        </p:nvGrpSpPr>
        <p:grpSpPr>
          <a:xfrm>
            <a:off x="5747513" y="2151400"/>
            <a:ext cx="754749" cy="186871"/>
            <a:chOff x="-1" y="-1"/>
            <a:chExt cx="754748" cy="186870"/>
          </a:xfrm>
        </p:grpSpPr>
        <p:sp>
          <p:nvSpPr>
            <p:cNvPr id="187" name="직사각형"/>
            <p:cNvSpPr/>
            <p:nvPr/>
          </p:nvSpPr>
          <p:spPr>
            <a:xfrm>
              <a:off x="-1" y="-1"/>
              <a:ext cx="754748" cy="186870"/>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188" name="조회"/>
            <p:cNvSpPr txBox="1"/>
            <p:nvPr/>
          </p:nvSpPr>
          <p:spPr>
            <a:xfrm>
              <a:off x="-1" y="39574"/>
              <a:ext cx="754748" cy="1077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lang="ko-KR" altLang="en-US" dirty="0" smtClean="0"/>
                <a:t>파일</a:t>
              </a:r>
              <a:endParaRPr dirty="0"/>
            </a:p>
          </p:txBody>
        </p:sp>
      </p:grpSp>
      <p:graphicFrame>
        <p:nvGraphicFramePr>
          <p:cNvPr id="6" name="표 5"/>
          <p:cNvGraphicFramePr>
            <a:graphicFrameLocks noGrp="1"/>
          </p:cNvGraphicFramePr>
          <p:nvPr/>
        </p:nvGraphicFramePr>
        <p:xfrm>
          <a:off x="1233359" y="2417487"/>
          <a:ext cx="6400762" cy="1015077"/>
        </p:xfrm>
        <a:graphic>
          <a:graphicData uri="http://schemas.openxmlformats.org/drawingml/2006/table">
            <a:tbl>
              <a:tblPr>
                <a:effectLst/>
              </a:tblPr>
              <a:tblGrid>
                <a:gridCol w="928153">
                  <a:extLst>
                    <a:ext uri="{9D8B030D-6E8A-4147-A177-3AD203B41FA5}">
                      <a16:colId xmlns:a16="http://schemas.microsoft.com/office/drawing/2014/main" val="3131687748"/>
                    </a:ext>
                  </a:extLst>
                </a:gridCol>
                <a:gridCol w="2419152">
                  <a:extLst>
                    <a:ext uri="{9D8B030D-6E8A-4147-A177-3AD203B41FA5}">
                      <a16:colId xmlns:a16="http://schemas.microsoft.com/office/drawing/2014/main" val="575734068"/>
                    </a:ext>
                  </a:extLst>
                </a:gridCol>
                <a:gridCol w="1119884">
                  <a:extLst>
                    <a:ext uri="{9D8B030D-6E8A-4147-A177-3AD203B41FA5}">
                      <a16:colId xmlns:a16="http://schemas.microsoft.com/office/drawing/2014/main" val="365019613"/>
                    </a:ext>
                  </a:extLst>
                </a:gridCol>
                <a:gridCol w="1933573">
                  <a:extLst>
                    <a:ext uri="{9D8B030D-6E8A-4147-A177-3AD203B41FA5}">
                      <a16:colId xmlns:a16="http://schemas.microsoft.com/office/drawing/2014/main" val="1692859766"/>
                    </a:ext>
                  </a:extLst>
                </a:gridCol>
              </a:tblGrid>
              <a:tr h="1015077">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r>
                        <a:rPr kumimoji="1" lang="ko-KR" altLang="en-US" sz="700" b="1" i="0" u="none" strike="noStrike" cap="none" normalizeH="0" baseline="0" dirty="0" smtClean="0">
                          <a:ln>
                            <a:noFill/>
                          </a:ln>
                          <a:solidFill>
                            <a:schemeClr val="tx1"/>
                          </a:solidFill>
                          <a:effectLst/>
                          <a:latin typeface="돋움" pitchFamily="50" charset="-127"/>
                          <a:ea typeface="돋움" pitchFamily="50" charset="-127"/>
                        </a:rPr>
                        <a:t>요청사항  </a:t>
                      </a:r>
                      <a:r>
                        <a:rPr kumimoji="1" lang="ko-KR" altLang="en-US" sz="700" b="1" i="0" u="none" strike="noStrike" cap="none" normalizeH="0" baseline="0" dirty="0" smtClean="0">
                          <a:ln>
                            <a:noFill/>
                          </a:ln>
                          <a:solidFill>
                            <a:schemeClr val="tx1"/>
                          </a:solidFill>
                          <a:effectLst/>
                          <a:latin typeface="돋움" pitchFamily="50" charset="-127"/>
                          <a:ea typeface="돋움" pitchFamily="50" charset="-127"/>
                        </a:rPr>
                        <a:t>설명</a:t>
                      </a:r>
                      <a:endParaRPr kumimoji="1" lang="en-US" altLang="ko-KR" sz="700" b="1"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gridSpan="3">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563319836"/>
                  </a:ext>
                </a:extLst>
              </a:tr>
            </a:tbl>
          </a:graphicData>
        </a:graphic>
      </p:graphicFrame>
      <p:sp>
        <p:nvSpPr>
          <p:cNvPr id="189" name="Window Body"/>
          <p:cNvSpPr/>
          <p:nvPr/>
        </p:nvSpPr>
        <p:spPr>
          <a:xfrm>
            <a:off x="2233227" y="2799115"/>
            <a:ext cx="4210050" cy="542063"/>
          </a:xfrm>
          <a:prstGeom prst="rect">
            <a:avLst/>
          </a:prstGeom>
          <a:solidFill>
            <a:srgbClr val="FFFFFF"/>
          </a:solidFill>
          <a:ln w="6350" cap="flat">
            <a:solidFill>
              <a:srgbClr val="808080"/>
            </a:solidFill>
            <a:prstDash val="solid"/>
            <a:miter lim="800000"/>
          </a:ln>
          <a:effectLst/>
        </p:spPr>
        <p:txBody>
          <a:bodyPr wrap="square" lIns="45699" tIns="45699" rIns="45699" bIns="45699" numCol="1" anchor="ctr">
            <a:noAutofit/>
          </a:bodyPr>
          <a:lstStyle/>
          <a:p>
            <a:pPr algn="ctr">
              <a:defRPr sz="900">
                <a:solidFill>
                  <a:srgbClr val="5F5F5F"/>
                </a:solidFill>
              </a:defRPr>
            </a:pPr>
            <a:endParaRPr/>
          </a:p>
        </p:txBody>
      </p:sp>
      <p:pic>
        <p:nvPicPr>
          <p:cNvPr id="190" name="그림 189"/>
          <p:cNvPicPr>
            <a:picLocks noChangeAspect="1"/>
          </p:cNvPicPr>
          <p:nvPr/>
        </p:nvPicPr>
        <p:blipFill>
          <a:blip r:embed="rId2"/>
          <a:stretch>
            <a:fillRect/>
          </a:stretch>
        </p:blipFill>
        <p:spPr>
          <a:xfrm>
            <a:off x="2233226" y="2479083"/>
            <a:ext cx="4210050" cy="314325"/>
          </a:xfrm>
          <a:prstGeom prst="rect">
            <a:avLst/>
          </a:prstGeom>
        </p:spPr>
      </p:pic>
      <p:grpSp>
        <p:nvGrpSpPr>
          <p:cNvPr id="211" name="Rectangle 89"/>
          <p:cNvGrpSpPr/>
          <p:nvPr/>
        </p:nvGrpSpPr>
        <p:grpSpPr>
          <a:xfrm>
            <a:off x="-56864" y="-1908210"/>
            <a:ext cx="754749" cy="186871"/>
            <a:chOff x="-1" y="-1"/>
            <a:chExt cx="754748" cy="186870"/>
          </a:xfrm>
        </p:grpSpPr>
        <p:sp>
          <p:nvSpPr>
            <p:cNvPr id="214" name="직사각형"/>
            <p:cNvSpPr/>
            <p:nvPr/>
          </p:nvSpPr>
          <p:spPr>
            <a:xfrm>
              <a:off x="-1" y="-1"/>
              <a:ext cx="754748" cy="186870"/>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215" name="조회"/>
            <p:cNvSpPr txBox="1"/>
            <p:nvPr/>
          </p:nvSpPr>
          <p:spPr>
            <a:xfrm>
              <a:off x="-1" y="39574"/>
              <a:ext cx="754748" cy="1077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lang="ko-KR" altLang="en-US" dirty="0" smtClean="0"/>
                <a:t>파일</a:t>
              </a:r>
              <a:endParaRPr dirty="0"/>
            </a:p>
          </p:txBody>
        </p:sp>
      </p:grpSp>
      <p:grpSp>
        <p:nvGrpSpPr>
          <p:cNvPr id="119" name="Rectangle 89"/>
          <p:cNvGrpSpPr/>
          <p:nvPr/>
        </p:nvGrpSpPr>
        <p:grpSpPr>
          <a:xfrm>
            <a:off x="6836385" y="3552007"/>
            <a:ext cx="754749" cy="186871"/>
            <a:chOff x="-1" y="-1"/>
            <a:chExt cx="754748" cy="186870"/>
          </a:xfrm>
        </p:grpSpPr>
        <p:sp>
          <p:nvSpPr>
            <p:cNvPr id="120" name="직사각형"/>
            <p:cNvSpPr/>
            <p:nvPr/>
          </p:nvSpPr>
          <p:spPr>
            <a:xfrm>
              <a:off x="-1" y="-1"/>
              <a:ext cx="754748" cy="186870"/>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121" name="조회"/>
            <p:cNvSpPr txBox="1"/>
            <p:nvPr/>
          </p:nvSpPr>
          <p:spPr>
            <a:xfrm>
              <a:off x="-1" y="39574"/>
              <a:ext cx="754748" cy="1077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lang="ko-KR" altLang="en-US" dirty="0" smtClean="0"/>
                <a:t>신청 등록</a:t>
              </a:r>
              <a:endParaRPr dirty="0"/>
            </a:p>
          </p:txBody>
        </p:sp>
      </p:grpSp>
      <p:grpSp>
        <p:nvGrpSpPr>
          <p:cNvPr id="122" name="Rectangle 89"/>
          <p:cNvGrpSpPr/>
          <p:nvPr/>
        </p:nvGrpSpPr>
        <p:grpSpPr>
          <a:xfrm>
            <a:off x="5968642" y="3549177"/>
            <a:ext cx="754749" cy="186871"/>
            <a:chOff x="-1" y="-1"/>
            <a:chExt cx="754748" cy="186870"/>
          </a:xfrm>
        </p:grpSpPr>
        <p:sp>
          <p:nvSpPr>
            <p:cNvPr id="123" name="직사각형"/>
            <p:cNvSpPr/>
            <p:nvPr/>
          </p:nvSpPr>
          <p:spPr>
            <a:xfrm>
              <a:off x="-1" y="-1"/>
              <a:ext cx="754748" cy="186870"/>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125" name="조회"/>
            <p:cNvSpPr txBox="1"/>
            <p:nvPr/>
          </p:nvSpPr>
          <p:spPr>
            <a:xfrm>
              <a:off x="-1" y="39574"/>
              <a:ext cx="754748" cy="1077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lang="ko-KR" altLang="en-US" dirty="0" smtClean="0"/>
                <a:t>신청 취소</a:t>
              </a:r>
              <a:endParaRPr dirty="0"/>
            </a:p>
          </p:txBody>
        </p:sp>
      </p:grpSp>
      <p:grpSp>
        <p:nvGrpSpPr>
          <p:cNvPr id="127" name="Rectangle 89"/>
          <p:cNvGrpSpPr/>
          <p:nvPr/>
        </p:nvGrpSpPr>
        <p:grpSpPr>
          <a:xfrm>
            <a:off x="1267915" y="3568398"/>
            <a:ext cx="754749" cy="186871"/>
            <a:chOff x="-1" y="-1"/>
            <a:chExt cx="754748" cy="186870"/>
          </a:xfrm>
        </p:grpSpPr>
        <p:sp>
          <p:nvSpPr>
            <p:cNvPr id="129" name="직사각형"/>
            <p:cNvSpPr/>
            <p:nvPr/>
          </p:nvSpPr>
          <p:spPr>
            <a:xfrm>
              <a:off x="-1" y="-1"/>
              <a:ext cx="754748" cy="186870"/>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133" name="조회"/>
            <p:cNvSpPr txBox="1"/>
            <p:nvPr/>
          </p:nvSpPr>
          <p:spPr>
            <a:xfrm>
              <a:off x="-1" y="39574"/>
              <a:ext cx="754748" cy="1077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lang="ko-KR" altLang="en-US" dirty="0" smtClean="0"/>
                <a:t>개발 신청 목록</a:t>
              </a:r>
              <a:endParaRPr dirty="0"/>
            </a:p>
          </p:txBody>
        </p:sp>
      </p:grpSp>
      <p:sp>
        <p:nvSpPr>
          <p:cNvPr id="134" name="직사각형"/>
          <p:cNvSpPr/>
          <p:nvPr/>
        </p:nvSpPr>
        <p:spPr>
          <a:xfrm>
            <a:off x="-191683" y="7189950"/>
            <a:ext cx="754749" cy="186871"/>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r>
              <a:rPr lang="ko-KR" altLang="en-US" sz="700" b="1" dirty="0" smtClean="0">
                <a:solidFill>
                  <a:schemeClr val="bg1"/>
                </a:solidFill>
              </a:rPr>
              <a:t>신청 취소</a:t>
            </a:r>
            <a:endParaRPr sz="700" b="1" dirty="0">
              <a:solidFill>
                <a:schemeClr val="bg1"/>
              </a:solidFill>
            </a:endParaRPr>
          </a:p>
        </p:txBody>
      </p:sp>
    </p:spTree>
    <p:extLst>
      <p:ext uri="{BB962C8B-B14F-4D97-AF65-F5344CB8AC3E}">
        <p14:creationId xmlns:p14="http://schemas.microsoft.com/office/powerpoint/2010/main" val="2903124775"/>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3" name="표 50"/>
          <p:cNvGraphicFramePr/>
          <p:nvPr/>
        </p:nvGraphicFramePr>
        <p:xfrm>
          <a:off x="8883535" y="965174"/>
          <a:ext cx="3126757" cy="1493590"/>
        </p:xfrm>
        <a:graphic>
          <a:graphicData uri="http://schemas.openxmlformats.org/drawingml/2006/table">
            <a:tbl>
              <a:tblPr>
                <a:tableStyleId>{4C3C2611-4C71-4FC5-86AE-919BDF0F9419}</a:tableStyleId>
              </a:tblPr>
              <a:tblGrid>
                <a:gridCol w="338869">
                  <a:extLst>
                    <a:ext uri="{9D8B030D-6E8A-4147-A177-3AD203B41FA5}">
                      <a16:colId xmlns:a16="http://schemas.microsoft.com/office/drawing/2014/main" val="20000"/>
                    </a:ext>
                  </a:extLst>
                </a:gridCol>
                <a:gridCol w="2787888">
                  <a:extLst>
                    <a:ext uri="{9D8B030D-6E8A-4147-A177-3AD203B41FA5}">
                      <a16:colId xmlns:a16="http://schemas.microsoft.com/office/drawing/2014/main" val="20001"/>
                    </a:ext>
                  </a:extLst>
                </a:gridCol>
              </a:tblGrid>
              <a:tr h="176369">
                <a:tc>
                  <a:txBody>
                    <a:bodyPr/>
                    <a:lstStyle/>
                    <a:p>
                      <a:pPr algn="ctr">
                        <a:defRPr sz="1800"/>
                      </a:pPr>
                      <a:r>
                        <a:rPr sz="800" b="1">
                          <a:latin typeface="Malgun Gothic"/>
                          <a:ea typeface="Malgun Gothic"/>
                          <a:cs typeface="Malgun Gothic"/>
                          <a:sym typeface="Malgun Gothic"/>
                        </a:rPr>
                        <a:t>1</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0"/>
                  </a:ext>
                </a:extLst>
              </a:tr>
              <a:tr h="176369">
                <a:tc>
                  <a:txBody>
                    <a:bodyPr/>
                    <a:lstStyle/>
                    <a:p>
                      <a:pPr algn="ctr">
                        <a:defRPr sz="1800"/>
                      </a:pPr>
                      <a:r>
                        <a:rPr sz="800" b="1">
                          <a:latin typeface="Malgun Gothic"/>
                          <a:ea typeface="Malgun Gothic"/>
                          <a:cs typeface="Malgun Gothic"/>
                          <a:sym typeface="Malgun Gothic"/>
                        </a:rPr>
                        <a:t>2</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1"/>
                  </a:ext>
                </a:extLst>
              </a:tr>
              <a:tr h="176369">
                <a:tc>
                  <a:txBody>
                    <a:bodyPr/>
                    <a:lstStyle/>
                    <a:p>
                      <a:pPr algn="ctr">
                        <a:defRPr sz="1800"/>
                      </a:pPr>
                      <a:r>
                        <a:rPr sz="800" b="1">
                          <a:latin typeface="Malgun Gothic"/>
                          <a:ea typeface="Malgun Gothic"/>
                          <a:cs typeface="Malgun Gothic"/>
                          <a:sym typeface="Malgun Gothic"/>
                        </a:rPr>
                        <a:t>3</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2"/>
                  </a:ext>
                </a:extLst>
              </a:tr>
              <a:tr h="176369">
                <a:tc>
                  <a:txBody>
                    <a:bodyPr/>
                    <a:lstStyle/>
                    <a:p>
                      <a:pPr algn="ctr">
                        <a:defRPr sz="1800"/>
                      </a:pPr>
                      <a:r>
                        <a:rPr sz="800" b="1">
                          <a:latin typeface="Malgun Gothic"/>
                          <a:ea typeface="Malgun Gothic"/>
                          <a:cs typeface="Malgun Gothic"/>
                          <a:sym typeface="Malgun Gothic"/>
                        </a:rPr>
                        <a:t>4</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3"/>
                  </a:ext>
                </a:extLst>
              </a:tr>
              <a:tr h="176369">
                <a:tc>
                  <a:txBody>
                    <a:bodyPr/>
                    <a:lstStyle/>
                    <a:p>
                      <a:pPr algn="ctr">
                        <a:defRPr sz="1800"/>
                      </a:pPr>
                      <a:r>
                        <a:rPr sz="800" b="1">
                          <a:latin typeface="Malgun Gothic"/>
                          <a:ea typeface="Malgun Gothic"/>
                          <a:cs typeface="Malgun Gothic"/>
                          <a:sym typeface="Malgun Gothic"/>
                        </a:rPr>
                        <a:t>5</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4"/>
                  </a:ext>
                </a:extLst>
              </a:tr>
              <a:tr h="176369">
                <a:tc>
                  <a:txBody>
                    <a:bodyPr/>
                    <a:lstStyle/>
                    <a:p>
                      <a:pPr algn="ctr">
                        <a:defRPr sz="1800"/>
                      </a:pPr>
                      <a:r>
                        <a:rPr sz="800" b="1">
                          <a:latin typeface="Malgun Gothic"/>
                          <a:ea typeface="Malgun Gothic"/>
                          <a:cs typeface="Malgun Gothic"/>
                          <a:sym typeface="Malgun Gothic"/>
                        </a:rPr>
                        <a:t>6</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5"/>
                  </a:ext>
                </a:extLst>
              </a:tr>
              <a:tr h="176369">
                <a:tc>
                  <a:txBody>
                    <a:bodyPr/>
                    <a:lstStyle/>
                    <a:p>
                      <a:pPr algn="ctr">
                        <a:defRPr sz="1800"/>
                      </a:pPr>
                      <a:r>
                        <a:rPr sz="800" b="1">
                          <a:latin typeface="Malgun Gothic"/>
                          <a:ea typeface="Malgun Gothic"/>
                          <a:cs typeface="Malgun Gothic"/>
                          <a:sym typeface="Malgun Gothic"/>
                        </a:rPr>
                        <a:t>7</a:t>
                      </a:r>
                    </a:p>
                  </a:txBody>
                  <a:tcPr marL="45725" marR="45725" marT="45725" marB="45725" anchor="ctr" horzOverflow="overflow">
                    <a:lnL w="3175">
                      <a:solidFill>
                        <a:srgbClr val="000000"/>
                      </a:solidFill>
                    </a:lnL>
                    <a:lnR w="3175">
                      <a:solidFill>
                        <a:srgbClr val="000000"/>
                      </a:solidFill>
                    </a:lnR>
                    <a:lnT w="3175">
                      <a:solidFill>
                        <a:srgbClr val="000000"/>
                      </a:solidFill>
                    </a:lnT>
                    <a:lnB w="3175">
                      <a:solidFill>
                        <a:srgbClr val="000000"/>
                      </a:solidFill>
                    </a:lnB>
                    <a:solidFill>
                      <a:srgbClr val="F2F2F2"/>
                    </a:solidFill>
                  </a:tcPr>
                </a:tc>
                <a:tc>
                  <a:txBody>
                    <a:bodyPr/>
                    <a:lstStyle/>
                    <a:p>
                      <a:pPr algn="l">
                        <a:defRPr sz="800"/>
                      </a:pPr>
                      <a:endParaRPr dirty="0"/>
                    </a:p>
                  </a:txBody>
                  <a:tcPr marL="42167" marR="42167" marT="42167" marB="42167" horzOverflow="overflow">
                    <a:lnL w="3175">
                      <a:solidFill>
                        <a:srgbClr val="000000"/>
                      </a:solidFill>
                    </a:lnL>
                    <a:lnR w="3175">
                      <a:solidFill>
                        <a:srgbClr val="000000"/>
                      </a:solidFill>
                    </a:lnR>
                    <a:lnT w="3175">
                      <a:solidFill>
                        <a:srgbClr val="000000"/>
                      </a:solidFill>
                    </a:lnT>
                    <a:lnB w="3175">
                      <a:solidFill>
                        <a:srgbClr val="000000"/>
                      </a:solidFill>
                    </a:lnB>
                    <a:solidFill>
                      <a:srgbClr val="FFFFFF"/>
                    </a:solidFill>
                  </a:tcPr>
                </a:tc>
                <a:extLst>
                  <a:ext uri="{0D108BD9-81ED-4DB2-BD59-A6C34878D82A}">
                    <a16:rowId xmlns:a16="http://schemas.microsoft.com/office/drawing/2014/main" val="10006"/>
                  </a:ext>
                </a:extLst>
              </a:tr>
            </a:tbl>
          </a:graphicData>
        </a:graphic>
      </p:graphicFrame>
      <p:sp>
        <p:nvSpPr>
          <p:cNvPr id="2054" name="텍스트 개체 틀 29"/>
          <p:cNvSpPr txBox="1">
            <a:spLocks noGrp="1"/>
          </p:cNvSpPr>
          <p:nvPr>
            <p:ph type="body" sz="quarter" idx="1"/>
          </p:nvPr>
        </p:nvSpPr>
        <p:spPr>
          <a:xfrm>
            <a:off x="8121684" y="178132"/>
            <a:ext cx="3742070" cy="147895"/>
          </a:xfrm>
          <a:prstGeom prst="rect">
            <a:avLst/>
          </a:prstGeom>
        </p:spPr>
        <p:txBody>
          <a:bodyPr/>
          <a:lstStyle/>
          <a:p>
            <a:endParaRPr dirty="0"/>
          </a:p>
        </p:txBody>
      </p:sp>
      <p:sp>
        <p:nvSpPr>
          <p:cNvPr id="2055" name="텍스트 개체 틀 34"/>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endParaRPr dirty="0"/>
          </a:p>
        </p:txBody>
      </p:sp>
      <p:sp>
        <p:nvSpPr>
          <p:cNvPr id="2056" name="제목 8"/>
          <p:cNvSpPr txBox="1">
            <a:spLocks noGrp="1"/>
          </p:cNvSpPr>
          <p:nvPr>
            <p:ph type="title"/>
          </p:nvPr>
        </p:nvSpPr>
        <p:spPr>
          <a:xfrm>
            <a:off x="2937313" y="419341"/>
            <a:ext cx="3913464" cy="160492"/>
          </a:xfrm>
          <a:prstGeom prst="rect">
            <a:avLst/>
          </a:prstGeom>
        </p:spPr>
        <p:txBody>
          <a:bodyPr/>
          <a:lstStyle/>
          <a:p>
            <a:endParaRPr dirty="0"/>
          </a:p>
        </p:txBody>
      </p:sp>
      <p:sp>
        <p:nvSpPr>
          <p:cNvPr id="2057" name="텍스트 개체 틀 10"/>
          <p:cNvSpPr>
            <a:spLocks noGrp="1"/>
          </p:cNvSpPr>
          <p:nvPr>
            <p:ph type="body" idx="2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endParaRPr dirty="0"/>
          </a:p>
        </p:txBody>
      </p:sp>
      <p:sp>
        <p:nvSpPr>
          <p:cNvPr id="2" name="직사각형 1"/>
          <p:cNvSpPr/>
          <p:nvPr/>
        </p:nvSpPr>
        <p:spPr>
          <a:xfrm>
            <a:off x="320511" y="174434"/>
            <a:ext cx="1166377" cy="397136"/>
          </a:xfrm>
          <a:prstGeom prst="rect">
            <a:avLst/>
          </a:prstGeom>
          <a:solidFill>
            <a:srgbClr val="FFFFFF"/>
          </a:solid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699" tIns="45699" rIns="45699" bIns="4569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a:ln>
                <a:noFill/>
              </a:ln>
              <a:solidFill>
                <a:srgbClr val="000000"/>
              </a:solidFill>
              <a:effectLst/>
              <a:uFillTx/>
              <a:latin typeface="+mn-lt"/>
              <a:ea typeface="+mn-ea"/>
              <a:cs typeface="+mn-cs"/>
              <a:sym typeface="맑은 고딕"/>
            </a:endParaRPr>
          </a:p>
        </p:txBody>
      </p:sp>
      <p:sp>
        <p:nvSpPr>
          <p:cNvPr id="8" name="직선 연결선 2"/>
          <p:cNvSpPr/>
          <p:nvPr/>
        </p:nvSpPr>
        <p:spPr>
          <a:xfrm>
            <a:off x="861646" y="1178543"/>
            <a:ext cx="7260038" cy="1"/>
          </a:xfrm>
          <a:prstGeom prst="line">
            <a:avLst/>
          </a:prstGeom>
          <a:ln w="6350">
            <a:solidFill>
              <a:srgbClr val="404040"/>
            </a:solidFill>
            <a:miter/>
          </a:ln>
        </p:spPr>
        <p:txBody>
          <a:bodyPr lIns="45719" rIns="45719"/>
          <a:lstStyle/>
          <a:p>
            <a:endParaRPr/>
          </a:p>
        </p:txBody>
      </p:sp>
      <p:sp>
        <p:nvSpPr>
          <p:cNvPr id="9" name="TextBox 3"/>
          <p:cNvSpPr txBox="1"/>
          <p:nvPr/>
        </p:nvSpPr>
        <p:spPr>
          <a:xfrm>
            <a:off x="1077208" y="803487"/>
            <a:ext cx="1499768"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solidFill>
                  <a:srgbClr val="808080"/>
                </a:solidFill>
              </a:defRPr>
            </a:lvl1pPr>
          </a:lstStyle>
          <a:p>
            <a:r>
              <a:rPr lang="en-US" dirty="0" smtClean="0"/>
              <a:t>LX </a:t>
            </a:r>
            <a:r>
              <a:rPr lang="ko-KR" altLang="en-US" dirty="0" smtClean="0"/>
              <a:t>통합 플랫폼 </a:t>
            </a:r>
            <a:r>
              <a:rPr lang="en-US" altLang="ko-KR" dirty="0" smtClean="0"/>
              <a:t>- </a:t>
            </a:r>
            <a:r>
              <a:rPr lang="ko-KR" altLang="en-US" dirty="0" smtClean="0"/>
              <a:t>개발자</a:t>
            </a:r>
            <a:endParaRPr dirty="0"/>
          </a:p>
        </p:txBody>
      </p:sp>
      <p:sp>
        <p:nvSpPr>
          <p:cNvPr id="10" name="TextBox 5"/>
          <p:cNvSpPr txBox="1"/>
          <p:nvPr/>
        </p:nvSpPr>
        <p:spPr>
          <a:xfrm>
            <a:off x="5886739" y="813923"/>
            <a:ext cx="472920" cy="2255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800" b="1">
                <a:solidFill>
                  <a:schemeClr val="accent5"/>
                </a:solidFill>
              </a:defRPr>
            </a:pPr>
            <a:r>
              <a:t>홍길동</a:t>
            </a:r>
            <a:r>
              <a:rPr b="0"/>
              <a:t> </a:t>
            </a:r>
            <a:r>
              <a:rPr sz="700">
                <a:solidFill>
                  <a:srgbClr val="000000"/>
                </a:solidFill>
              </a:rPr>
              <a:t>님</a:t>
            </a:r>
          </a:p>
        </p:txBody>
      </p:sp>
      <p:sp>
        <p:nvSpPr>
          <p:cNvPr id="11" name="TextBox 6"/>
          <p:cNvSpPr txBox="1"/>
          <p:nvPr/>
        </p:nvSpPr>
        <p:spPr>
          <a:xfrm>
            <a:off x="6583617" y="813923"/>
            <a:ext cx="753527"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a:solidFill>
                  <a:schemeClr val="accent5"/>
                </a:solidFill>
              </a:defRPr>
            </a:lvl1pPr>
          </a:lstStyle>
          <a:p>
            <a:r>
              <a:rPr dirty="0"/>
              <a:t>System Admin</a:t>
            </a:r>
          </a:p>
        </p:txBody>
      </p:sp>
      <p:sp>
        <p:nvSpPr>
          <p:cNvPr id="12" name="TextBox 9"/>
          <p:cNvSpPr txBox="1"/>
          <p:nvPr/>
        </p:nvSpPr>
        <p:spPr>
          <a:xfrm>
            <a:off x="1043852" y="1293850"/>
            <a:ext cx="605292"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err="1" smtClean="0"/>
              <a:t>개발신청</a:t>
            </a:r>
            <a:endParaRPr dirty="0"/>
          </a:p>
        </p:txBody>
      </p:sp>
      <p:sp>
        <p:nvSpPr>
          <p:cNvPr id="13" name="TextBox 19"/>
          <p:cNvSpPr txBox="1"/>
          <p:nvPr/>
        </p:nvSpPr>
        <p:spPr>
          <a:xfrm>
            <a:off x="2016607" y="1304124"/>
            <a:ext cx="477052"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인프라</a:t>
            </a:r>
            <a:endParaRPr dirty="0"/>
          </a:p>
        </p:txBody>
      </p:sp>
      <p:sp>
        <p:nvSpPr>
          <p:cNvPr id="14" name="TextBox 20"/>
          <p:cNvSpPr txBox="1"/>
          <p:nvPr/>
        </p:nvSpPr>
        <p:spPr>
          <a:xfrm>
            <a:off x="2804601" y="1293850"/>
            <a:ext cx="650176"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개발 지원</a:t>
            </a:r>
            <a:endParaRPr dirty="0"/>
          </a:p>
        </p:txBody>
      </p:sp>
      <p:sp>
        <p:nvSpPr>
          <p:cNvPr id="15" name="TextBox 21"/>
          <p:cNvSpPr txBox="1"/>
          <p:nvPr/>
        </p:nvSpPr>
        <p:spPr>
          <a:xfrm>
            <a:off x="3805454" y="1293850"/>
            <a:ext cx="348811"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권한</a:t>
            </a:r>
            <a:endParaRPr dirty="0"/>
          </a:p>
        </p:txBody>
      </p:sp>
      <p:sp>
        <p:nvSpPr>
          <p:cNvPr id="22" name="Breadcrumbs"/>
          <p:cNvSpPr txBox="1"/>
          <p:nvPr/>
        </p:nvSpPr>
        <p:spPr>
          <a:xfrm>
            <a:off x="7013999" y="1334588"/>
            <a:ext cx="1068659" cy="15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2399" tIns="32399" rIns="32399" bIns="32399">
            <a:spAutoFit/>
          </a:bodyPr>
          <a:lstStyle>
            <a:lvl1pPr>
              <a:defRPr sz="600">
                <a:solidFill>
                  <a:srgbClr val="5F5F5F"/>
                </a:solidFill>
              </a:defRPr>
            </a:lvl1pPr>
          </a:lstStyle>
          <a:p>
            <a:r>
              <a:t>Home  »  1 Depth  »  2 Depth</a:t>
            </a:r>
          </a:p>
        </p:txBody>
      </p:sp>
      <p:sp>
        <p:nvSpPr>
          <p:cNvPr id="26" name="TextBox 53"/>
          <p:cNvSpPr txBox="1"/>
          <p:nvPr/>
        </p:nvSpPr>
        <p:spPr>
          <a:xfrm>
            <a:off x="7528630" y="813923"/>
            <a:ext cx="502700"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b="1" u="sng"/>
            </a:lvl1pPr>
          </a:lstStyle>
          <a:p>
            <a:r>
              <a:rPr lang="ko-KR" altLang="en-US" dirty="0" smtClean="0"/>
              <a:t>개인정보</a:t>
            </a:r>
            <a:endParaRPr dirty="0"/>
          </a:p>
        </p:txBody>
      </p:sp>
      <p:sp>
        <p:nvSpPr>
          <p:cNvPr id="31" name="직선 연결선 2"/>
          <p:cNvSpPr/>
          <p:nvPr/>
        </p:nvSpPr>
        <p:spPr>
          <a:xfrm>
            <a:off x="861646" y="1659168"/>
            <a:ext cx="7260038" cy="1"/>
          </a:xfrm>
          <a:prstGeom prst="line">
            <a:avLst/>
          </a:prstGeom>
          <a:ln w="6350">
            <a:solidFill>
              <a:srgbClr val="404040"/>
            </a:solidFill>
            <a:miter/>
          </a:ln>
        </p:spPr>
        <p:txBody>
          <a:bodyPr lIns="45719" rIns="45719"/>
          <a:lstStyle/>
          <a:p>
            <a:endParaRPr/>
          </a:p>
        </p:txBody>
      </p:sp>
      <p:grpSp>
        <p:nvGrpSpPr>
          <p:cNvPr id="154" name="Google Shape;426;p17"/>
          <p:cNvGrpSpPr/>
          <p:nvPr/>
        </p:nvGrpSpPr>
        <p:grpSpPr>
          <a:xfrm>
            <a:off x="7098330" y="-2453203"/>
            <a:ext cx="860599" cy="270478"/>
            <a:chOff x="-1" y="0"/>
            <a:chExt cx="1260002" cy="360000"/>
          </a:xfrm>
        </p:grpSpPr>
        <p:sp>
          <p:nvSpPr>
            <p:cNvPr id="155"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56" name="Destination"/>
            <p:cNvSpPr txBox="1"/>
            <p:nvPr/>
          </p:nvSpPr>
          <p:spPr>
            <a:xfrm>
              <a:off x="52074" y="46896"/>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개발지원</a:t>
              </a:r>
              <a:endParaRPr sz="700" dirty="0"/>
            </a:p>
          </p:txBody>
        </p:sp>
      </p:grpSp>
      <p:cxnSp>
        <p:nvCxnSpPr>
          <p:cNvPr id="157" name="직선 연결선 156"/>
          <p:cNvCxnSpPr/>
          <p:nvPr/>
        </p:nvCxnSpPr>
        <p:spPr>
          <a:xfrm flipH="1">
            <a:off x="7530912" y="-2261406"/>
            <a:ext cx="4" cy="313943"/>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grpSp>
        <p:nvGrpSpPr>
          <p:cNvPr id="158" name="Google Shape;428;p17"/>
          <p:cNvGrpSpPr/>
          <p:nvPr/>
        </p:nvGrpSpPr>
        <p:grpSpPr>
          <a:xfrm>
            <a:off x="7096823" y="-2003019"/>
            <a:ext cx="860600" cy="300347"/>
            <a:chOff x="-1" y="0"/>
            <a:chExt cx="1260002" cy="360000"/>
          </a:xfrm>
          <a:solidFill>
            <a:schemeClr val="tx2">
              <a:lumMod val="40000"/>
              <a:lumOff val="60000"/>
            </a:schemeClr>
          </a:solidFill>
        </p:grpSpPr>
        <p:sp>
          <p:nvSpPr>
            <p:cNvPr id="159"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0" name="Traits"/>
            <p:cNvSpPr txBox="1"/>
            <p:nvPr/>
          </p:nvSpPr>
          <p:spPr>
            <a:xfrm>
              <a:off x="52074" y="69353"/>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문의</a:t>
              </a:r>
              <a:endParaRPr sz="600" dirty="0">
                <a:solidFill>
                  <a:schemeClr val="tx1"/>
                </a:solidFill>
              </a:endParaRPr>
            </a:p>
          </p:txBody>
        </p:sp>
      </p:grpSp>
      <p:grpSp>
        <p:nvGrpSpPr>
          <p:cNvPr id="161" name="Google Shape;428;p17"/>
          <p:cNvGrpSpPr/>
          <p:nvPr/>
        </p:nvGrpSpPr>
        <p:grpSpPr>
          <a:xfrm>
            <a:off x="7096163" y="-1505031"/>
            <a:ext cx="860600" cy="300347"/>
            <a:chOff x="-1" y="0"/>
            <a:chExt cx="1260002" cy="360000"/>
          </a:xfrm>
          <a:solidFill>
            <a:schemeClr val="tx2">
              <a:lumMod val="40000"/>
              <a:lumOff val="60000"/>
            </a:schemeClr>
          </a:solidFill>
        </p:grpSpPr>
        <p:sp>
          <p:nvSpPr>
            <p:cNvPr id="162"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3" name="Traits"/>
            <p:cNvSpPr txBox="1"/>
            <p:nvPr/>
          </p:nvSpPr>
          <p:spPr>
            <a:xfrm>
              <a:off x="52074" y="69353"/>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가이드</a:t>
              </a:r>
              <a:endParaRPr sz="600" dirty="0">
                <a:solidFill>
                  <a:schemeClr val="tx1"/>
                </a:solidFill>
              </a:endParaRPr>
            </a:p>
          </p:txBody>
        </p:sp>
      </p:grpSp>
      <p:grpSp>
        <p:nvGrpSpPr>
          <p:cNvPr id="164" name="Google Shape;428;p17"/>
          <p:cNvGrpSpPr/>
          <p:nvPr/>
        </p:nvGrpSpPr>
        <p:grpSpPr>
          <a:xfrm>
            <a:off x="7096163" y="-1018334"/>
            <a:ext cx="860600" cy="300347"/>
            <a:chOff x="-1" y="0"/>
            <a:chExt cx="1260002" cy="360000"/>
          </a:xfrm>
          <a:solidFill>
            <a:schemeClr val="tx2">
              <a:lumMod val="40000"/>
              <a:lumOff val="60000"/>
            </a:schemeClr>
          </a:solidFill>
        </p:grpSpPr>
        <p:sp>
          <p:nvSpPr>
            <p:cNvPr id="165"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6" name="Traits"/>
            <p:cNvSpPr txBox="1"/>
            <p:nvPr/>
          </p:nvSpPr>
          <p:spPr>
            <a:xfrm>
              <a:off x="52074" y="14018"/>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인프라  이용</a:t>
              </a:r>
              <a:endParaRPr lang="en-US" altLang="ko-KR" sz="600" dirty="0" smtClean="0">
                <a:solidFill>
                  <a:schemeClr val="tx1"/>
                </a:solidFill>
              </a:endParaRPr>
            </a:p>
            <a:p>
              <a:r>
                <a:rPr lang="ko-KR" altLang="en-US" sz="600" dirty="0" smtClean="0">
                  <a:solidFill>
                    <a:schemeClr val="tx1"/>
                  </a:solidFill>
                </a:rPr>
                <a:t>가이드</a:t>
              </a:r>
              <a:endParaRPr sz="600" dirty="0">
                <a:solidFill>
                  <a:schemeClr val="tx1"/>
                </a:solidFill>
              </a:endParaRPr>
            </a:p>
          </p:txBody>
        </p:sp>
      </p:grpSp>
      <p:grpSp>
        <p:nvGrpSpPr>
          <p:cNvPr id="167" name="Google Shape;428;p17"/>
          <p:cNvGrpSpPr/>
          <p:nvPr/>
        </p:nvGrpSpPr>
        <p:grpSpPr>
          <a:xfrm>
            <a:off x="7105315" y="-534710"/>
            <a:ext cx="860600" cy="300347"/>
            <a:chOff x="-1" y="0"/>
            <a:chExt cx="1260002" cy="360000"/>
          </a:xfrm>
          <a:solidFill>
            <a:schemeClr val="tx2">
              <a:lumMod val="40000"/>
              <a:lumOff val="60000"/>
            </a:schemeClr>
          </a:solidFill>
        </p:grpSpPr>
        <p:sp>
          <p:nvSpPr>
            <p:cNvPr id="168"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169" name="Traits"/>
            <p:cNvSpPr txBox="1"/>
            <p:nvPr/>
          </p:nvSpPr>
          <p:spPr>
            <a:xfrm>
              <a:off x="52074" y="14018"/>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개발 환경 </a:t>
              </a:r>
              <a:endParaRPr lang="en-US" altLang="ko-KR" sz="600" dirty="0" smtClean="0">
                <a:solidFill>
                  <a:schemeClr val="tx1"/>
                </a:solidFill>
              </a:endParaRPr>
            </a:p>
            <a:p>
              <a:r>
                <a:rPr lang="ko-KR" altLang="en-US" sz="600" dirty="0" smtClean="0">
                  <a:solidFill>
                    <a:schemeClr val="tx1"/>
                  </a:solidFill>
                </a:rPr>
                <a:t>구성 가이드</a:t>
              </a:r>
              <a:endParaRPr sz="600" dirty="0">
                <a:solidFill>
                  <a:schemeClr val="tx1"/>
                </a:solidFill>
              </a:endParaRPr>
            </a:p>
          </p:txBody>
        </p:sp>
      </p:grpSp>
      <p:grpSp>
        <p:nvGrpSpPr>
          <p:cNvPr id="170" name="Google Shape;426;p17"/>
          <p:cNvGrpSpPr/>
          <p:nvPr/>
        </p:nvGrpSpPr>
        <p:grpSpPr>
          <a:xfrm>
            <a:off x="3851841" y="-1555227"/>
            <a:ext cx="860599" cy="307734"/>
            <a:chOff x="-1" y="-24791"/>
            <a:chExt cx="1260002" cy="409587"/>
          </a:xfrm>
        </p:grpSpPr>
        <p:sp>
          <p:nvSpPr>
            <p:cNvPr id="171"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72" name="Destination"/>
            <p:cNvSpPr txBox="1"/>
            <p:nvPr/>
          </p:nvSpPr>
          <p:spPr>
            <a:xfrm>
              <a:off x="52074" y="-24791"/>
              <a:ext cx="1155852" cy="4095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서비스 개발 신청 관리</a:t>
              </a:r>
              <a:endParaRPr sz="700" dirty="0"/>
            </a:p>
          </p:txBody>
        </p:sp>
      </p:grpSp>
      <p:grpSp>
        <p:nvGrpSpPr>
          <p:cNvPr id="173" name="Google Shape;426;p17"/>
          <p:cNvGrpSpPr/>
          <p:nvPr/>
        </p:nvGrpSpPr>
        <p:grpSpPr>
          <a:xfrm>
            <a:off x="2413851" y="-1547941"/>
            <a:ext cx="860599" cy="270478"/>
            <a:chOff x="-1" y="0"/>
            <a:chExt cx="1260002" cy="360000"/>
          </a:xfrm>
        </p:grpSpPr>
        <p:sp>
          <p:nvSpPr>
            <p:cNvPr id="174" name="직사각형"/>
            <p:cNvSpPr/>
            <p:nvPr/>
          </p:nvSpPr>
          <p:spPr>
            <a:xfrm>
              <a:off x="-1" y="0"/>
              <a:ext cx="1260002" cy="360000"/>
            </a:xfrm>
            <a:prstGeom prst="rect">
              <a:avLst/>
            </a:prstGeom>
            <a:solidFill>
              <a:schemeClr val="accent1"/>
            </a:solid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700"/>
            </a:p>
          </p:txBody>
        </p:sp>
        <p:sp>
          <p:nvSpPr>
            <p:cNvPr id="175" name="Destination"/>
            <p:cNvSpPr txBox="1"/>
            <p:nvPr/>
          </p:nvSpPr>
          <p:spPr>
            <a:xfrm>
              <a:off x="52074" y="46896"/>
              <a:ext cx="1155852" cy="2662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700" dirty="0" smtClean="0"/>
                <a:t>인프라 관리</a:t>
              </a:r>
              <a:endParaRPr sz="700" dirty="0"/>
            </a:p>
          </p:txBody>
        </p:sp>
      </p:grpSp>
      <p:sp>
        <p:nvSpPr>
          <p:cNvPr id="192" name="TextBox 21"/>
          <p:cNvSpPr txBox="1"/>
          <p:nvPr/>
        </p:nvSpPr>
        <p:spPr>
          <a:xfrm>
            <a:off x="5755423" y="1293850"/>
            <a:ext cx="778416"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이용 가이드</a:t>
            </a:r>
            <a:endParaRPr dirty="0"/>
          </a:p>
        </p:txBody>
      </p:sp>
      <p:grpSp>
        <p:nvGrpSpPr>
          <p:cNvPr id="194" name="그룹 73"/>
          <p:cNvGrpSpPr/>
          <p:nvPr/>
        </p:nvGrpSpPr>
        <p:grpSpPr>
          <a:xfrm>
            <a:off x="1905678" y="7874599"/>
            <a:ext cx="2008273" cy="540060"/>
            <a:chOff x="748483" y="980728"/>
            <a:chExt cx="2008273" cy="540060"/>
          </a:xfrm>
        </p:grpSpPr>
        <p:sp>
          <p:nvSpPr>
            <p:cNvPr id="195" name="오각형 194"/>
            <p:cNvSpPr/>
            <p:nvPr/>
          </p:nvSpPr>
          <p:spPr bwMode="auto">
            <a:xfrm>
              <a:off x="748483" y="980728"/>
              <a:ext cx="2008273" cy="540060"/>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196" name="TextBox 195"/>
            <p:cNvSpPr txBox="1"/>
            <p:nvPr/>
          </p:nvSpPr>
          <p:spPr>
            <a:xfrm>
              <a:off x="1604628" y="1197846"/>
              <a:ext cx="639919" cy="230832"/>
            </a:xfrm>
            <a:prstGeom prst="rect">
              <a:avLst/>
            </a:prstGeom>
            <a:noFill/>
          </p:spPr>
          <p:txBody>
            <a:bodyPr wrap="none" rtlCol="0">
              <a:spAutoFit/>
            </a:bodyPr>
            <a:lstStyle/>
            <a:p>
              <a:r>
                <a:rPr lang="ko-KR" altLang="en-US" sz="900" b="1" dirty="0" smtClean="0"/>
                <a:t>약관동의</a:t>
              </a:r>
              <a:endParaRPr lang="ko-KR" altLang="en-US" sz="900" b="1" dirty="0"/>
            </a:p>
          </p:txBody>
        </p:sp>
        <p:sp>
          <p:nvSpPr>
            <p:cNvPr id="197" name="TextBox 196"/>
            <p:cNvSpPr txBox="1"/>
            <p:nvPr/>
          </p:nvSpPr>
          <p:spPr>
            <a:xfrm>
              <a:off x="1616779" y="1081916"/>
              <a:ext cx="526106" cy="200055"/>
            </a:xfrm>
            <a:prstGeom prst="rect">
              <a:avLst/>
            </a:prstGeom>
            <a:no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198" name="Panel"/>
            <p:cNvSpPr>
              <a:spLocks/>
            </p:cNvSpPr>
            <p:nvPr/>
          </p:nvSpPr>
          <p:spPr bwMode="auto">
            <a:xfrm>
              <a:off x="848544" y="1081916"/>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199" name="그룹 74"/>
          <p:cNvGrpSpPr/>
          <p:nvPr/>
        </p:nvGrpSpPr>
        <p:grpSpPr>
          <a:xfrm>
            <a:off x="6298167" y="7874599"/>
            <a:ext cx="2008273" cy="540060"/>
            <a:chOff x="748483" y="980728"/>
            <a:chExt cx="2008273" cy="540060"/>
          </a:xfrm>
        </p:grpSpPr>
        <p:sp>
          <p:nvSpPr>
            <p:cNvPr id="200" name="오각형 199"/>
            <p:cNvSpPr/>
            <p:nvPr/>
          </p:nvSpPr>
          <p:spPr bwMode="auto">
            <a:xfrm>
              <a:off x="748483" y="980728"/>
              <a:ext cx="2008273" cy="540060"/>
            </a:xfrm>
            <a:prstGeom prst="homePlate">
              <a:avLst/>
            </a:prstGeom>
            <a:noFill/>
            <a:ln w="3175" algn="ctr">
              <a:solidFill>
                <a:schemeClr val="tx1">
                  <a:lumMod val="50000"/>
                  <a:lumOff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201" name="TextBox 200"/>
            <p:cNvSpPr txBox="1"/>
            <p:nvPr/>
          </p:nvSpPr>
          <p:spPr>
            <a:xfrm>
              <a:off x="1604628" y="1197846"/>
              <a:ext cx="639919" cy="230832"/>
            </a:xfrm>
            <a:prstGeom prst="rect">
              <a:avLst/>
            </a:prstGeom>
            <a:noFill/>
          </p:spPr>
          <p:txBody>
            <a:bodyPr wrap="none" rtlCol="0">
              <a:spAutoFit/>
            </a:bodyPr>
            <a:lstStyle/>
            <a:p>
              <a:r>
                <a:rPr lang="ko-KR" altLang="en-US" sz="900" b="1" dirty="0" smtClean="0"/>
                <a:t>가입완료</a:t>
              </a:r>
              <a:endParaRPr lang="ko-KR" altLang="en-US" sz="900" b="1" dirty="0"/>
            </a:p>
          </p:txBody>
        </p:sp>
        <p:sp>
          <p:nvSpPr>
            <p:cNvPr id="202" name="TextBox 201"/>
            <p:cNvSpPr txBox="1"/>
            <p:nvPr/>
          </p:nvSpPr>
          <p:spPr>
            <a:xfrm>
              <a:off x="1616779" y="1081916"/>
              <a:ext cx="510076" cy="200055"/>
            </a:xfrm>
            <a:prstGeom prst="rect">
              <a:avLst/>
            </a:prstGeom>
            <a:noFill/>
          </p:spPr>
          <p:txBody>
            <a:bodyPr wrap="none" rtlCol="0">
              <a:spAutoFit/>
            </a:bodyPr>
            <a:lstStyle/>
            <a:p>
              <a:r>
                <a:rPr lang="en-US" altLang="ko-KR" sz="700" dirty="0" smtClean="0">
                  <a:latin typeface="+mj-ea"/>
                  <a:ea typeface="+mj-ea"/>
                </a:rPr>
                <a:t>STEP 03</a:t>
              </a:r>
              <a:endParaRPr lang="ko-KR" altLang="en-US" sz="700" dirty="0">
                <a:latin typeface="+mj-ea"/>
                <a:ea typeface="+mj-ea"/>
              </a:endParaRPr>
            </a:p>
          </p:txBody>
        </p:sp>
        <p:sp>
          <p:nvSpPr>
            <p:cNvPr id="203" name="Panel"/>
            <p:cNvSpPr>
              <a:spLocks/>
            </p:cNvSpPr>
            <p:nvPr/>
          </p:nvSpPr>
          <p:spPr bwMode="auto">
            <a:xfrm>
              <a:off x="848544" y="1081916"/>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204" name="그룹 203"/>
          <p:cNvGrpSpPr/>
          <p:nvPr/>
        </p:nvGrpSpPr>
        <p:grpSpPr>
          <a:xfrm>
            <a:off x="3937804" y="7874599"/>
            <a:ext cx="2347981" cy="538417"/>
            <a:chOff x="2780609" y="908720"/>
            <a:chExt cx="2347981" cy="538417"/>
          </a:xfrm>
        </p:grpSpPr>
        <p:sp>
          <p:nvSpPr>
            <p:cNvPr id="205" name="오각형 204"/>
            <p:cNvSpPr/>
            <p:nvPr/>
          </p:nvSpPr>
          <p:spPr bwMode="auto">
            <a:xfrm>
              <a:off x="2780609" y="908720"/>
              <a:ext cx="2347981" cy="538417"/>
            </a:xfrm>
            <a:prstGeom prst="homePlate">
              <a:avLst/>
            </a:prstGeom>
            <a:solidFill>
              <a:schemeClr val="bg1"/>
            </a:solidFill>
            <a:ln w="3175" algn="ctr">
              <a:solidFill>
                <a:schemeClr val="tx1"/>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206" name="TextBox 205"/>
            <p:cNvSpPr txBox="1"/>
            <p:nvPr/>
          </p:nvSpPr>
          <p:spPr>
            <a:xfrm>
              <a:off x="3648905" y="1125838"/>
              <a:ext cx="1273105" cy="230832"/>
            </a:xfrm>
            <a:prstGeom prst="rect">
              <a:avLst/>
            </a:prstGeom>
            <a:noFill/>
          </p:spPr>
          <p:txBody>
            <a:bodyPr wrap="none" rtlCol="0">
              <a:spAutoFit/>
            </a:bodyPr>
            <a:lstStyle/>
            <a:p>
              <a:r>
                <a:rPr lang="ko-KR" altLang="en-US" sz="900" b="1" dirty="0" smtClean="0"/>
                <a:t>본인인증 및 정보입력</a:t>
              </a:r>
              <a:endParaRPr lang="ko-KR" altLang="en-US" sz="900" b="1" dirty="0"/>
            </a:p>
          </p:txBody>
        </p:sp>
        <p:sp>
          <p:nvSpPr>
            <p:cNvPr id="207" name="TextBox 206"/>
            <p:cNvSpPr txBox="1"/>
            <p:nvPr/>
          </p:nvSpPr>
          <p:spPr>
            <a:xfrm>
              <a:off x="3661056" y="1009908"/>
              <a:ext cx="510076" cy="200055"/>
            </a:xfrm>
            <a:prstGeom prst="rect">
              <a:avLst/>
            </a:prstGeom>
            <a:noFill/>
          </p:spPr>
          <p:txBody>
            <a:bodyPr wrap="none" rtlCol="0">
              <a:spAutoFit/>
            </a:bodyPr>
            <a:lstStyle/>
            <a:p>
              <a:r>
                <a:rPr lang="en-US" altLang="ko-KR" sz="700" dirty="0" smtClean="0">
                  <a:latin typeface="+mj-ea"/>
                  <a:ea typeface="+mj-ea"/>
                </a:rPr>
                <a:t>STEP 02</a:t>
              </a:r>
              <a:endParaRPr lang="ko-KR" altLang="en-US" sz="700" dirty="0">
                <a:latin typeface="+mj-ea"/>
                <a:ea typeface="+mj-ea"/>
              </a:endParaRPr>
            </a:p>
          </p:txBody>
        </p:sp>
        <p:sp>
          <p:nvSpPr>
            <p:cNvPr id="208" name="Panel"/>
            <p:cNvSpPr>
              <a:spLocks/>
            </p:cNvSpPr>
            <p:nvPr/>
          </p:nvSpPr>
          <p:spPr bwMode="auto">
            <a:xfrm>
              <a:off x="2892821" y="1009908"/>
              <a:ext cx="684076" cy="324036"/>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ko-KR" sz="700" dirty="0" smtClean="0">
                  <a:solidFill>
                    <a:schemeClr val="tx1"/>
                  </a:solidFill>
                  <a:latin typeface="돋움" panose="020B0600000101010101" pitchFamily="50" charset="-127"/>
                  <a:ea typeface="돋움" panose="020B0600000101010101" pitchFamily="50" charset="-127"/>
                  <a:cs typeface="Calibri" pitchFamily="34" charset="0"/>
                </a:rPr>
                <a:t>pictogram</a:t>
              </a:r>
            </a:p>
          </p:txBody>
        </p:sp>
      </p:grpSp>
      <p:grpSp>
        <p:nvGrpSpPr>
          <p:cNvPr id="209" name="그룹 73"/>
          <p:cNvGrpSpPr/>
          <p:nvPr/>
        </p:nvGrpSpPr>
        <p:grpSpPr>
          <a:xfrm>
            <a:off x="3708303" y="7200042"/>
            <a:ext cx="1608287" cy="253916"/>
            <a:chOff x="748483" y="1123800"/>
            <a:chExt cx="2008273" cy="253916"/>
          </a:xfrm>
        </p:grpSpPr>
        <p:sp>
          <p:nvSpPr>
            <p:cNvPr id="210" name="오각형 209"/>
            <p:cNvSpPr/>
            <p:nvPr/>
          </p:nvSpPr>
          <p:spPr bwMode="auto">
            <a:xfrm>
              <a:off x="748483" y="1123800"/>
              <a:ext cx="2008273" cy="253916"/>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sz="700">
                <a:ea typeface="돋움" pitchFamily="50" charset="-127"/>
              </a:endParaRPr>
            </a:p>
          </p:txBody>
        </p:sp>
        <p:sp>
          <p:nvSpPr>
            <p:cNvPr id="212" name="TextBox 211"/>
            <p:cNvSpPr txBox="1"/>
            <p:nvPr/>
          </p:nvSpPr>
          <p:spPr>
            <a:xfrm>
              <a:off x="1655266" y="1174382"/>
              <a:ext cx="542136" cy="200055"/>
            </a:xfrm>
            <a:prstGeom prst="rect">
              <a:avLst/>
            </a:prstGeom>
            <a:no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213" name="Panel"/>
            <p:cNvSpPr>
              <a:spLocks/>
            </p:cNvSpPr>
            <p:nvPr/>
          </p:nvSpPr>
          <p:spPr bwMode="auto">
            <a:xfrm>
              <a:off x="874202" y="1180379"/>
              <a:ext cx="644876" cy="158238"/>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grpSp>
        <p:nvGrpSpPr>
          <p:cNvPr id="234" name="그룹 73"/>
          <p:cNvGrpSpPr/>
          <p:nvPr/>
        </p:nvGrpSpPr>
        <p:grpSpPr>
          <a:xfrm>
            <a:off x="6278161" y="7223693"/>
            <a:ext cx="1160330" cy="253916"/>
            <a:chOff x="748483" y="1123800"/>
            <a:chExt cx="2008273" cy="253916"/>
          </a:xfrm>
        </p:grpSpPr>
        <p:sp>
          <p:nvSpPr>
            <p:cNvPr id="235" name="오각형 234"/>
            <p:cNvSpPr/>
            <p:nvPr/>
          </p:nvSpPr>
          <p:spPr bwMode="auto">
            <a:xfrm>
              <a:off x="748483" y="1123800"/>
              <a:ext cx="2008273" cy="253916"/>
            </a:xfrm>
            <a:prstGeom prst="homePlate">
              <a:avLst/>
            </a:prstGeom>
            <a:solidFill>
              <a:schemeClr val="bg1">
                <a:lumMod val="85000"/>
              </a:schemeClr>
            </a:solidFill>
            <a:ln w="3175" algn="ctr">
              <a:solidFill>
                <a:schemeClr val="tx1">
                  <a:lumMod val="50000"/>
                  <a:lumOff val="50000"/>
                </a:schemeClr>
              </a:solidFill>
              <a:prstDash val="solid"/>
              <a:round/>
              <a:headEnd/>
              <a:tailEnd/>
            </a:ln>
            <a:extLst/>
          </p:spPr>
          <p:txBody>
            <a:bodyPr wrap="square" rtlCol="0" anchor="ctr">
              <a:spAutoFit/>
            </a:bodyPr>
            <a:lstStyle/>
            <a:p>
              <a:pPr marL="762000" indent="-304800" algn="ctr">
                <a:lnSpc>
                  <a:spcPct val="150000"/>
                </a:lnSpc>
                <a:spcBef>
                  <a:spcPct val="25000"/>
                </a:spcBef>
                <a:buClr>
                  <a:srgbClr val="333333"/>
                </a:buClr>
                <a:buFontTx/>
                <a:buChar char="–"/>
              </a:pPr>
              <a:endParaRPr lang="ko-KR" altLang="en-US" sz="700">
                <a:ea typeface="돋움" pitchFamily="50" charset="-127"/>
              </a:endParaRPr>
            </a:p>
          </p:txBody>
        </p:sp>
        <p:sp>
          <p:nvSpPr>
            <p:cNvPr id="236" name="TextBox 235"/>
            <p:cNvSpPr txBox="1"/>
            <p:nvPr/>
          </p:nvSpPr>
          <p:spPr>
            <a:xfrm>
              <a:off x="1655266" y="1174382"/>
              <a:ext cx="542136" cy="200055"/>
            </a:xfrm>
            <a:prstGeom prst="rect">
              <a:avLst/>
            </a:prstGeom>
            <a:noFill/>
          </p:spPr>
          <p:txBody>
            <a:bodyPr wrap="none" rtlCol="0">
              <a:spAutoFit/>
            </a:bodyPr>
            <a:lstStyle/>
            <a:p>
              <a:r>
                <a:rPr lang="en-US" altLang="ko-KR" sz="700" dirty="0" smtClean="0">
                  <a:latin typeface="+mj-ea"/>
                  <a:ea typeface="+mj-ea"/>
                </a:rPr>
                <a:t>STEP 01</a:t>
              </a:r>
              <a:endParaRPr lang="ko-KR" altLang="en-US" sz="700" dirty="0">
                <a:latin typeface="+mj-ea"/>
                <a:ea typeface="+mj-ea"/>
              </a:endParaRPr>
            </a:p>
          </p:txBody>
        </p:sp>
        <p:sp>
          <p:nvSpPr>
            <p:cNvPr id="237" name="Panel"/>
            <p:cNvSpPr>
              <a:spLocks/>
            </p:cNvSpPr>
            <p:nvPr/>
          </p:nvSpPr>
          <p:spPr bwMode="auto">
            <a:xfrm>
              <a:off x="874202" y="1180379"/>
              <a:ext cx="644876" cy="158238"/>
            </a:xfrm>
            <a:prstGeom prst="rect">
              <a:avLst/>
            </a:prstGeom>
            <a:solidFill>
              <a:schemeClr val="bg1"/>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ltLang="ko-KR" sz="700" dirty="0" smtClean="0">
                <a:solidFill>
                  <a:schemeClr val="tx1"/>
                </a:solidFill>
                <a:latin typeface="돋움" panose="020B0600000101010101" pitchFamily="50" charset="-127"/>
                <a:ea typeface="돋움" panose="020B0600000101010101" pitchFamily="50" charset="-127"/>
                <a:cs typeface="Calibri" pitchFamily="34" charset="0"/>
              </a:endParaRPr>
            </a:p>
          </p:txBody>
        </p:sp>
      </p:grpSp>
      <p:grpSp>
        <p:nvGrpSpPr>
          <p:cNvPr id="250" name="Google Shape;428;p17"/>
          <p:cNvGrpSpPr/>
          <p:nvPr/>
        </p:nvGrpSpPr>
        <p:grpSpPr>
          <a:xfrm>
            <a:off x="9016282" y="-1726118"/>
            <a:ext cx="860600" cy="300347"/>
            <a:chOff x="-1" y="0"/>
            <a:chExt cx="1260002" cy="360000"/>
          </a:xfrm>
          <a:solidFill>
            <a:schemeClr val="tx2">
              <a:lumMod val="40000"/>
              <a:lumOff val="60000"/>
            </a:schemeClr>
          </a:solidFill>
        </p:grpSpPr>
        <p:sp>
          <p:nvSpPr>
            <p:cNvPr id="251"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52"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개발 </a:t>
              </a:r>
              <a:endParaRPr lang="en-US" altLang="ko-KR" sz="600" dirty="0" smtClean="0">
                <a:solidFill>
                  <a:schemeClr val="tx1"/>
                </a:solidFill>
              </a:endParaRPr>
            </a:p>
            <a:p>
              <a:r>
                <a:rPr lang="ko-KR" altLang="en-US" sz="600" dirty="0" smtClean="0">
                  <a:solidFill>
                    <a:schemeClr val="tx1"/>
                  </a:solidFill>
                </a:rPr>
                <a:t>계획 관리</a:t>
              </a:r>
              <a:endParaRPr sz="600" dirty="0">
                <a:solidFill>
                  <a:schemeClr val="tx1"/>
                </a:solidFill>
              </a:endParaRPr>
            </a:p>
          </p:txBody>
        </p:sp>
      </p:grpSp>
      <p:grpSp>
        <p:nvGrpSpPr>
          <p:cNvPr id="253" name="Google Shape;428;p17"/>
          <p:cNvGrpSpPr/>
          <p:nvPr/>
        </p:nvGrpSpPr>
        <p:grpSpPr>
          <a:xfrm>
            <a:off x="9020064" y="-1250648"/>
            <a:ext cx="860600" cy="300347"/>
            <a:chOff x="-1" y="0"/>
            <a:chExt cx="1260002" cy="360000"/>
          </a:xfrm>
          <a:solidFill>
            <a:schemeClr val="tx2">
              <a:lumMod val="40000"/>
              <a:lumOff val="60000"/>
            </a:schemeClr>
          </a:solidFill>
        </p:grpSpPr>
        <p:sp>
          <p:nvSpPr>
            <p:cNvPr id="254"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55"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테스트 </a:t>
              </a:r>
              <a:endParaRPr lang="en-US" altLang="ko-KR" sz="600" dirty="0" smtClean="0">
                <a:solidFill>
                  <a:schemeClr val="tx1"/>
                </a:solidFill>
              </a:endParaRPr>
            </a:p>
            <a:p>
              <a:r>
                <a:rPr lang="ko-KR" altLang="en-US" sz="600" dirty="0" smtClean="0">
                  <a:solidFill>
                    <a:schemeClr val="tx1"/>
                  </a:solidFill>
                </a:rPr>
                <a:t>배포 관리</a:t>
              </a:r>
              <a:endParaRPr sz="600" dirty="0">
                <a:solidFill>
                  <a:schemeClr val="tx1"/>
                </a:solidFill>
              </a:endParaRPr>
            </a:p>
          </p:txBody>
        </p:sp>
      </p:grpSp>
      <p:grpSp>
        <p:nvGrpSpPr>
          <p:cNvPr id="256" name="Google Shape;428;p17"/>
          <p:cNvGrpSpPr/>
          <p:nvPr/>
        </p:nvGrpSpPr>
        <p:grpSpPr>
          <a:xfrm>
            <a:off x="9016282" y="-788736"/>
            <a:ext cx="860600" cy="300347"/>
            <a:chOff x="-1" y="0"/>
            <a:chExt cx="1260002" cy="360000"/>
          </a:xfrm>
          <a:solidFill>
            <a:schemeClr val="tx2">
              <a:lumMod val="40000"/>
              <a:lumOff val="60000"/>
            </a:schemeClr>
          </a:solidFill>
        </p:grpSpPr>
        <p:sp>
          <p:nvSpPr>
            <p:cNvPr id="257"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58" name="Traits"/>
            <p:cNvSpPr txBox="1"/>
            <p:nvPr/>
          </p:nvSpPr>
          <p:spPr>
            <a:xfrm>
              <a:off x="52074" y="14019"/>
              <a:ext cx="1155852" cy="33196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운영 </a:t>
              </a:r>
              <a:endParaRPr lang="en-US" altLang="ko-KR" sz="600" dirty="0" smtClean="0">
                <a:solidFill>
                  <a:schemeClr val="tx1"/>
                </a:solidFill>
              </a:endParaRPr>
            </a:p>
            <a:p>
              <a:r>
                <a:rPr lang="ko-KR" altLang="en-US" sz="600" dirty="0" smtClean="0">
                  <a:solidFill>
                    <a:schemeClr val="tx1"/>
                  </a:solidFill>
                </a:rPr>
                <a:t>배포 관리</a:t>
              </a:r>
              <a:endParaRPr sz="600" dirty="0">
                <a:solidFill>
                  <a:schemeClr val="tx1"/>
                </a:solidFill>
              </a:endParaRPr>
            </a:p>
          </p:txBody>
        </p:sp>
      </p:grpSp>
      <p:grpSp>
        <p:nvGrpSpPr>
          <p:cNvPr id="259" name="Google Shape;428;p17"/>
          <p:cNvGrpSpPr/>
          <p:nvPr/>
        </p:nvGrpSpPr>
        <p:grpSpPr>
          <a:xfrm>
            <a:off x="9012817" y="-2217957"/>
            <a:ext cx="860600" cy="300347"/>
            <a:chOff x="-1" y="0"/>
            <a:chExt cx="1260002" cy="360000"/>
          </a:xfrm>
          <a:solidFill>
            <a:schemeClr val="tx2">
              <a:lumMod val="40000"/>
              <a:lumOff val="60000"/>
            </a:schemeClr>
          </a:solidFill>
        </p:grpSpPr>
        <p:sp>
          <p:nvSpPr>
            <p:cNvPr id="260" name="직사각형"/>
            <p:cNvSpPr/>
            <p:nvPr/>
          </p:nvSpPr>
          <p:spPr>
            <a:xfrm>
              <a:off x="-1" y="0"/>
              <a:ext cx="1260002" cy="360000"/>
            </a:xfrm>
            <a:prstGeom prst="rect">
              <a:avLst/>
            </a:prstGeom>
            <a:grpFill/>
            <a:ln w="12700" cap="flat">
              <a:solidFill>
                <a:srgbClr val="42719B"/>
              </a:solidFill>
              <a:prstDash val="solid"/>
              <a:miter lim="800000"/>
            </a:ln>
            <a:effectLst/>
          </p:spPr>
          <p:txBody>
            <a:bodyPr wrap="square" lIns="45699" tIns="45699" rIns="45699" bIns="45699" numCol="1" anchor="ctr">
              <a:noAutofit/>
            </a:bodyPr>
            <a:lstStyle/>
            <a:p>
              <a:pPr algn="ctr">
                <a:defRPr sz="1000" b="1">
                  <a:solidFill>
                    <a:srgbClr val="FFFFFF"/>
                  </a:solidFill>
                </a:defRPr>
              </a:pPr>
              <a:endParaRPr sz="600"/>
            </a:p>
          </p:txBody>
        </p:sp>
        <p:sp>
          <p:nvSpPr>
            <p:cNvPr id="261" name="Traits"/>
            <p:cNvSpPr txBox="1"/>
            <p:nvPr/>
          </p:nvSpPr>
          <p:spPr>
            <a:xfrm>
              <a:off x="52074" y="69354"/>
              <a:ext cx="1155852" cy="221293"/>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000" b="1">
                  <a:solidFill>
                    <a:srgbClr val="FFFFFF"/>
                  </a:solidFill>
                </a:defRPr>
              </a:lvl1pPr>
            </a:lstStyle>
            <a:p>
              <a:r>
                <a:rPr lang="ko-KR" altLang="en-US" sz="600" dirty="0" smtClean="0">
                  <a:solidFill>
                    <a:schemeClr val="tx1"/>
                  </a:solidFill>
                </a:rPr>
                <a:t>서비스 개발 관리</a:t>
              </a:r>
              <a:endParaRPr sz="600" dirty="0">
                <a:solidFill>
                  <a:schemeClr val="tx1"/>
                </a:solidFill>
              </a:endParaRPr>
            </a:p>
          </p:txBody>
        </p:sp>
      </p:grpSp>
      <p:sp>
        <p:nvSpPr>
          <p:cNvPr id="265" name="Tab 1"/>
          <p:cNvSpPr/>
          <p:nvPr/>
        </p:nvSpPr>
        <p:spPr>
          <a:xfrm>
            <a:off x="1848169" y="8938347"/>
            <a:ext cx="962008" cy="216024"/>
          </a:xfrm>
          <a:prstGeom prst="round2SameRect">
            <a:avLst/>
          </a:prstGeom>
          <a:solidFill>
            <a:srgbClr val="FFFFFF"/>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b="1" dirty="0" smtClean="0">
                <a:solidFill>
                  <a:srgbClr val="333333"/>
                </a:solidFill>
                <a:latin typeface="Calibri" pitchFamily="34" charset="0"/>
                <a:cs typeface="Calibri" pitchFamily="34" charset="0"/>
              </a:rPr>
              <a:t>전체현황</a:t>
            </a:r>
            <a:endParaRPr lang="en-US" sz="800" b="1" dirty="0">
              <a:solidFill>
                <a:srgbClr val="333333"/>
              </a:solidFill>
              <a:latin typeface="Calibri" pitchFamily="34" charset="0"/>
              <a:cs typeface="Calibri" pitchFamily="34" charset="0"/>
            </a:endParaRPr>
          </a:p>
        </p:txBody>
      </p:sp>
      <p:sp>
        <p:nvSpPr>
          <p:cNvPr id="266" name="Tab 2"/>
          <p:cNvSpPr/>
          <p:nvPr/>
        </p:nvSpPr>
        <p:spPr>
          <a:xfrm>
            <a:off x="2858707" y="8938347"/>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최신 </a:t>
            </a:r>
            <a:r>
              <a:rPr lang="ko-KR" altLang="en-US" sz="800" dirty="0" err="1">
                <a:solidFill>
                  <a:srgbClr val="333333"/>
                </a:solidFill>
                <a:latin typeface="Calibri" pitchFamily="34" charset="0"/>
                <a:cs typeface="Calibri" pitchFamily="34" charset="0"/>
              </a:rPr>
              <a:t>컨텐츠</a:t>
            </a:r>
            <a:endParaRPr lang="ko-KR" altLang="en-US" sz="800" dirty="0">
              <a:solidFill>
                <a:srgbClr val="333333"/>
              </a:solidFill>
              <a:latin typeface="Calibri" pitchFamily="34" charset="0"/>
              <a:cs typeface="Calibri" pitchFamily="34" charset="0"/>
            </a:endParaRPr>
          </a:p>
        </p:txBody>
      </p:sp>
      <p:cxnSp>
        <p:nvCxnSpPr>
          <p:cNvPr id="267" name="Active Tab Marker"/>
          <p:cNvCxnSpPr>
            <a:cxnSpLocks/>
          </p:cNvCxnSpPr>
          <p:nvPr/>
        </p:nvCxnSpPr>
        <p:spPr bwMode="auto">
          <a:xfrm>
            <a:off x="1855881" y="9154371"/>
            <a:ext cx="946584" cy="0"/>
          </a:xfrm>
          <a:prstGeom prst="line">
            <a:avLst/>
          </a:prstGeom>
          <a:ln w="6350" cap="sq" cmpd="sng" algn="ctr">
            <a:solidFill>
              <a:schemeClr val="bg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Tab 2"/>
          <p:cNvSpPr/>
          <p:nvPr/>
        </p:nvSpPr>
        <p:spPr>
          <a:xfrm>
            <a:off x="3604692" y="8935306"/>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클릭순위</a:t>
            </a:r>
          </a:p>
        </p:txBody>
      </p:sp>
      <p:sp>
        <p:nvSpPr>
          <p:cNvPr id="269" name="Tab 2"/>
          <p:cNvSpPr/>
          <p:nvPr/>
        </p:nvSpPr>
        <p:spPr>
          <a:xfrm>
            <a:off x="4356872" y="8932265"/>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err="1">
                <a:solidFill>
                  <a:srgbClr val="333333"/>
                </a:solidFill>
                <a:latin typeface="Calibri" pitchFamily="34" charset="0"/>
                <a:cs typeface="Calibri" pitchFamily="34" charset="0"/>
              </a:rPr>
              <a:t>댓글순위</a:t>
            </a:r>
            <a:endParaRPr lang="ko-KR" altLang="en-US" sz="800" dirty="0">
              <a:solidFill>
                <a:srgbClr val="333333"/>
              </a:solidFill>
              <a:latin typeface="Calibri" pitchFamily="34" charset="0"/>
              <a:cs typeface="Calibri" pitchFamily="34" charset="0"/>
            </a:endParaRPr>
          </a:p>
        </p:txBody>
      </p:sp>
      <p:sp>
        <p:nvSpPr>
          <p:cNvPr id="270" name="Tab 2"/>
          <p:cNvSpPr/>
          <p:nvPr/>
        </p:nvSpPr>
        <p:spPr>
          <a:xfrm>
            <a:off x="5096773" y="8937316"/>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스크랩순위</a:t>
            </a:r>
          </a:p>
        </p:txBody>
      </p:sp>
      <p:sp>
        <p:nvSpPr>
          <p:cNvPr id="271" name="Tab 2"/>
          <p:cNvSpPr/>
          <p:nvPr/>
        </p:nvSpPr>
        <p:spPr>
          <a:xfrm>
            <a:off x="5836938" y="8934275"/>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rgbClr val="333333"/>
                </a:solidFill>
                <a:latin typeface="Calibri" pitchFamily="34" charset="0"/>
                <a:cs typeface="Calibri" pitchFamily="34" charset="0"/>
              </a:rPr>
              <a:t>선물순위</a:t>
            </a:r>
          </a:p>
        </p:txBody>
      </p:sp>
      <p:sp>
        <p:nvSpPr>
          <p:cNvPr id="272" name="Tab 2"/>
          <p:cNvSpPr/>
          <p:nvPr/>
        </p:nvSpPr>
        <p:spPr>
          <a:xfrm>
            <a:off x="6581618" y="8937316"/>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smtClean="0">
                <a:solidFill>
                  <a:srgbClr val="333333"/>
                </a:solidFill>
                <a:latin typeface="Calibri" pitchFamily="34" charset="0"/>
                <a:cs typeface="Calibri" pitchFamily="34" charset="0"/>
              </a:rPr>
              <a:t>검색키워드</a:t>
            </a:r>
            <a:endParaRPr lang="ko-KR" altLang="en-US" sz="800" dirty="0">
              <a:solidFill>
                <a:srgbClr val="333333"/>
              </a:solidFill>
              <a:latin typeface="Calibri" pitchFamily="34" charset="0"/>
              <a:cs typeface="Calibri" pitchFamily="34" charset="0"/>
            </a:endParaRPr>
          </a:p>
        </p:txBody>
      </p:sp>
      <p:sp>
        <p:nvSpPr>
          <p:cNvPr id="273" name="Tab 2"/>
          <p:cNvSpPr/>
          <p:nvPr/>
        </p:nvSpPr>
        <p:spPr>
          <a:xfrm>
            <a:off x="7321783" y="8934275"/>
            <a:ext cx="704164" cy="216024"/>
          </a:xfrm>
          <a:prstGeom prst="round2SameRect">
            <a:avLst/>
          </a:prstGeom>
          <a:solidFill>
            <a:srgbClr val="F2F2F2"/>
          </a:solidFill>
          <a:ln w="6350">
            <a:solidFill>
              <a:srgbClr val="33333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2400" rIns="36000" bIns="3240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smtClean="0">
                <a:solidFill>
                  <a:srgbClr val="333333"/>
                </a:solidFill>
                <a:latin typeface="Calibri" pitchFamily="34" charset="0"/>
                <a:cs typeface="Calibri" pitchFamily="34" charset="0"/>
              </a:rPr>
              <a:t>출연강사</a:t>
            </a:r>
            <a:endParaRPr lang="ko-KR" altLang="en-US" sz="800" dirty="0">
              <a:solidFill>
                <a:srgbClr val="333333"/>
              </a:solidFill>
              <a:latin typeface="Calibri" pitchFamily="34" charset="0"/>
              <a:cs typeface="Calibri" pitchFamily="34" charset="0"/>
            </a:endParaRPr>
          </a:p>
        </p:txBody>
      </p:sp>
      <p:sp>
        <p:nvSpPr>
          <p:cNvPr id="287" name="TextBox 20"/>
          <p:cNvSpPr txBox="1"/>
          <p:nvPr/>
        </p:nvSpPr>
        <p:spPr>
          <a:xfrm>
            <a:off x="4547690" y="1301291"/>
            <a:ext cx="973983"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b="1"/>
            </a:lvl1pPr>
          </a:lstStyle>
          <a:p>
            <a:r>
              <a:rPr lang="ko-KR" altLang="en-US" dirty="0" smtClean="0"/>
              <a:t>공지</a:t>
            </a:r>
            <a:r>
              <a:rPr lang="en-US" altLang="ko-KR" dirty="0" smtClean="0"/>
              <a:t>/</a:t>
            </a:r>
            <a:r>
              <a:rPr lang="ko-KR" altLang="en-US" dirty="0" smtClean="0"/>
              <a:t>자료</a:t>
            </a:r>
            <a:r>
              <a:rPr lang="en-US" altLang="ko-KR" dirty="0" smtClean="0"/>
              <a:t>/FAQ</a:t>
            </a:r>
            <a:endParaRPr dirty="0"/>
          </a:p>
        </p:txBody>
      </p:sp>
      <p:sp>
        <p:nvSpPr>
          <p:cNvPr id="139" name="직사각형 138"/>
          <p:cNvSpPr/>
          <p:nvPr/>
        </p:nvSpPr>
        <p:spPr bwMode="auto">
          <a:xfrm>
            <a:off x="1043852" y="7357913"/>
            <a:ext cx="681552" cy="232833"/>
          </a:xfrm>
          <a:prstGeom prst="rect">
            <a:avLst/>
          </a:prstGeom>
          <a:solidFill>
            <a:schemeClr val="accent2">
              <a:lumMod val="20000"/>
              <a:lumOff val="80000"/>
              <a:alpha val="63000"/>
            </a:schemeClr>
          </a:solidFill>
          <a:ln w="9525" algn="ctr">
            <a:solidFill>
              <a:srgbClr val="FF0000"/>
            </a:solidFill>
            <a:prstDash val="dash"/>
            <a:round/>
            <a:headEnd/>
            <a:tailEnd/>
          </a:ln>
          <a:extLst/>
        </p:spPr>
        <p:txBody>
          <a:bodyPr wrap="square" rtlCol="0" anchor="ctr">
            <a:no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sp>
        <p:nvSpPr>
          <p:cNvPr id="140" name="직사각형 139"/>
          <p:cNvSpPr/>
          <p:nvPr/>
        </p:nvSpPr>
        <p:spPr bwMode="auto">
          <a:xfrm>
            <a:off x="981694" y="1304124"/>
            <a:ext cx="681552" cy="232833"/>
          </a:xfrm>
          <a:prstGeom prst="rect">
            <a:avLst/>
          </a:prstGeom>
          <a:solidFill>
            <a:schemeClr val="accent2">
              <a:lumMod val="20000"/>
              <a:lumOff val="80000"/>
              <a:alpha val="63000"/>
            </a:schemeClr>
          </a:solidFill>
          <a:ln w="9525" algn="ctr">
            <a:solidFill>
              <a:srgbClr val="FF0000"/>
            </a:solidFill>
            <a:prstDash val="dash"/>
            <a:round/>
            <a:headEnd/>
            <a:tailEnd/>
          </a:ln>
          <a:extLst/>
        </p:spPr>
        <p:txBody>
          <a:bodyPr wrap="square" rtlCol="0" anchor="ctr">
            <a:noAutofit/>
          </a:bodyPr>
          <a:lstStyle/>
          <a:p>
            <a:pPr marL="762000" indent="-304800" algn="ctr">
              <a:lnSpc>
                <a:spcPct val="150000"/>
              </a:lnSpc>
              <a:spcBef>
                <a:spcPct val="25000"/>
              </a:spcBef>
              <a:buClr>
                <a:srgbClr val="333333"/>
              </a:buClr>
              <a:buFontTx/>
              <a:buChar char="–"/>
            </a:pPr>
            <a:endParaRPr lang="ko-KR" altLang="en-US">
              <a:ea typeface="돋움" pitchFamily="50" charset="-127"/>
            </a:endParaRPr>
          </a:p>
        </p:txBody>
      </p:sp>
      <p:grpSp>
        <p:nvGrpSpPr>
          <p:cNvPr id="130" name="Rectangle 89"/>
          <p:cNvGrpSpPr/>
          <p:nvPr/>
        </p:nvGrpSpPr>
        <p:grpSpPr>
          <a:xfrm>
            <a:off x="147691" y="6306012"/>
            <a:ext cx="8653409" cy="211336"/>
            <a:chOff x="-1" y="-1"/>
            <a:chExt cx="754748" cy="186870"/>
          </a:xfrm>
          <a:solidFill>
            <a:schemeClr val="bg1">
              <a:lumMod val="85000"/>
            </a:schemeClr>
          </a:solidFill>
        </p:grpSpPr>
        <p:sp>
          <p:nvSpPr>
            <p:cNvPr id="131" name="직사각형"/>
            <p:cNvSpPr/>
            <p:nvPr/>
          </p:nvSpPr>
          <p:spPr>
            <a:xfrm>
              <a:off x="-1" y="-1"/>
              <a:ext cx="754748" cy="186870"/>
            </a:xfrm>
            <a:prstGeom prst="rect">
              <a:avLst/>
            </a:prstGeom>
            <a:grpFill/>
            <a:ln w="12700" cap="flat">
              <a:noFill/>
              <a:miter lim="400000"/>
            </a:ln>
            <a:effectLst/>
          </p:spPr>
          <p:txBody>
            <a:bodyPr wrap="square" lIns="45699" tIns="45699" rIns="45699" bIns="45699" numCol="1" anchor="ctr">
              <a:noAutofit/>
            </a:bodyPr>
            <a:lstStyle/>
            <a:p>
              <a:pPr algn="ctr"/>
              <a:endParaRPr/>
            </a:p>
          </p:txBody>
        </p:sp>
        <p:sp>
          <p:nvSpPr>
            <p:cNvPr id="132" name="조회"/>
            <p:cNvSpPr txBox="1"/>
            <p:nvPr/>
          </p:nvSpPr>
          <p:spPr>
            <a:xfrm>
              <a:off x="-1" y="45808"/>
              <a:ext cx="754748" cy="95251"/>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lang="ko-KR" altLang="en-US" smtClean="0">
                  <a:solidFill>
                    <a:schemeClr val="tx1"/>
                  </a:solidFill>
                </a:rPr>
                <a:t>다음 페이지 계속</a:t>
              </a:r>
              <a:endParaRPr dirty="0">
                <a:solidFill>
                  <a:schemeClr val="tx1"/>
                </a:solidFill>
              </a:endParaRPr>
            </a:p>
          </p:txBody>
        </p:sp>
      </p:grpSp>
      <p:graphicFrame>
        <p:nvGraphicFramePr>
          <p:cNvPr id="5" name="표 4"/>
          <p:cNvGraphicFramePr>
            <a:graphicFrameLocks noGrp="1"/>
          </p:cNvGraphicFramePr>
          <p:nvPr/>
        </p:nvGraphicFramePr>
        <p:xfrm>
          <a:off x="38501" y="-1108429"/>
          <a:ext cx="6400762" cy="897505"/>
        </p:xfrm>
        <a:graphic>
          <a:graphicData uri="http://schemas.openxmlformats.org/drawingml/2006/table">
            <a:tbl>
              <a:tblPr>
                <a:effectLst/>
              </a:tblPr>
              <a:tblGrid>
                <a:gridCol w="928153">
                  <a:extLst>
                    <a:ext uri="{9D8B030D-6E8A-4147-A177-3AD203B41FA5}">
                      <a16:colId xmlns:a16="http://schemas.microsoft.com/office/drawing/2014/main" val="3430778881"/>
                    </a:ext>
                  </a:extLst>
                </a:gridCol>
                <a:gridCol w="2371645">
                  <a:extLst>
                    <a:ext uri="{9D8B030D-6E8A-4147-A177-3AD203B41FA5}">
                      <a16:colId xmlns:a16="http://schemas.microsoft.com/office/drawing/2014/main" val="2602094617"/>
                    </a:ext>
                  </a:extLst>
                </a:gridCol>
                <a:gridCol w="933450">
                  <a:extLst>
                    <a:ext uri="{9D8B030D-6E8A-4147-A177-3AD203B41FA5}">
                      <a16:colId xmlns:a16="http://schemas.microsoft.com/office/drawing/2014/main" val="459584518"/>
                    </a:ext>
                  </a:extLst>
                </a:gridCol>
                <a:gridCol w="2167514">
                  <a:extLst>
                    <a:ext uri="{9D8B030D-6E8A-4147-A177-3AD203B41FA5}">
                      <a16:colId xmlns:a16="http://schemas.microsoft.com/office/drawing/2014/main" val="2887502700"/>
                    </a:ext>
                  </a:extLst>
                </a:gridCol>
              </a:tblGrid>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latinLnBrk="1"/>
                      <a:endParaRPr lang="ko-KR" altLang="en-US" dirty="0"/>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03258935"/>
                  </a:ext>
                </a:extLst>
              </a:tr>
              <a:tr h="3033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rgbClr val="FF0000"/>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latinLnBrk="1"/>
                      <a:endParaRPr lang="ko-KR" altLang="en-US" dirty="0"/>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850677781"/>
                  </a:ext>
                </a:extLst>
              </a:tr>
              <a:tr h="290835">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57263" rtl="0" eaLnBrk="1" fontAlgn="base" latinLnBrk="1" hangingPunct="1">
                        <a:lnSpc>
                          <a:spcPct val="100000"/>
                        </a:lnSpc>
                        <a:spcBef>
                          <a:spcPct val="20000"/>
                        </a:spcBef>
                        <a:spcAft>
                          <a:spcPct val="0"/>
                        </a:spcAft>
                        <a:buClrTx/>
                        <a:buSzTx/>
                        <a:buFontTx/>
                        <a:buNone/>
                        <a:tabLst/>
                      </a:pPr>
                      <a:endParaRPr kumimoji="1" lang="en-US" altLang="ko-KR" sz="700" b="0"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7263" rtl="0" eaLnBrk="1" fontAlgn="base" latinLnBrk="1" hangingPunct="1">
                        <a:lnSpc>
                          <a:spcPct val="100000"/>
                        </a:lnSpc>
                        <a:spcBef>
                          <a:spcPct val="20000"/>
                        </a:spcBef>
                        <a:spcAft>
                          <a:spcPct val="0"/>
                        </a:spcAft>
                        <a:buClrTx/>
                        <a:buSzTx/>
                        <a:buFont typeface="Wingdings" pitchFamily="2" charset="2"/>
                        <a:buNone/>
                        <a:tabLst/>
                      </a:pPr>
                      <a:endParaRPr kumimoji="1" lang="en-US" altLang="ko-KR" sz="700" b="1" i="0" u="none" strike="noStrike" cap="none" normalizeH="0" baseline="0" dirty="0" smtClean="0">
                        <a:ln>
                          <a:noFill/>
                        </a:ln>
                        <a:solidFill>
                          <a:schemeClr val="tx1"/>
                        </a:solidFill>
                        <a:effectLst/>
                        <a:latin typeface="돋움" pitchFamily="50" charset="-127"/>
                        <a:ea typeface="돋움" pitchFamily="50" charset="-127"/>
                      </a:endParaRPr>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latinLnBrk="1"/>
                      <a:endParaRPr lang="ko-KR" altLang="en-US" dirty="0"/>
                    </a:p>
                  </a:txBody>
                  <a:tcPr marL="72000" marR="72000" marT="45590" marB="4559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290364875"/>
                  </a:ext>
                </a:extLst>
              </a:tr>
            </a:tbl>
          </a:graphicData>
        </a:graphic>
      </p:graphicFrame>
      <p:grpSp>
        <p:nvGrpSpPr>
          <p:cNvPr id="211" name="Rectangle 89"/>
          <p:cNvGrpSpPr/>
          <p:nvPr/>
        </p:nvGrpSpPr>
        <p:grpSpPr>
          <a:xfrm>
            <a:off x="-56864" y="-1908210"/>
            <a:ext cx="754749" cy="186871"/>
            <a:chOff x="-1" y="-1"/>
            <a:chExt cx="754748" cy="186870"/>
          </a:xfrm>
        </p:grpSpPr>
        <p:sp>
          <p:nvSpPr>
            <p:cNvPr id="214" name="직사각형"/>
            <p:cNvSpPr/>
            <p:nvPr/>
          </p:nvSpPr>
          <p:spPr>
            <a:xfrm>
              <a:off x="-1" y="-1"/>
              <a:ext cx="754748" cy="186870"/>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215" name="조회"/>
            <p:cNvSpPr txBox="1"/>
            <p:nvPr/>
          </p:nvSpPr>
          <p:spPr>
            <a:xfrm>
              <a:off x="-1" y="39574"/>
              <a:ext cx="754748" cy="1077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rPr lang="ko-KR" altLang="en-US" dirty="0" smtClean="0"/>
                <a:t>파일</a:t>
              </a:r>
              <a:endParaRPr dirty="0"/>
            </a:p>
          </p:txBody>
        </p:sp>
      </p:grpSp>
      <p:sp>
        <p:nvSpPr>
          <p:cNvPr id="134" name="직사각형"/>
          <p:cNvSpPr/>
          <p:nvPr/>
        </p:nvSpPr>
        <p:spPr>
          <a:xfrm>
            <a:off x="-191683" y="7189950"/>
            <a:ext cx="754749" cy="186871"/>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r>
              <a:rPr lang="ko-KR" altLang="en-US" sz="700" b="1" dirty="0" smtClean="0">
                <a:solidFill>
                  <a:schemeClr val="bg1"/>
                </a:solidFill>
              </a:rPr>
              <a:t>신청 취소</a:t>
            </a:r>
            <a:endParaRPr sz="700" b="1" dirty="0">
              <a:solidFill>
                <a:schemeClr val="bg1"/>
              </a:solidFill>
            </a:endParaRPr>
          </a:p>
        </p:txBody>
      </p:sp>
    </p:spTree>
    <p:extLst>
      <p:ext uri="{BB962C8B-B14F-4D97-AF65-F5344CB8AC3E}">
        <p14:creationId xmlns:p14="http://schemas.microsoft.com/office/powerpoint/2010/main" val="3831939766"/>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텍스트 개체 틀 1"/>
          <p:cNvSpPr txBox="1">
            <a:spLocks noGrp="1"/>
          </p:cNvSpPr>
          <p:nvPr>
            <p:ph type="body" sz="quarter" idx="1"/>
          </p:nvPr>
        </p:nvSpPr>
        <p:spPr>
          <a:xfrm>
            <a:off x="205865" y="161064"/>
            <a:ext cx="8674797" cy="348379"/>
          </a:xfrm>
          <a:prstGeom prst="rect">
            <a:avLst/>
          </a:prstGeom>
        </p:spPr>
        <p:txBody>
          <a:bodyPr/>
          <a:lstStyle/>
          <a:p>
            <a:pPr defTabSz="868680">
              <a:spcBef>
                <a:spcPts val="900"/>
              </a:spcBef>
              <a:defRPr sz="1615" spc="-190"/>
            </a:pPr>
            <a:r>
              <a:t>1. 화면설계서 작성 기준_기본규칙</a:t>
            </a:r>
          </a:p>
        </p:txBody>
      </p:sp>
      <p:sp>
        <p:nvSpPr>
          <p:cNvPr id="268" name="TextBox 2"/>
          <p:cNvSpPr txBox="1"/>
          <p:nvPr/>
        </p:nvSpPr>
        <p:spPr>
          <a:xfrm>
            <a:off x="490084" y="704776"/>
            <a:ext cx="993270" cy="2551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000" b="1">
                <a:solidFill>
                  <a:srgbClr val="C00000"/>
                </a:solidFill>
              </a:defRPr>
            </a:pPr>
            <a:r>
              <a:t>■ Font 기본 규칙</a:t>
            </a:r>
          </a:p>
        </p:txBody>
      </p:sp>
      <p:graphicFrame>
        <p:nvGraphicFramePr>
          <p:cNvPr id="269" name="표 4"/>
          <p:cNvGraphicFramePr/>
          <p:nvPr/>
        </p:nvGraphicFramePr>
        <p:xfrm>
          <a:off x="444616" y="1189461"/>
          <a:ext cx="11165746" cy="556224"/>
        </p:xfrm>
        <a:graphic>
          <a:graphicData uri="http://schemas.openxmlformats.org/drawingml/2006/table">
            <a:tbl>
              <a:tblPr firstRow="1" bandRow="1">
                <a:tableStyleId>{4C3C2611-4C71-4FC5-86AE-919BDF0F9419}</a:tableStyleId>
              </a:tblPr>
              <a:tblGrid>
                <a:gridCol w="436162">
                  <a:extLst>
                    <a:ext uri="{9D8B030D-6E8A-4147-A177-3AD203B41FA5}">
                      <a16:colId xmlns:a16="http://schemas.microsoft.com/office/drawing/2014/main" val="20000"/>
                    </a:ext>
                  </a:extLst>
                </a:gridCol>
                <a:gridCol w="10729584">
                  <a:extLst>
                    <a:ext uri="{9D8B030D-6E8A-4147-A177-3AD203B41FA5}">
                      <a16:colId xmlns:a16="http://schemas.microsoft.com/office/drawing/2014/main" val="20001"/>
                    </a:ext>
                  </a:extLst>
                </a:gridCol>
              </a:tblGrid>
              <a:tr h="216024">
                <a:tc>
                  <a:txBody>
                    <a:bodyPr/>
                    <a:lstStyle/>
                    <a:p>
                      <a:pPr algn="ctr">
                        <a:defRPr sz="1800" b="0">
                          <a:solidFill>
                            <a:srgbClr val="000000"/>
                          </a:solidFill>
                        </a:defRPr>
                      </a:pPr>
                      <a:r>
                        <a:rPr sz="800" b="1"/>
                        <a:t>01</a:t>
                      </a:r>
                    </a:p>
                  </a:txBody>
                  <a:tcPr marL="72000" marR="72000" marT="72000" marB="72000" anchor="ctr" horzOverflow="overflow">
                    <a:lnL w="3175">
                      <a:solidFill>
                        <a:srgbClr val="404040"/>
                      </a:solidFill>
                    </a:lnL>
                    <a:lnR w="3175">
                      <a:solidFill>
                        <a:srgbClr val="404040"/>
                      </a:solidFill>
                    </a:lnR>
                    <a:lnT w="3175">
                      <a:solidFill>
                        <a:srgbClr val="404040"/>
                      </a:solidFill>
                    </a:lnT>
                    <a:lnB w="3175">
                      <a:solidFill>
                        <a:srgbClr val="404040"/>
                      </a:solidFill>
                    </a:lnB>
                    <a:solidFill>
                      <a:srgbClr val="D9D9D9"/>
                    </a:solidFill>
                  </a:tcPr>
                </a:tc>
                <a:tc>
                  <a:txBody>
                    <a:bodyPr/>
                    <a:lstStyle/>
                    <a:p>
                      <a:pPr algn="l">
                        <a:defRPr sz="800">
                          <a:solidFill>
                            <a:srgbClr val="000000"/>
                          </a:solidFill>
                        </a:defRPr>
                      </a:pPr>
                      <a:r>
                        <a:t>Description</a:t>
                      </a:r>
                      <a:r>
                        <a:rPr b="0"/>
                        <a:t> : </a:t>
                      </a:r>
                      <a:r>
                        <a:rPr>
                          <a:solidFill>
                            <a:srgbClr val="FF0000"/>
                          </a:solidFill>
                        </a:rPr>
                        <a:t>맑은고딕, </a:t>
                      </a:r>
                      <a:r>
                        <a:rPr b="0"/>
                        <a:t>8pt 기본으로 사용하며, Title 및 강조가 필요한 영역에 대해서는 임의의 Font Size 및 색상 지정</a:t>
                      </a:r>
                    </a:p>
                  </a:txBody>
                  <a:tcPr marL="72000" marR="72000" marT="72000" marB="72000" anchor="ctr" horzOverflow="overflow">
                    <a:lnL w="3175">
                      <a:solidFill>
                        <a:srgbClr val="404040"/>
                      </a:solidFill>
                    </a:lnL>
                    <a:lnR w="3175">
                      <a:solidFill>
                        <a:srgbClr val="404040"/>
                      </a:solidFill>
                    </a:lnR>
                    <a:lnT w="3175">
                      <a:solidFill>
                        <a:srgbClr val="404040"/>
                      </a:solidFill>
                    </a:lnT>
                    <a:lnB w="3175">
                      <a:solidFill>
                        <a:srgbClr val="404040"/>
                      </a:solidFill>
                    </a:lnB>
                    <a:noFill/>
                  </a:tcPr>
                </a:tc>
                <a:extLst>
                  <a:ext uri="{0D108BD9-81ED-4DB2-BD59-A6C34878D82A}">
                    <a16:rowId xmlns:a16="http://schemas.microsoft.com/office/drawing/2014/main" val="10000"/>
                  </a:ext>
                </a:extLst>
              </a:tr>
              <a:tr h="216024">
                <a:tc>
                  <a:txBody>
                    <a:bodyPr/>
                    <a:lstStyle/>
                    <a:p>
                      <a:pPr algn="ctr">
                        <a:defRPr sz="1800"/>
                      </a:pPr>
                      <a:r>
                        <a:rPr sz="800" b="1"/>
                        <a:t>02</a:t>
                      </a:r>
                    </a:p>
                  </a:txBody>
                  <a:tcPr marL="72000" marR="72000" marT="72000" marB="72000" anchor="ctr" horzOverflow="overflow">
                    <a:lnL w="3175">
                      <a:solidFill>
                        <a:srgbClr val="404040"/>
                      </a:solidFill>
                    </a:lnL>
                    <a:lnR w="3175">
                      <a:solidFill>
                        <a:srgbClr val="404040"/>
                      </a:solidFill>
                    </a:lnR>
                    <a:lnT w="3175">
                      <a:solidFill>
                        <a:srgbClr val="404040"/>
                      </a:solidFill>
                    </a:lnT>
                    <a:lnB w="3175">
                      <a:solidFill>
                        <a:srgbClr val="404040"/>
                      </a:solidFill>
                    </a:lnB>
                    <a:solidFill>
                      <a:srgbClr val="D9D9D9"/>
                    </a:solidFill>
                  </a:tcPr>
                </a:tc>
                <a:tc>
                  <a:txBody>
                    <a:bodyPr/>
                    <a:lstStyle/>
                    <a:p>
                      <a:pPr algn="l" defTabSz="457200">
                        <a:lnSpc>
                          <a:spcPct val="120000"/>
                        </a:lnSpc>
                        <a:defRPr sz="800"/>
                      </a:pPr>
                      <a:r>
                        <a:t>화면설계 영역 : </a:t>
                      </a:r>
                      <a:r>
                        <a:rPr b="1">
                          <a:solidFill>
                            <a:srgbClr val="FF0000"/>
                          </a:solidFill>
                        </a:rPr>
                        <a:t>맑은고딕</a:t>
                      </a:r>
                      <a:r>
                        <a:t>, 8pt 기준으로 사용 하며, 10pt 이내로 강조가 필요한 영역에 대해서는 임의의 Font Size 지정</a:t>
                      </a:r>
                    </a:p>
                  </a:txBody>
                  <a:tcPr marL="72000" marR="72000" marT="72000" marB="72000" anchor="ctr" horzOverflow="overflow">
                    <a:lnL w="3175">
                      <a:solidFill>
                        <a:srgbClr val="404040"/>
                      </a:solidFill>
                    </a:lnL>
                    <a:lnR w="3175">
                      <a:solidFill>
                        <a:srgbClr val="404040"/>
                      </a:solidFill>
                    </a:lnR>
                    <a:lnT w="3175">
                      <a:solidFill>
                        <a:srgbClr val="404040"/>
                      </a:solidFill>
                    </a:lnT>
                    <a:lnB w="3175">
                      <a:solidFill>
                        <a:srgbClr val="404040"/>
                      </a:solidFill>
                    </a:lnB>
                    <a:noFill/>
                  </a:tcPr>
                </a:tc>
                <a:extLst>
                  <a:ext uri="{0D108BD9-81ED-4DB2-BD59-A6C34878D82A}">
                    <a16:rowId xmlns:a16="http://schemas.microsoft.com/office/drawing/2014/main" val="10001"/>
                  </a:ext>
                </a:extLst>
              </a:tr>
            </a:tbl>
          </a:graphicData>
        </a:graphic>
      </p:graphicFrame>
      <p:sp>
        <p:nvSpPr>
          <p:cNvPr id="270" name="TextBox 5"/>
          <p:cNvSpPr txBox="1"/>
          <p:nvPr/>
        </p:nvSpPr>
        <p:spPr>
          <a:xfrm>
            <a:off x="490084" y="2411290"/>
            <a:ext cx="792819" cy="2551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000" b="1">
                <a:solidFill>
                  <a:srgbClr val="C00000"/>
                </a:solidFill>
              </a:defRPr>
            </a:pPr>
            <a:r>
              <a:t>■ 파일명 규칙</a:t>
            </a:r>
          </a:p>
        </p:txBody>
      </p:sp>
      <p:graphicFrame>
        <p:nvGraphicFramePr>
          <p:cNvPr id="271" name="표 6"/>
          <p:cNvGraphicFramePr/>
          <p:nvPr/>
        </p:nvGraphicFramePr>
        <p:xfrm>
          <a:off x="444616" y="2895974"/>
          <a:ext cx="11165746" cy="2626560"/>
        </p:xfrm>
        <a:graphic>
          <a:graphicData uri="http://schemas.openxmlformats.org/drawingml/2006/table">
            <a:tbl>
              <a:tblPr firstRow="1" bandRow="1">
                <a:tableStyleId>{4C3C2611-4C71-4FC5-86AE-919BDF0F9419}</a:tableStyleId>
              </a:tblPr>
              <a:tblGrid>
                <a:gridCol w="436162">
                  <a:extLst>
                    <a:ext uri="{9D8B030D-6E8A-4147-A177-3AD203B41FA5}">
                      <a16:colId xmlns:a16="http://schemas.microsoft.com/office/drawing/2014/main" val="20000"/>
                    </a:ext>
                  </a:extLst>
                </a:gridCol>
                <a:gridCol w="10729584">
                  <a:extLst>
                    <a:ext uri="{9D8B030D-6E8A-4147-A177-3AD203B41FA5}">
                      <a16:colId xmlns:a16="http://schemas.microsoft.com/office/drawing/2014/main" val="20001"/>
                    </a:ext>
                  </a:extLst>
                </a:gridCol>
              </a:tblGrid>
              <a:tr h="216024">
                <a:tc>
                  <a:txBody>
                    <a:bodyPr/>
                    <a:lstStyle/>
                    <a:p>
                      <a:pPr algn="ctr">
                        <a:defRPr sz="1800" b="0">
                          <a:solidFill>
                            <a:srgbClr val="000000"/>
                          </a:solidFill>
                        </a:defRPr>
                      </a:pPr>
                      <a:r>
                        <a:rPr sz="800" b="1"/>
                        <a:t>01</a:t>
                      </a:r>
                    </a:p>
                  </a:txBody>
                  <a:tcPr marL="72000" marR="72000" marT="72000" marB="72000" anchor="ctr" horzOverflow="overflow">
                    <a:lnL w="3175">
                      <a:solidFill>
                        <a:srgbClr val="404040"/>
                      </a:solidFill>
                    </a:lnL>
                    <a:lnR w="3175">
                      <a:solidFill>
                        <a:srgbClr val="404040"/>
                      </a:solidFill>
                    </a:lnR>
                    <a:lnT w="3175">
                      <a:solidFill>
                        <a:srgbClr val="404040"/>
                      </a:solidFill>
                    </a:lnT>
                    <a:lnB w="3175">
                      <a:solidFill>
                        <a:srgbClr val="404040"/>
                      </a:solidFill>
                    </a:lnB>
                    <a:solidFill>
                      <a:srgbClr val="D9D9D9"/>
                    </a:solidFill>
                  </a:tcPr>
                </a:tc>
                <a:tc>
                  <a:txBody>
                    <a:bodyPr/>
                    <a:lstStyle/>
                    <a:p>
                      <a:pPr algn="l">
                        <a:defRPr sz="800" b="0">
                          <a:solidFill>
                            <a:srgbClr val="000000"/>
                          </a:solidFill>
                        </a:defRPr>
                      </a:pPr>
                      <a:r>
                        <a:t>파일명에는 공백이 없이  언더바 (‘_’)를 사용</a:t>
                      </a:r>
                    </a:p>
                  </a:txBody>
                  <a:tcPr marL="72000" marR="72000" marT="72000" marB="72000" anchor="ctr" horzOverflow="overflow">
                    <a:lnL w="3175">
                      <a:solidFill>
                        <a:srgbClr val="404040"/>
                      </a:solidFill>
                    </a:lnL>
                    <a:lnR w="3175">
                      <a:solidFill>
                        <a:srgbClr val="404040"/>
                      </a:solidFill>
                    </a:lnR>
                    <a:lnT w="3175">
                      <a:solidFill>
                        <a:srgbClr val="404040"/>
                      </a:solidFill>
                    </a:lnT>
                    <a:lnB w="3175">
                      <a:solidFill>
                        <a:srgbClr val="404040"/>
                      </a:solidFill>
                    </a:lnB>
                    <a:noFill/>
                  </a:tcPr>
                </a:tc>
                <a:extLst>
                  <a:ext uri="{0D108BD9-81ED-4DB2-BD59-A6C34878D82A}">
                    <a16:rowId xmlns:a16="http://schemas.microsoft.com/office/drawing/2014/main" val="10000"/>
                  </a:ext>
                </a:extLst>
              </a:tr>
              <a:tr h="216024">
                <a:tc>
                  <a:txBody>
                    <a:bodyPr/>
                    <a:lstStyle/>
                    <a:p>
                      <a:pPr algn="ctr">
                        <a:defRPr sz="1800"/>
                      </a:pPr>
                      <a:r>
                        <a:rPr sz="800" b="1"/>
                        <a:t>02</a:t>
                      </a:r>
                    </a:p>
                  </a:txBody>
                  <a:tcPr marL="72000" marR="72000" marT="72000" marB="72000" anchor="ctr" horzOverflow="overflow">
                    <a:lnL w="3175">
                      <a:solidFill>
                        <a:srgbClr val="404040"/>
                      </a:solidFill>
                    </a:lnL>
                    <a:lnR w="3175">
                      <a:solidFill>
                        <a:srgbClr val="404040"/>
                      </a:solidFill>
                    </a:lnR>
                    <a:lnT w="3175">
                      <a:solidFill>
                        <a:srgbClr val="404040"/>
                      </a:solidFill>
                    </a:lnT>
                    <a:lnB w="3175">
                      <a:solidFill>
                        <a:srgbClr val="404040"/>
                      </a:solidFill>
                    </a:lnB>
                    <a:solidFill>
                      <a:srgbClr val="D9D9D9"/>
                    </a:solidFill>
                  </a:tcPr>
                </a:tc>
                <a:tc>
                  <a:txBody>
                    <a:bodyPr/>
                    <a:lstStyle/>
                    <a:p>
                      <a:pPr algn="l">
                        <a:lnSpc>
                          <a:spcPct val="150000"/>
                        </a:lnSpc>
                        <a:defRPr sz="800"/>
                      </a:pPr>
                      <a:r>
                        <a:t>파일 성명은 </a:t>
                      </a:r>
                      <a:r>
                        <a:rPr b="1"/>
                        <a:t>산출물명 / 채널 / 메뉴 / 날짜 / 버전</a:t>
                      </a:r>
                      <a:r>
                        <a:t>을 기준으로 부여</a:t>
                      </a:r>
                    </a:p>
                    <a:p>
                      <a:pPr algn="l">
                        <a:lnSpc>
                          <a:spcPct val="150000"/>
                        </a:lnSpc>
                        <a:defRPr sz="800"/>
                      </a:pPr>
                      <a:r>
                        <a:t> (ex)</a:t>
                      </a:r>
                    </a:p>
                    <a:p>
                      <a:pPr algn="l">
                        <a:defRPr sz="800"/>
                      </a:pPr>
                      <a:endParaRPr/>
                    </a:p>
                    <a:p>
                      <a:pPr algn="l">
                        <a:defRPr sz="800"/>
                      </a:pPr>
                      <a:endParaRPr/>
                    </a:p>
                    <a:p>
                      <a:pPr algn="l">
                        <a:defRPr sz="800"/>
                      </a:pPr>
                      <a:endParaRPr/>
                    </a:p>
                    <a:p>
                      <a:pPr algn="l">
                        <a:defRPr sz="800"/>
                      </a:pPr>
                      <a:endParaRPr/>
                    </a:p>
                    <a:p>
                      <a:pPr algn="l">
                        <a:defRPr sz="800"/>
                      </a:pPr>
                      <a:endParaRPr/>
                    </a:p>
                    <a:p>
                      <a:pPr algn="l">
                        <a:defRPr sz="800"/>
                      </a:pPr>
                      <a:endParaRPr/>
                    </a:p>
                    <a:p>
                      <a:pPr algn="l">
                        <a:defRPr sz="800" b="1">
                          <a:solidFill>
                            <a:srgbClr val="FF0000"/>
                          </a:solidFill>
                        </a:defRPr>
                      </a:pPr>
                      <a:endParaRPr/>
                    </a:p>
                    <a:p>
                      <a:pPr algn="l">
                        <a:defRPr sz="800" b="1">
                          <a:solidFill>
                            <a:srgbClr val="FF0000"/>
                          </a:solidFill>
                        </a:defRPr>
                      </a:pPr>
                      <a:r>
                        <a:t>※파일명 규칙 추후 재 협의 후 변경 가능</a:t>
                      </a:r>
                    </a:p>
                  </a:txBody>
                  <a:tcPr marL="72000" marR="72000" marT="72000" marB="72000" anchor="ctr" horzOverflow="overflow">
                    <a:lnL w="3175">
                      <a:solidFill>
                        <a:srgbClr val="404040"/>
                      </a:solidFill>
                    </a:lnL>
                    <a:lnR w="3175">
                      <a:solidFill>
                        <a:srgbClr val="404040"/>
                      </a:solidFill>
                    </a:lnR>
                    <a:lnT w="3175">
                      <a:solidFill>
                        <a:srgbClr val="404040"/>
                      </a:solidFill>
                    </a:lnT>
                    <a:lnB w="3175">
                      <a:solidFill>
                        <a:srgbClr val="404040"/>
                      </a:solidFill>
                    </a:lnB>
                    <a:noFill/>
                  </a:tcPr>
                </a:tc>
                <a:extLst>
                  <a:ext uri="{0D108BD9-81ED-4DB2-BD59-A6C34878D82A}">
                    <a16:rowId xmlns:a16="http://schemas.microsoft.com/office/drawing/2014/main" val="10001"/>
                  </a:ext>
                </a:extLst>
              </a:tr>
              <a:tr h="216024">
                <a:tc>
                  <a:txBody>
                    <a:bodyPr/>
                    <a:lstStyle/>
                    <a:p>
                      <a:pPr algn="ctr">
                        <a:defRPr sz="1800"/>
                      </a:pPr>
                      <a:r>
                        <a:rPr sz="800" b="1"/>
                        <a:t>03</a:t>
                      </a:r>
                    </a:p>
                  </a:txBody>
                  <a:tcPr marL="72000" marR="72000" marT="72000" marB="72000" anchor="ctr" horzOverflow="overflow">
                    <a:lnL w="3175">
                      <a:solidFill>
                        <a:srgbClr val="404040"/>
                      </a:solidFill>
                    </a:lnL>
                    <a:lnR w="3175">
                      <a:solidFill>
                        <a:srgbClr val="404040"/>
                      </a:solidFill>
                    </a:lnR>
                    <a:lnT w="3175">
                      <a:solidFill>
                        <a:srgbClr val="404040"/>
                      </a:solidFill>
                    </a:lnT>
                    <a:lnB w="3175">
                      <a:solidFill>
                        <a:srgbClr val="404040"/>
                      </a:solidFill>
                    </a:lnB>
                    <a:solidFill>
                      <a:srgbClr val="D9D9D9"/>
                    </a:solidFill>
                  </a:tcPr>
                </a:tc>
                <a:tc>
                  <a:txBody>
                    <a:bodyPr/>
                    <a:lstStyle/>
                    <a:p>
                      <a:pPr algn="l">
                        <a:defRPr sz="800"/>
                      </a:pPr>
                      <a:r>
                        <a:t>버전 업데이트 규칙 : 버전은 숫자 3자리로 표기 (ex : 0.1.0)</a:t>
                      </a:r>
                    </a:p>
                    <a:p>
                      <a:pPr algn="l">
                        <a:defRPr sz="800"/>
                      </a:pPr>
                      <a:endParaRPr/>
                    </a:p>
                    <a:p>
                      <a:pPr marL="228600" indent="-228600" algn="l">
                        <a:buSzPct val="100000"/>
                        <a:buAutoNum type="arabicPeriod"/>
                        <a:defRPr sz="800"/>
                      </a:pPr>
                      <a:r>
                        <a:t>초안 작성 시 v0.1.0 으로 작성</a:t>
                      </a:r>
                    </a:p>
                    <a:p>
                      <a:pPr marL="228600" indent="-228600" algn="l">
                        <a:buSzPct val="100000"/>
                        <a:buAutoNum type="arabicPeriod"/>
                        <a:defRPr sz="800"/>
                      </a:pPr>
                      <a:r>
                        <a:t>화면 및 페이지  추가 (0.1.0, 0.2.0…)</a:t>
                      </a:r>
                    </a:p>
                    <a:p>
                      <a:pPr marL="228600" indent="-228600" algn="l">
                        <a:buSzPct val="100000"/>
                        <a:buAutoNum type="arabicPeriod"/>
                        <a:defRPr sz="800"/>
                      </a:pPr>
                      <a:r>
                        <a:t>화면 내 기능 및 Description 추가 / 수정 (0.0.1, 0.0.2…)</a:t>
                      </a:r>
                    </a:p>
                    <a:p>
                      <a:pPr marL="228600" indent="-228600" algn="l">
                        <a:buSzPct val="100000"/>
                        <a:buAutoNum type="arabicPeriod"/>
                        <a:defRPr sz="800"/>
                      </a:pPr>
                      <a:r>
                        <a:t>현업 컴펌 완료 시 v1.0.0 버전 업데이트</a:t>
                      </a:r>
                    </a:p>
                  </a:txBody>
                  <a:tcPr marL="72000" marR="72000" marT="72000" marB="72000" anchor="ctr" horzOverflow="overflow">
                    <a:lnL w="3175">
                      <a:solidFill>
                        <a:srgbClr val="404040"/>
                      </a:solidFill>
                    </a:lnL>
                    <a:lnR w="3175">
                      <a:solidFill>
                        <a:srgbClr val="404040"/>
                      </a:solidFill>
                    </a:lnR>
                    <a:lnT w="3175">
                      <a:solidFill>
                        <a:srgbClr val="404040"/>
                      </a:solidFill>
                    </a:lnT>
                    <a:lnB w="3175">
                      <a:solidFill>
                        <a:srgbClr val="404040"/>
                      </a:solidFill>
                    </a:lnB>
                    <a:noFill/>
                  </a:tcPr>
                </a:tc>
                <a:extLst>
                  <a:ext uri="{0D108BD9-81ED-4DB2-BD59-A6C34878D82A}">
                    <a16:rowId xmlns:a16="http://schemas.microsoft.com/office/drawing/2014/main" val="10002"/>
                  </a:ext>
                </a:extLst>
              </a:tr>
            </a:tbl>
          </a:graphicData>
        </a:graphic>
      </p:graphicFrame>
      <p:sp>
        <p:nvSpPr>
          <p:cNvPr id="272" name="직사각형 8"/>
          <p:cNvSpPr txBox="1"/>
          <p:nvPr/>
        </p:nvSpPr>
        <p:spPr>
          <a:xfrm>
            <a:off x="1274020" y="3692385"/>
            <a:ext cx="2222296" cy="239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900" b="1"/>
            </a:pPr>
            <a:r>
              <a:t>U+_화면설계서_sample_20220321_v0.1.0</a:t>
            </a:r>
          </a:p>
        </p:txBody>
      </p:sp>
      <p:sp>
        <p:nvSpPr>
          <p:cNvPr id="273" name="직선 연결선 9"/>
          <p:cNvSpPr/>
          <p:nvPr/>
        </p:nvSpPr>
        <p:spPr>
          <a:xfrm>
            <a:off x="1310215" y="3953583"/>
            <a:ext cx="1" cy="147270"/>
          </a:xfrm>
          <a:prstGeom prst="line">
            <a:avLst/>
          </a:prstGeom>
          <a:ln w="6350">
            <a:solidFill>
              <a:srgbClr val="FF66FF"/>
            </a:solidFill>
            <a:miter/>
          </a:ln>
        </p:spPr>
        <p:txBody>
          <a:bodyPr lIns="45719" rIns="45719"/>
          <a:lstStyle/>
          <a:p>
            <a:endParaRPr/>
          </a:p>
        </p:txBody>
      </p:sp>
      <p:sp>
        <p:nvSpPr>
          <p:cNvPr id="274" name="직선 연결선 10"/>
          <p:cNvSpPr/>
          <p:nvPr/>
        </p:nvSpPr>
        <p:spPr>
          <a:xfrm>
            <a:off x="2122839" y="3953583"/>
            <a:ext cx="1" cy="147270"/>
          </a:xfrm>
          <a:prstGeom prst="line">
            <a:avLst/>
          </a:prstGeom>
          <a:ln w="6350">
            <a:solidFill>
              <a:srgbClr val="FF66FF"/>
            </a:solidFill>
            <a:miter/>
          </a:ln>
        </p:spPr>
        <p:txBody>
          <a:bodyPr lIns="45719" rIns="45719"/>
          <a:lstStyle/>
          <a:p>
            <a:endParaRPr/>
          </a:p>
        </p:txBody>
      </p:sp>
      <p:sp>
        <p:nvSpPr>
          <p:cNvPr id="275" name="직선 연결선 11"/>
          <p:cNvSpPr/>
          <p:nvPr/>
        </p:nvSpPr>
        <p:spPr>
          <a:xfrm>
            <a:off x="1310215" y="4027216"/>
            <a:ext cx="812625" cy="1"/>
          </a:xfrm>
          <a:prstGeom prst="line">
            <a:avLst/>
          </a:prstGeom>
          <a:ln w="6350">
            <a:solidFill>
              <a:srgbClr val="FF66FF"/>
            </a:solidFill>
            <a:miter/>
          </a:ln>
        </p:spPr>
        <p:txBody>
          <a:bodyPr lIns="45719" rIns="45719"/>
          <a:lstStyle/>
          <a:p>
            <a:endParaRPr/>
          </a:p>
        </p:txBody>
      </p:sp>
      <p:sp>
        <p:nvSpPr>
          <p:cNvPr id="276" name="TextBox 12"/>
          <p:cNvSpPr txBox="1"/>
          <p:nvPr/>
        </p:nvSpPr>
        <p:spPr>
          <a:xfrm>
            <a:off x="1474348" y="4038570"/>
            <a:ext cx="436435" cy="1992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700">
                <a:solidFill>
                  <a:srgbClr val="FF0000"/>
                </a:solidFill>
              </a:defRPr>
            </a:pPr>
            <a:r>
              <a:t>산출물 명</a:t>
            </a:r>
          </a:p>
        </p:txBody>
      </p:sp>
      <p:sp>
        <p:nvSpPr>
          <p:cNvPr id="277" name="직선 연결선 20"/>
          <p:cNvSpPr/>
          <p:nvPr/>
        </p:nvSpPr>
        <p:spPr>
          <a:xfrm>
            <a:off x="2154072" y="3953583"/>
            <a:ext cx="1" cy="147270"/>
          </a:xfrm>
          <a:prstGeom prst="line">
            <a:avLst/>
          </a:prstGeom>
          <a:ln w="6350">
            <a:solidFill>
              <a:srgbClr val="FF66FF"/>
            </a:solidFill>
            <a:miter/>
          </a:ln>
        </p:spPr>
        <p:txBody>
          <a:bodyPr lIns="45719" rIns="45719"/>
          <a:lstStyle/>
          <a:p>
            <a:endParaRPr/>
          </a:p>
        </p:txBody>
      </p:sp>
      <p:sp>
        <p:nvSpPr>
          <p:cNvPr id="278" name="직선 연결선 21"/>
          <p:cNvSpPr/>
          <p:nvPr/>
        </p:nvSpPr>
        <p:spPr>
          <a:xfrm>
            <a:off x="2561761" y="3953583"/>
            <a:ext cx="1" cy="147270"/>
          </a:xfrm>
          <a:prstGeom prst="line">
            <a:avLst/>
          </a:prstGeom>
          <a:ln w="6350">
            <a:solidFill>
              <a:srgbClr val="FF66FF"/>
            </a:solidFill>
            <a:miter/>
          </a:ln>
        </p:spPr>
        <p:txBody>
          <a:bodyPr lIns="45719" rIns="45719"/>
          <a:lstStyle/>
          <a:p>
            <a:endParaRPr/>
          </a:p>
        </p:txBody>
      </p:sp>
      <p:sp>
        <p:nvSpPr>
          <p:cNvPr id="279" name="직선 연결선 22"/>
          <p:cNvSpPr/>
          <p:nvPr/>
        </p:nvSpPr>
        <p:spPr>
          <a:xfrm>
            <a:off x="2154071" y="4027216"/>
            <a:ext cx="407691" cy="1"/>
          </a:xfrm>
          <a:prstGeom prst="line">
            <a:avLst/>
          </a:prstGeom>
          <a:ln w="6350">
            <a:solidFill>
              <a:srgbClr val="FF66FF"/>
            </a:solidFill>
            <a:miter/>
          </a:ln>
        </p:spPr>
        <p:txBody>
          <a:bodyPr lIns="45719" rIns="45719"/>
          <a:lstStyle/>
          <a:p>
            <a:endParaRPr/>
          </a:p>
        </p:txBody>
      </p:sp>
      <p:sp>
        <p:nvSpPr>
          <p:cNvPr id="280" name="TextBox 24"/>
          <p:cNvSpPr txBox="1"/>
          <p:nvPr/>
        </p:nvSpPr>
        <p:spPr>
          <a:xfrm>
            <a:off x="2228948" y="4038570"/>
            <a:ext cx="257938"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solidFill>
                  <a:srgbClr val="FF0000"/>
                </a:solidFill>
              </a:defRPr>
            </a:lvl1pPr>
          </a:lstStyle>
          <a:p>
            <a:r>
              <a:t>메뉴</a:t>
            </a:r>
          </a:p>
        </p:txBody>
      </p:sp>
      <p:sp>
        <p:nvSpPr>
          <p:cNvPr id="281" name="직선 연결선 25"/>
          <p:cNvSpPr/>
          <p:nvPr/>
        </p:nvSpPr>
        <p:spPr>
          <a:xfrm>
            <a:off x="2593631" y="3953583"/>
            <a:ext cx="1" cy="147270"/>
          </a:xfrm>
          <a:prstGeom prst="line">
            <a:avLst/>
          </a:prstGeom>
          <a:ln w="6350">
            <a:solidFill>
              <a:srgbClr val="FF66FF"/>
            </a:solidFill>
            <a:miter/>
          </a:ln>
        </p:spPr>
        <p:txBody>
          <a:bodyPr lIns="45719" rIns="45719"/>
          <a:lstStyle/>
          <a:p>
            <a:endParaRPr/>
          </a:p>
        </p:txBody>
      </p:sp>
      <p:sp>
        <p:nvSpPr>
          <p:cNvPr id="282" name="직선 연결선 26"/>
          <p:cNvSpPr/>
          <p:nvPr/>
        </p:nvSpPr>
        <p:spPr>
          <a:xfrm>
            <a:off x="3131496" y="3953583"/>
            <a:ext cx="1" cy="147270"/>
          </a:xfrm>
          <a:prstGeom prst="line">
            <a:avLst/>
          </a:prstGeom>
          <a:ln w="6350">
            <a:solidFill>
              <a:srgbClr val="FF66FF"/>
            </a:solidFill>
            <a:miter/>
          </a:ln>
        </p:spPr>
        <p:txBody>
          <a:bodyPr lIns="45719" rIns="45719"/>
          <a:lstStyle/>
          <a:p>
            <a:endParaRPr/>
          </a:p>
        </p:txBody>
      </p:sp>
      <p:sp>
        <p:nvSpPr>
          <p:cNvPr id="283" name="직선 연결선 27"/>
          <p:cNvSpPr/>
          <p:nvPr/>
        </p:nvSpPr>
        <p:spPr>
          <a:xfrm>
            <a:off x="2593631" y="4027216"/>
            <a:ext cx="537865" cy="1"/>
          </a:xfrm>
          <a:prstGeom prst="line">
            <a:avLst/>
          </a:prstGeom>
          <a:ln w="6350">
            <a:solidFill>
              <a:srgbClr val="FF66FF"/>
            </a:solidFill>
            <a:miter/>
          </a:ln>
        </p:spPr>
        <p:txBody>
          <a:bodyPr lIns="45719" rIns="45719"/>
          <a:lstStyle/>
          <a:p>
            <a:endParaRPr/>
          </a:p>
        </p:txBody>
      </p:sp>
      <p:sp>
        <p:nvSpPr>
          <p:cNvPr id="284" name="TextBox 29"/>
          <p:cNvSpPr txBox="1"/>
          <p:nvPr/>
        </p:nvSpPr>
        <p:spPr>
          <a:xfrm>
            <a:off x="2733595" y="4038570"/>
            <a:ext cx="257938"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solidFill>
                  <a:srgbClr val="FF0000"/>
                </a:solidFill>
              </a:defRPr>
            </a:lvl1pPr>
          </a:lstStyle>
          <a:p>
            <a:r>
              <a:t>날짜</a:t>
            </a:r>
          </a:p>
        </p:txBody>
      </p:sp>
      <p:sp>
        <p:nvSpPr>
          <p:cNvPr id="285" name="직선 연결선 30"/>
          <p:cNvSpPr/>
          <p:nvPr/>
        </p:nvSpPr>
        <p:spPr>
          <a:xfrm>
            <a:off x="3163366" y="3953583"/>
            <a:ext cx="1" cy="147270"/>
          </a:xfrm>
          <a:prstGeom prst="line">
            <a:avLst/>
          </a:prstGeom>
          <a:ln w="6350">
            <a:solidFill>
              <a:srgbClr val="FF66FF"/>
            </a:solidFill>
            <a:miter/>
          </a:ln>
        </p:spPr>
        <p:txBody>
          <a:bodyPr lIns="45719" rIns="45719"/>
          <a:lstStyle/>
          <a:p>
            <a:endParaRPr/>
          </a:p>
        </p:txBody>
      </p:sp>
      <p:sp>
        <p:nvSpPr>
          <p:cNvPr id="286" name="직선 연결선 31"/>
          <p:cNvSpPr/>
          <p:nvPr/>
        </p:nvSpPr>
        <p:spPr>
          <a:xfrm>
            <a:off x="3528986" y="3953583"/>
            <a:ext cx="1" cy="147270"/>
          </a:xfrm>
          <a:prstGeom prst="line">
            <a:avLst/>
          </a:prstGeom>
          <a:ln w="6350">
            <a:solidFill>
              <a:srgbClr val="FF66FF"/>
            </a:solidFill>
            <a:miter/>
          </a:ln>
        </p:spPr>
        <p:txBody>
          <a:bodyPr lIns="45719" rIns="45719"/>
          <a:lstStyle/>
          <a:p>
            <a:endParaRPr/>
          </a:p>
        </p:txBody>
      </p:sp>
      <p:sp>
        <p:nvSpPr>
          <p:cNvPr id="287" name="직선 연결선 32"/>
          <p:cNvSpPr/>
          <p:nvPr/>
        </p:nvSpPr>
        <p:spPr>
          <a:xfrm>
            <a:off x="3163366" y="4027216"/>
            <a:ext cx="364203" cy="1"/>
          </a:xfrm>
          <a:prstGeom prst="line">
            <a:avLst/>
          </a:prstGeom>
          <a:ln w="6350">
            <a:solidFill>
              <a:srgbClr val="FF66FF"/>
            </a:solidFill>
            <a:miter/>
          </a:ln>
        </p:spPr>
        <p:txBody>
          <a:bodyPr lIns="45719" rIns="45719"/>
          <a:lstStyle/>
          <a:p>
            <a:endParaRPr/>
          </a:p>
        </p:txBody>
      </p:sp>
      <p:sp>
        <p:nvSpPr>
          <p:cNvPr id="288" name="TextBox 34"/>
          <p:cNvSpPr txBox="1"/>
          <p:nvPr/>
        </p:nvSpPr>
        <p:spPr>
          <a:xfrm>
            <a:off x="3216498" y="4038570"/>
            <a:ext cx="257938" cy="19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00">
                <a:solidFill>
                  <a:srgbClr val="FF0000"/>
                </a:solidFill>
              </a:defRPr>
            </a:lvl1pPr>
          </a:lstStyle>
          <a:p>
            <a:r>
              <a:t>버전</a:t>
            </a:r>
          </a:p>
        </p:txBody>
      </p:sp>
    </p:spTree>
    <p:extLst>
      <p:ext uri="{BB962C8B-B14F-4D97-AF65-F5344CB8AC3E}">
        <p14:creationId xmlns:p14="http://schemas.microsoft.com/office/powerpoint/2010/main" val="195022278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제목 1"/>
          <p:cNvSpPr txBox="1">
            <a:spLocks noGrp="1"/>
          </p:cNvSpPr>
          <p:nvPr>
            <p:ph type="title"/>
          </p:nvPr>
        </p:nvSpPr>
        <p:spPr>
          <a:xfrm>
            <a:off x="515104" y="2308193"/>
            <a:ext cx="11079396" cy="777354"/>
          </a:xfrm>
          <a:prstGeom prst="rect">
            <a:avLst/>
          </a:prstGeom>
        </p:spPr>
        <p:txBody>
          <a:bodyPr/>
          <a:lstStyle/>
          <a:p>
            <a:r>
              <a:t>2. 게시판 목록 / 상세</a:t>
            </a:r>
          </a:p>
        </p:txBody>
      </p:sp>
    </p:spTree>
    <p:extLst>
      <p:ext uri="{BB962C8B-B14F-4D97-AF65-F5344CB8AC3E}">
        <p14:creationId xmlns:p14="http://schemas.microsoft.com/office/powerpoint/2010/main" val="85627104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텍스트 개체 틀 1"/>
          <p:cNvSpPr txBox="1">
            <a:spLocks noGrp="1"/>
          </p:cNvSpPr>
          <p:nvPr>
            <p:ph type="body" sz="quarter" idx="1"/>
          </p:nvPr>
        </p:nvSpPr>
        <p:spPr>
          <a:xfrm>
            <a:off x="205865" y="161064"/>
            <a:ext cx="8674797" cy="348379"/>
          </a:xfrm>
          <a:prstGeom prst="rect">
            <a:avLst/>
          </a:prstGeom>
        </p:spPr>
        <p:txBody>
          <a:bodyPr/>
          <a:lstStyle/>
          <a:p>
            <a:pPr defTabSz="868680">
              <a:spcBef>
                <a:spcPts val="900"/>
              </a:spcBef>
              <a:defRPr sz="1615" spc="-190"/>
            </a:pPr>
            <a:r>
              <a:t>2. 화면설계서 작성 기준_게시판 목록/상세</a:t>
            </a:r>
          </a:p>
        </p:txBody>
      </p:sp>
      <p:sp>
        <p:nvSpPr>
          <p:cNvPr id="293" name="TextBox 2"/>
          <p:cNvSpPr txBox="1"/>
          <p:nvPr/>
        </p:nvSpPr>
        <p:spPr>
          <a:xfrm>
            <a:off x="490084" y="704776"/>
            <a:ext cx="1047813" cy="2551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000" b="1">
                <a:solidFill>
                  <a:srgbClr val="C00000"/>
                </a:solidFill>
              </a:defRPr>
            </a:pPr>
            <a:r>
              <a:t>■ 게시판 목록 버튼</a:t>
            </a:r>
          </a:p>
        </p:txBody>
      </p:sp>
      <p:sp>
        <p:nvSpPr>
          <p:cNvPr id="294" name="TextBox 53"/>
          <p:cNvSpPr txBox="1"/>
          <p:nvPr/>
        </p:nvSpPr>
        <p:spPr>
          <a:xfrm>
            <a:off x="6576205" y="706783"/>
            <a:ext cx="1047813" cy="2551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000" b="1">
                <a:solidFill>
                  <a:srgbClr val="C00000"/>
                </a:solidFill>
              </a:defRPr>
            </a:pPr>
            <a:r>
              <a:t>■ 게시판 상세 버튼</a:t>
            </a:r>
          </a:p>
        </p:txBody>
      </p:sp>
      <p:graphicFrame>
        <p:nvGraphicFramePr>
          <p:cNvPr id="295" name="표 54"/>
          <p:cNvGraphicFramePr/>
          <p:nvPr/>
        </p:nvGraphicFramePr>
        <p:xfrm>
          <a:off x="6645926" y="1343986"/>
          <a:ext cx="3528393" cy="1884834"/>
        </p:xfrm>
        <a:graphic>
          <a:graphicData uri="http://schemas.openxmlformats.org/drawingml/2006/table">
            <a:tbl>
              <a:tblPr firstRow="1" bandRow="1">
                <a:tableStyleId>{4C3C2611-4C71-4FC5-86AE-919BDF0F9419}</a:tableStyleId>
              </a:tblPr>
              <a:tblGrid>
                <a:gridCol w="720081">
                  <a:extLst>
                    <a:ext uri="{9D8B030D-6E8A-4147-A177-3AD203B41FA5}">
                      <a16:colId xmlns:a16="http://schemas.microsoft.com/office/drawing/2014/main" val="20000"/>
                    </a:ext>
                  </a:extLst>
                </a:gridCol>
                <a:gridCol w="2808312">
                  <a:extLst>
                    <a:ext uri="{9D8B030D-6E8A-4147-A177-3AD203B41FA5}">
                      <a16:colId xmlns:a16="http://schemas.microsoft.com/office/drawing/2014/main" val="20001"/>
                    </a:ext>
                  </a:extLst>
                </a:gridCol>
              </a:tblGrid>
              <a:tr h="304351">
                <a:tc>
                  <a:txBody>
                    <a:bodyPr/>
                    <a:lstStyle/>
                    <a:p>
                      <a:pPr algn="l">
                        <a:defRPr sz="1800" b="0">
                          <a:solidFill>
                            <a:srgbClr val="000000"/>
                          </a:solidFill>
                        </a:defRPr>
                      </a:pPr>
                      <a:r>
                        <a:rPr sz="700" b="1"/>
                        <a:t>Head1</a:t>
                      </a: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D9D9D9"/>
                    </a:solidFill>
                  </a:tcPr>
                </a:tc>
                <a:tc>
                  <a:txBody>
                    <a:bodyPr/>
                    <a:lstStyle/>
                    <a:p>
                      <a:pPr algn="l">
                        <a:defRPr sz="800" b="0">
                          <a:solidFill>
                            <a:srgbClr val="000000"/>
                          </a:solidFill>
                        </a:defRPr>
                      </a:pPr>
                      <a:endParaRP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FFFFFF"/>
                    </a:solidFill>
                  </a:tcPr>
                </a:tc>
                <a:extLst>
                  <a:ext uri="{0D108BD9-81ED-4DB2-BD59-A6C34878D82A}">
                    <a16:rowId xmlns:a16="http://schemas.microsoft.com/office/drawing/2014/main" val="10000"/>
                  </a:ext>
                </a:extLst>
              </a:tr>
              <a:tr h="319599">
                <a:tc>
                  <a:txBody>
                    <a:bodyPr/>
                    <a:lstStyle/>
                    <a:p>
                      <a:pPr algn="l">
                        <a:defRPr sz="1800"/>
                      </a:pPr>
                      <a:r>
                        <a:rPr sz="700" b="1"/>
                        <a:t>Head2</a:t>
                      </a: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D9D9D9"/>
                    </a:solidFill>
                  </a:tcPr>
                </a:tc>
                <a:tc>
                  <a:txBody>
                    <a:bodyPr/>
                    <a:lstStyle/>
                    <a:p>
                      <a:pPr algn="l">
                        <a:defRPr sz="800"/>
                      </a:pPr>
                      <a:endParaRP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FFFFFF"/>
                    </a:solidFill>
                  </a:tcPr>
                </a:tc>
                <a:extLst>
                  <a:ext uri="{0D108BD9-81ED-4DB2-BD59-A6C34878D82A}">
                    <a16:rowId xmlns:a16="http://schemas.microsoft.com/office/drawing/2014/main" val="10001"/>
                  </a:ext>
                </a:extLst>
              </a:tr>
              <a:tr h="956533">
                <a:tc>
                  <a:txBody>
                    <a:bodyPr/>
                    <a:lstStyle/>
                    <a:p>
                      <a:pPr algn="l">
                        <a:defRPr sz="1800"/>
                      </a:pPr>
                      <a:r>
                        <a:rPr sz="700" b="1"/>
                        <a:t>Head3</a:t>
                      </a: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D9D9D9"/>
                    </a:solidFill>
                  </a:tcPr>
                </a:tc>
                <a:tc>
                  <a:txBody>
                    <a:bodyPr/>
                    <a:lstStyle/>
                    <a:p>
                      <a:pPr algn="l">
                        <a:defRPr sz="800"/>
                      </a:pPr>
                      <a:endParaRP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FFFFFF"/>
                    </a:solidFill>
                  </a:tcPr>
                </a:tc>
                <a:extLst>
                  <a:ext uri="{0D108BD9-81ED-4DB2-BD59-A6C34878D82A}">
                    <a16:rowId xmlns:a16="http://schemas.microsoft.com/office/drawing/2014/main" val="10002"/>
                  </a:ext>
                </a:extLst>
              </a:tr>
              <a:tr h="304351">
                <a:tc>
                  <a:txBody>
                    <a:bodyPr/>
                    <a:lstStyle/>
                    <a:p>
                      <a:pPr algn="l">
                        <a:defRPr sz="1800"/>
                      </a:pPr>
                      <a:r>
                        <a:rPr sz="700" b="1"/>
                        <a:t>Head4</a:t>
                      </a: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D9D9D9"/>
                    </a:solidFill>
                  </a:tcPr>
                </a:tc>
                <a:tc>
                  <a:txBody>
                    <a:bodyPr/>
                    <a:lstStyle/>
                    <a:p>
                      <a:pPr algn="l">
                        <a:defRPr sz="800"/>
                      </a:pPr>
                      <a:endParaRP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FFFFFF"/>
                    </a:solidFill>
                  </a:tcPr>
                </a:tc>
                <a:extLst>
                  <a:ext uri="{0D108BD9-81ED-4DB2-BD59-A6C34878D82A}">
                    <a16:rowId xmlns:a16="http://schemas.microsoft.com/office/drawing/2014/main" val="10003"/>
                  </a:ext>
                </a:extLst>
              </a:tr>
            </a:tbl>
          </a:graphicData>
        </a:graphic>
      </p:graphicFrame>
      <p:grpSp>
        <p:nvGrpSpPr>
          <p:cNvPr id="298" name="Rectangle 89"/>
          <p:cNvGrpSpPr/>
          <p:nvPr/>
        </p:nvGrpSpPr>
        <p:grpSpPr>
          <a:xfrm>
            <a:off x="9607778" y="3343562"/>
            <a:ext cx="566540" cy="228398"/>
            <a:chOff x="0" y="0"/>
            <a:chExt cx="566539" cy="228397"/>
          </a:xfrm>
        </p:grpSpPr>
        <p:sp>
          <p:nvSpPr>
            <p:cNvPr id="296" name="직사각형"/>
            <p:cNvSpPr/>
            <p:nvPr/>
          </p:nvSpPr>
          <p:spPr>
            <a:xfrm>
              <a:off x="-1" y="-1"/>
              <a:ext cx="566541" cy="228399"/>
            </a:xfrm>
            <a:prstGeom prst="rect">
              <a:avLst/>
            </a:prstGeom>
            <a:solidFill>
              <a:srgbClr val="BFBFBF"/>
            </a:solidFill>
            <a:ln w="6350" cap="flat">
              <a:solidFill>
                <a:srgbClr val="808080"/>
              </a:solidFill>
              <a:prstDash val="solid"/>
              <a:miter lim="800000"/>
            </a:ln>
            <a:effectLst/>
          </p:spPr>
          <p:txBody>
            <a:bodyPr wrap="square" lIns="45699" tIns="45699" rIns="45699" bIns="45699" numCol="1" anchor="ctr">
              <a:noAutofit/>
            </a:bodyPr>
            <a:lstStyle/>
            <a:p>
              <a:pPr algn="ctr" defTabSz="457200"/>
              <a:endParaRPr/>
            </a:p>
          </p:txBody>
        </p:sp>
        <p:sp>
          <p:nvSpPr>
            <p:cNvPr id="297" name="목록"/>
            <p:cNvSpPr txBox="1"/>
            <p:nvPr/>
          </p:nvSpPr>
          <p:spPr>
            <a:xfrm>
              <a:off x="154301" y="17678"/>
              <a:ext cx="257938" cy="193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lvl1pPr algn="ctr" defTabSz="457200">
                <a:defRPr sz="700"/>
              </a:lvl1pPr>
            </a:lstStyle>
            <a:p>
              <a:r>
                <a:t>목록</a:t>
              </a:r>
            </a:p>
          </p:txBody>
        </p:sp>
      </p:grpSp>
      <p:grpSp>
        <p:nvGrpSpPr>
          <p:cNvPr id="301" name="Rectangle 89"/>
          <p:cNvGrpSpPr/>
          <p:nvPr/>
        </p:nvGrpSpPr>
        <p:grpSpPr>
          <a:xfrm>
            <a:off x="8959708" y="3346008"/>
            <a:ext cx="566540" cy="228398"/>
            <a:chOff x="0" y="0"/>
            <a:chExt cx="566539" cy="228397"/>
          </a:xfrm>
        </p:grpSpPr>
        <p:sp>
          <p:nvSpPr>
            <p:cNvPr id="299" name="직사각형"/>
            <p:cNvSpPr/>
            <p:nvPr/>
          </p:nvSpPr>
          <p:spPr>
            <a:xfrm>
              <a:off x="-1" y="-1"/>
              <a:ext cx="566541" cy="228399"/>
            </a:xfrm>
            <a:prstGeom prst="rect">
              <a:avLst/>
            </a:prstGeom>
            <a:solidFill>
              <a:srgbClr val="BFBFBF"/>
            </a:solidFill>
            <a:ln w="6350" cap="flat">
              <a:solidFill>
                <a:srgbClr val="808080"/>
              </a:solidFill>
              <a:prstDash val="solid"/>
              <a:miter lim="800000"/>
            </a:ln>
            <a:effectLst/>
          </p:spPr>
          <p:txBody>
            <a:bodyPr wrap="square" lIns="45699" tIns="45699" rIns="45699" bIns="45699" numCol="1" anchor="ctr">
              <a:noAutofit/>
            </a:bodyPr>
            <a:lstStyle/>
            <a:p>
              <a:pPr algn="ctr" defTabSz="457200"/>
              <a:endParaRPr/>
            </a:p>
          </p:txBody>
        </p:sp>
        <p:sp>
          <p:nvSpPr>
            <p:cNvPr id="300" name="삭제"/>
            <p:cNvSpPr txBox="1"/>
            <p:nvPr/>
          </p:nvSpPr>
          <p:spPr>
            <a:xfrm>
              <a:off x="154301" y="17678"/>
              <a:ext cx="257938" cy="193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lvl1pPr algn="ctr" defTabSz="457200">
                <a:defRPr sz="700"/>
              </a:lvl1pPr>
            </a:lstStyle>
            <a:p>
              <a:r>
                <a:t>삭제</a:t>
              </a:r>
            </a:p>
          </p:txBody>
        </p:sp>
      </p:grpSp>
      <p:grpSp>
        <p:nvGrpSpPr>
          <p:cNvPr id="304" name="Rectangle 89"/>
          <p:cNvGrpSpPr/>
          <p:nvPr/>
        </p:nvGrpSpPr>
        <p:grpSpPr>
          <a:xfrm>
            <a:off x="8311636" y="3346008"/>
            <a:ext cx="566540" cy="228398"/>
            <a:chOff x="0" y="0"/>
            <a:chExt cx="566539" cy="228397"/>
          </a:xfrm>
        </p:grpSpPr>
        <p:sp>
          <p:nvSpPr>
            <p:cNvPr id="302" name="직사각형"/>
            <p:cNvSpPr/>
            <p:nvPr/>
          </p:nvSpPr>
          <p:spPr>
            <a:xfrm>
              <a:off x="-1" y="-1"/>
              <a:ext cx="566541" cy="228399"/>
            </a:xfrm>
            <a:prstGeom prst="rect">
              <a:avLst/>
            </a:prstGeom>
            <a:solidFill>
              <a:srgbClr val="BFBFBF"/>
            </a:solidFill>
            <a:ln w="6350" cap="flat">
              <a:solidFill>
                <a:srgbClr val="808080"/>
              </a:solidFill>
              <a:prstDash val="solid"/>
              <a:miter lim="800000"/>
            </a:ln>
            <a:effectLst/>
          </p:spPr>
          <p:txBody>
            <a:bodyPr wrap="square" lIns="45699" tIns="45699" rIns="45699" bIns="45699" numCol="1" anchor="ctr">
              <a:noAutofit/>
            </a:bodyPr>
            <a:lstStyle/>
            <a:p>
              <a:pPr algn="ctr" defTabSz="457200"/>
              <a:endParaRPr/>
            </a:p>
          </p:txBody>
        </p:sp>
        <p:sp>
          <p:nvSpPr>
            <p:cNvPr id="303" name="수정"/>
            <p:cNvSpPr txBox="1"/>
            <p:nvPr/>
          </p:nvSpPr>
          <p:spPr>
            <a:xfrm>
              <a:off x="154301" y="17678"/>
              <a:ext cx="257938" cy="193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lvl1pPr algn="ctr" defTabSz="457200">
                <a:defRPr sz="700"/>
              </a:lvl1pPr>
            </a:lstStyle>
            <a:p>
              <a:r>
                <a:t>수정</a:t>
              </a:r>
            </a:p>
          </p:txBody>
        </p:sp>
      </p:grpSp>
      <p:graphicFrame>
        <p:nvGraphicFramePr>
          <p:cNvPr id="305" name="표 58"/>
          <p:cNvGraphicFramePr/>
          <p:nvPr/>
        </p:nvGraphicFramePr>
        <p:xfrm>
          <a:off x="6645926" y="3720250"/>
          <a:ext cx="3528393" cy="484624"/>
        </p:xfrm>
        <a:graphic>
          <a:graphicData uri="http://schemas.openxmlformats.org/drawingml/2006/table">
            <a:tbl>
              <a:tblPr firstRow="1" bandRow="1">
                <a:tableStyleId>{4C3C2611-4C71-4FC5-86AE-919BDF0F9419}</a:tableStyleId>
              </a:tblPr>
              <a:tblGrid>
                <a:gridCol w="720081">
                  <a:extLst>
                    <a:ext uri="{9D8B030D-6E8A-4147-A177-3AD203B41FA5}">
                      <a16:colId xmlns:a16="http://schemas.microsoft.com/office/drawing/2014/main" val="20000"/>
                    </a:ext>
                  </a:extLst>
                </a:gridCol>
                <a:gridCol w="2808312">
                  <a:extLst>
                    <a:ext uri="{9D8B030D-6E8A-4147-A177-3AD203B41FA5}">
                      <a16:colId xmlns:a16="http://schemas.microsoft.com/office/drawing/2014/main" val="20001"/>
                    </a:ext>
                  </a:extLst>
                </a:gridCol>
              </a:tblGrid>
              <a:tr h="242312">
                <a:tc>
                  <a:txBody>
                    <a:bodyPr/>
                    <a:lstStyle/>
                    <a:p>
                      <a:pPr algn="l">
                        <a:defRPr sz="1800" b="0">
                          <a:solidFill>
                            <a:srgbClr val="000000"/>
                          </a:solidFill>
                        </a:defRPr>
                      </a:pPr>
                      <a:r>
                        <a:rPr sz="700" b="1"/>
                        <a:t>이전글</a:t>
                      </a: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D9D9D9"/>
                    </a:solidFill>
                  </a:tcPr>
                </a:tc>
                <a:tc>
                  <a:txBody>
                    <a:bodyPr/>
                    <a:lstStyle/>
                    <a:p>
                      <a:pPr algn="l">
                        <a:defRPr sz="800" b="0">
                          <a:solidFill>
                            <a:srgbClr val="000000"/>
                          </a:solidFill>
                        </a:defRPr>
                      </a:pPr>
                      <a:endParaRP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FFFFFF"/>
                    </a:solidFill>
                  </a:tcPr>
                </a:tc>
                <a:extLst>
                  <a:ext uri="{0D108BD9-81ED-4DB2-BD59-A6C34878D82A}">
                    <a16:rowId xmlns:a16="http://schemas.microsoft.com/office/drawing/2014/main" val="10000"/>
                  </a:ext>
                </a:extLst>
              </a:tr>
              <a:tr h="242312">
                <a:tc>
                  <a:txBody>
                    <a:bodyPr/>
                    <a:lstStyle/>
                    <a:p>
                      <a:pPr algn="l">
                        <a:defRPr sz="1800"/>
                      </a:pPr>
                      <a:r>
                        <a:rPr sz="700" b="1"/>
                        <a:t>다음글</a:t>
                      </a: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D9D9D9"/>
                    </a:solidFill>
                  </a:tcPr>
                </a:tc>
                <a:tc>
                  <a:txBody>
                    <a:bodyPr/>
                    <a:lstStyle/>
                    <a:p>
                      <a:pPr algn="l">
                        <a:defRPr sz="800"/>
                      </a:pPr>
                      <a:endParaRP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FFFFFF"/>
                    </a:solidFill>
                  </a:tcPr>
                </a:tc>
                <a:extLst>
                  <a:ext uri="{0D108BD9-81ED-4DB2-BD59-A6C34878D82A}">
                    <a16:rowId xmlns:a16="http://schemas.microsoft.com/office/drawing/2014/main" val="10001"/>
                  </a:ext>
                </a:extLst>
              </a:tr>
            </a:tbl>
          </a:graphicData>
        </a:graphic>
      </p:graphicFrame>
      <p:sp>
        <p:nvSpPr>
          <p:cNvPr id="306" name="직선 연결선 59"/>
          <p:cNvSpPr/>
          <p:nvPr/>
        </p:nvSpPr>
        <p:spPr>
          <a:xfrm>
            <a:off x="10248599" y="3343562"/>
            <a:ext cx="167641" cy="1"/>
          </a:xfrm>
          <a:prstGeom prst="line">
            <a:avLst/>
          </a:prstGeom>
          <a:ln w="6350">
            <a:solidFill>
              <a:srgbClr val="FF66FF"/>
            </a:solidFill>
            <a:miter/>
          </a:ln>
        </p:spPr>
        <p:txBody>
          <a:bodyPr lIns="45719" rIns="45719"/>
          <a:lstStyle/>
          <a:p>
            <a:endParaRPr/>
          </a:p>
        </p:txBody>
      </p:sp>
      <p:sp>
        <p:nvSpPr>
          <p:cNvPr id="307" name="직선 연결선 60"/>
          <p:cNvSpPr/>
          <p:nvPr/>
        </p:nvSpPr>
        <p:spPr>
          <a:xfrm>
            <a:off x="10246327" y="3571959"/>
            <a:ext cx="167641" cy="1"/>
          </a:xfrm>
          <a:prstGeom prst="line">
            <a:avLst/>
          </a:prstGeom>
          <a:ln w="6350">
            <a:solidFill>
              <a:srgbClr val="FF66FF"/>
            </a:solidFill>
            <a:miter/>
          </a:ln>
        </p:spPr>
        <p:txBody>
          <a:bodyPr lIns="45719" rIns="45719"/>
          <a:lstStyle/>
          <a:p>
            <a:endParaRPr/>
          </a:p>
        </p:txBody>
      </p:sp>
      <p:sp>
        <p:nvSpPr>
          <p:cNvPr id="308" name="직선 화살표 연결선 61"/>
          <p:cNvSpPr/>
          <p:nvPr/>
        </p:nvSpPr>
        <p:spPr>
          <a:xfrm>
            <a:off x="10330942" y="3343562"/>
            <a:ext cx="1" cy="228400"/>
          </a:xfrm>
          <a:prstGeom prst="line">
            <a:avLst/>
          </a:prstGeom>
          <a:ln w="6350">
            <a:solidFill>
              <a:srgbClr val="FF66FF"/>
            </a:solidFill>
            <a:miter/>
          </a:ln>
        </p:spPr>
        <p:txBody>
          <a:bodyPr lIns="45719" rIns="45719"/>
          <a:lstStyle/>
          <a:p>
            <a:endParaRPr/>
          </a:p>
        </p:txBody>
      </p:sp>
      <p:grpSp>
        <p:nvGrpSpPr>
          <p:cNvPr id="311" name="Oval 35"/>
          <p:cNvGrpSpPr/>
          <p:nvPr/>
        </p:nvGrpSpPr>
        <p:grpSpPr>
          <a:xfrm>
            <a:off x="10399868" y="3368800"/>
            <a:ext cx="177925" cy="177925"/>
            <a:chOff x="0" y="0"/>
            <a:chExt cx="177923" cy="177923"/>
          </a:xfrm>
        </p:grpSpPr>
        <p:sp>
          <p:nvSpPr>
            <p:cNvPr id="309" name="원"/>
            <p:cNvSpPr/>
            <p:nvPr/>
          </p:nvSpPr>
          <p:spPr>
            <a:xfrm>
              <a:off x="0" y="0"/>
              <a:ext cx="177924" cy="177924"/>
            </a:xfrm>
            <a:prstGeom prst="ellipse">
              <a:avLst/>
            </a:prstGeom>
            <a:solidFill>
              <a:srgbClr val="FF0000"/>
            </a:solidFill>
            <a:ln w="12700" cap="flat">
              <a:noFill/>
              <a:miter lim="400000"/>
            </a:ln>
            <a:effectLst/>
          </p:spPr>
          <p:txBody>
            <a:bodyPr wrap="square" lIns="45699" tIns="45699" rIns="45699" bIns="45699" numCol="1" anchor="ctr">
              <a:noAutofit/>
            </a:bodyPr>
            <a:lstStyle/>
            <a:p>
              <a:pPr algn="ctr" defTabSz="457200"/>
              <a:endParaRPr/>
            </a:p>
          </p:txBody>
        </p:sp>
        <p:sp>
          <p:nvSpPr>
            <p:cNvPr id="310" name="6"/>
            <p:cNvSpPr txBox="1"/>
            <p:nvPr/>
          </p:nvSpPr>
          <p:spPr>
            <a:xfrm>
              <a:off x="25461" y="25461"/>
              <a:ext cx="1270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defTabSz="457200">
                <a:defRPr sz="800" b="1">
                  <a:solidFill>
                    <a:srgbClr val="FFFFFF"/>
                  </a:solidFill>
                </a:defRPr>
              </a:lvl1pPr>
            </a:lstStyle>
            <a:p>
              <a:r>
                <a:t>6</a:t>
              </a:r>
            </a:p>
          </p:txBody>
        </p:sp>
      </p:grpSp>
      <p:sp>
        <p:nvSpPr>
          <p:cNvPr id="312" name="TextBox 68"/>
          <p:cNvSpPr txBox="1"/>
          <p:nvPr/>
        </p:nvSpPr>
        <p:spPr>
          <a:xfrm>
            <a:off x="6626294" y="4552825"/>
            <a:ext cx="2171547" cy="4630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marL="228600" indent="-228600" defTabSz="457200">
              <a:spcBef>
                <a:spcPts val="600"/>
              </a:spcBef>
              <a:buSzPct val="100000"/>
              <a:buAutoNum type="arabicPeriod" startAt="6"/>
              <a:defRPr sz="900"/>
            </a:pPr>
            <a:r>
              <a:t>버튼위치 : 우측하단</a:t>
            </a:r>
          </a:p>
          <a:p>
            <a:pPr marL="228600" indent="-228600" defTabSz="457200">
              <a:spcBef>
                <a:spcPts val="600"/>
              </a:spcBef>
              <a:buSzPct val="100000"/>
              <a:buAutoNum type="arabicPeriod" startAt="6"/>
              <a:defRPr sz="900"/>
            </a:pPr>
            <a:r>
              <a:t>이전글, 다음글 : 맨 하단 </a:t>
            </a:r>
            <a:r>
              <a:rPr b="1"/>
              <a:t>(※ 필요시 노출)</a:t>
            </a:r>
          </a:p>
        </p:txBody>
      </p:sp>
      <p:sp>
        <p:nvSpPr>
          <p:cNvPr id="313" name="직선 연결선 69"/>
          <p:cNvSpPr/>
          <p:nvPr/>
        </p:nvSpPr>
        <p:spPr>
          <a:xfrm>
            <a:off x="10246327" y="4204875"/>
            <a:ext cx="167641" cy="1"/>
          </a:xfrm>
          <a:prstGeom prst="line">
            <a:avLst/>
          </a:prstGeom>
          <a:ln w="6350">
            <a:solidFill>
              <a:srgbClr val="FF66FF"/>
            </a:solidFill>
            <a:miter/>
          </a:ln>
        </p:spPr>
        <p:txBody>
          <a:bodyPr lIns="45719" rIns="45719"/>
          <a:lstStyle/>
          <a:p>
            <a:endParaRPr/>
          </a:p>
        </p:txBody>
      </p:sp>
      <p:sp>
        <p:nvSpPr>
          <p:cNvPr id="314" name="직선 화살표 연결선 70"/>
          <p:cNvSpPr/>
          <p:nvPr/>
        </p:nvSpPr>
        <p:spPr>
          <a:xfrm>
            <a:off x="10330146" y="3716099"/>
            <a:ext cx="1" cy="487686"/>
          </a:xfrm>
          <a:prstGeom prst="line">
            <a:avLst/>
          </a:prstGeom>
          <a:ln w="6350">
            <a:solidFill>
              <a:srgbClr val="FF66FF"/>
            </a:solidFill>
            <a:miter/>
          </a:ln>
        </p:spPr>
        <p:txBody>
          <a:bodyPr lIns="45719" rIns="45719"/>
          <a:lstStyle/>
          <a:p>
            <a:endParaRPr/>
          </a:p>
        </p:txBody>
      </p:sp>
      <p:grpSp>
        <p:nvGrpSpPr>
          <p:cNvPr id="317" name="Oval 35"/>
          <p:cNvGrpSpPr/>
          <p:nvPr/>
        </p:nvGrpSpPr>
        <p:grpSpPr>
          <a:xfrm>
            <a:off x="10399868" y="3870980"/>
            <a:ext cx="177925" cy="177924"/>
            <a:chOff x="0" y="0"/>
            <a:chExt cx="177923" cy="177923"/>
          </a:xfrm>
        </p:grpSpPr>
        <p:sp>
          <p:nvSpPr>
            <p:cNvPr id="315" name="원"/>
            <p:cNvSpPr/>
            <p:nvPr/>
          </p:nvSpPr>
          <p:spPr>
            <a:xfrm>
              <a:off x="0" y="0"/>
              <a:ext cx="177924" cy="177924"/>
            </a:xfrm>
            <a:prstGeom prst="ellipse">
              <a:avLst/>
            </a:prstGeom>
            <a:solidFill>
              <a:srgbClr val="FF0000"/>
            </a:solidFill>
            <a:ln w="12700" cap="flat">
              <a:noFill/>
              <a:miter lim="400000"/>
            </a:ln>
            <a:effectLst/>
          </p:spPr>
          <p:txBody>
            <a:bodyPr wrap="square" lIns="45699" tIns="45699" rIns="45699" bIns="45699" numCol="1" anchor="ctr">
              <a:noAutofit/>
            </a:bodyPr>
            <a:lstStyle/>
            <a:p>
              <a:pPr algn="ctr" defTabSz="457200"/>
              <a:endParaRPr/>
            </a:p>
          </p:txBody>
        </p:sp>
        <p:sp>
          <p:nvSpPr>
            <p:cNvPr id="316" name="7"/>
            <p:cNvSpPr txBox="1"/>
            <p:nvPr/>
          </p:nvSpPr>
          <p:spPr>
            <a:xfrm>
              <a:off x="25461" y="25461"/>
              <a:ext cx="1270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defTabSz="457200">
                <a:defRPr sz="800" b="1">
                  <a:solidFill>
                    <a:srgbClr val="FFFFFF"/>
                  </a:solidFill>
                </a:defRPr>
              </a:lvl1pPr>
            </a:lstStyle>
            <a:p>
              <a:r>
                <a:t>7</a:t>
              </a:r>
            </a:p>
          </p:txBody>
        </p:sp>
      </p:grpSp>
      <p:sp>
        <p:nvSpPr>
          <p:cNvPr id="318" name="직선 연결선 100"/>
          <p:cNvSpPr/>
          <p:nvPr/>
        </p:nvSpPr>
        <p:spPr>
          <a:xfrm>
            <a:off x="10246327" y="3716182"/>
            <a:ext cx="167641" cy="1"/>
          </a:xfrm>
          <a:prstGeom prst="line">
            <a:avLst/>
          </a:prstGeom>
          <a:ln w="6350">
            <a:solidFill>
              <a:srgbClr val="FF66FF"/>
            </a:solidFill>
            <a:miter/>
          </a:ln>
        </p:spPr>
        <p:txBody>
          <a:bodyPr lIns="45719" rIns="45719"/>
          <a:lstStyle/>
          <a:p>
            <a:endParaRPr/>
          </a:p>
        </p:txBody>
      </p:sp>
      <p:graphicFrame>
        <p:nvGraphicFramePr>
          <p:cNvPr id="319" name="표 51"/>
          <p:cNvGraphicFramePr/>
          <p:nvPr/>
        </p:nvGraphicFramePr>
        <p:xfrm>
          <a:off x="544947" y="1899318"/>
          <a:ext cx="3744415" cy="1512168"/>
        </p:xfrm>
        <a:graphic>
          <a:graphicData uri="http://schemas.openxmlformats.org/drawingml/2006/table">
            <a:tbl>
              <a:tblPr firstRow="1" bandRow="1">
                <a:tableStyleId>{4C3C2611-4C71-4FC5-86AE-919BDF0F9419}</a:tableStyleId>
              </a:tblPr>
              <a:tblGrid>
                <a:gridCol w="504055">
                  <a:extLst>
                    <a:ext uri="{9D8B030D-6E8A-4147-A177-3AD203B41FA5}">
                      <a16:colId xmlns:a16="http://schemas.microsoft.com/office/drawing/2014/main" val="20000"/>
                    </a:ext>
                  </a:extLst>
                </a:gridCol>
                <a:gridCol w="1613120">
                  <a:extLst>
                    <a:ext uri="{9D8B030D-6E8A-4147-A177-3AD203B41FA5}">
                      <a16:colId xmlns:a16="http://schemas.microsoft.com/office/drawing/2014/main" val="20001"/>
                    </a:ext>
                  </a:extLst>
                </a:gridCol>
                <a:gridCol w="691136">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tblGrid>
              <a:tr h="252028">
                <a:tc>
                  <a:txBody>
                    <a:bodyPr/>
                    <a:lstStyle/>
                    <a:p>
                      <a:pPr algn="ctr">
                        <a:defRPr sz="1800" b="0">
                          <a:solidFill>
                            <a:srgbClr val="000000"/>
                          </a:solidFill>
                        </a:defRPr>
                      </a:pPr>
                      <a:r>
                        <a:rPr sz="700" b="1"/>
                        <a:t>Head1</a:t>
                      </a: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D9D9D9"/>
                    </a:solidFill>
                  </a:tcPr>
                </a:tc>
                <a:tc>
                  <a:txBody>
                    <a:bodyPr/>
                    <a:lstStyle/>
                    <a:p>
                      <a:pPr algn="ctr">
                        <a:defRPr sz="1800" b="0">
                          <a:solidFill>
                            <a:srgbClr val="000000"/>
                          </a:solidFill>
                        </a:defRPr>
                      </a:pPr>
                      <a:r>
                        <a:rPr sz="700" b="1"/>
                        <a:t>Head2</a:t>
                      </a: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D9D9D9"/>
                    </a:solidFill>
                  </a:tcPr>
                </a:tc>
                <a:tc>
                  <a:txBody>
                    <a:bodyPr/>
                    <a:lstStyle/>
                    <a:p>
                      <a:pPr algn="ctr">
                        <a:defRPr sz="1800" b="0">
                          <a:solidFill>
                            <a:srgbClr val="000000"/>
                          </a:solidFill>
                        </a:defRPr>
                      </a:pPr>
                      <a:r>
                        <a:rPr sz="700" b="1"/>
                        <a:t>Head3</a:t>
                      </a: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D9D9D9"/>
                    </a:solidFill>
                  </a:tcPr>
                </a:tc>
                <a:tc>
                  <a:txBody>
                    <a:bodyPr/>
                    <a:lstStyle/>
                    <a:p>
                      <a:pPr algn="ctr">
                        <a:defRPr sz="1800" b="0">
                          <a:solidFill>
                            <a:srgbClr val="000000"/>
                          </a:solidFill>
                        </a:defRPr>
                      </a:pPr>
                      <a:r>
                        <a:rPr sz="700" b="1"/>
                        <a:t>Head4</a:t>
                      </a: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D9D9D9"/>
                    </a:solidFill>
                  </a:tcPr>
                </a:tc>
                <a:extLst>
                  <a:ext uri="{0D108BD9-81ED-4DB2-BD59-A6C34878D82A}">
                    <a16:rowId xmlns:a16="http://schemas.microsoft.com/office/drawing/2014/main" val="10000"/>
                  </a:ext>
                </a:extLst>
              </a:tr>
              <a:tr h="252028">
                <a:tc>
                  <a:txBody>
                    <a:bodyPr/>
                    <a:lstStyle/>
                    <a:p>
                      <a:pPr algn="l">
                        <a:defRPr sz="800"/>
                      </a:pPr>
                      <a:endParaRP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FFFFFF"/>
                    </a:solidFill>
                  </a:tcPr>
                </a:tc>
                <a:tc>
                  <a:txBody>
                    <a:bodyPr/>
                    <a:lstStyle/>
                    <a:p>
                      <a:pPr algn="l">
                        <a:defRPr sz="800"/>
                      </a:pPr>
                      <a:endParaRP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FFFFFF"/>
                    </a:solidFill>
                  </a:tcPr>
                </a:tc>
                <a:tc>
                  <a:txBody>
                    <a:bodyPr/>
                    <a:lstStyle/>
                    <a:p>
                      <a:pPr algn="l">
                        <a:defRPr sz="800"/>
                      </a:pPr>
                      <a:endParaRP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FFFFFF"/>
                    </a:solidFill>
                  </a:tcPr>
                </a:tc>
                <a:tc>
                  <a:txBody>
                    <a:bodyPr/>
                    <a:lstStyle/>
                    <a:p>
                      <a:pPr algn="l">
                        <a:defRPr sz="800"/>
                      </a:pPr>
                      <a:endParaRP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FFFFFF"/>
                    </a:solidFill>
                  </a:tcPr>
                </a:tc>
                <a:extLst>
                  <a:ext uri="{0D108BD9-81ED-4DB2-BD59-A6C34878D82A}">
                    <a16:rowId xmlns:a16="http://schemas.microsoft.com/office/drawing/2014/main" val="10001"/>
                  </a:ext>
                </a:extLst>
              </a:tr>
              <a:tr h="252028">
                <a:tc>
                  <a:txBody>
                    <a:bodyPr/>
                    <a:lstStyle/>
                    <a:p>
                      <a:pPr algn="l">
                        <a:defRPr sz="800"/>
                      </a:pPr>
                      <a:endParaRP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FFFFFF"/>
                    </a:solidFill>
                  </a:tcPr>
                </a:tc>
                <a:tc>
                  <a:txBody>
                    <a:bodyPr/>
                    <a:lstStyle/>
                    <a:p>
                      <a:pPr algn="l">
                        <a:defRPr sz="800"/>
                      </a:pPr>
                      <a:endParaRP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FFFFFF"/>
                    </a:solidFill>
                  </a:tcPr>
                </a:tc>
                <a:tc>
                  <a:txBody>
                    <a:bodyPr/>
                    <a:lstStyle/>
                    <a:p>
                      <a:pPr algn="l">
                        <a:defRPr sz="800"/>
                      </a:pPr>
                      <a:endParaRP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FFFFFF"/>
                    </a:solidFill>
                  </a:tcPr>
                </a:tc>
                <a:tc>
                  <a:txBody>
                    <a:bodyPr/>
                    <a:lstStyle/>
                    <a:p>
                      <a:pPr algn="l">
                        <a:defRPr sz="800"/>
                      </a:pPr>
                      <a:endParaRP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FFFFFF"/>
                    </a:solidFill>
                  </a:tcPr>
                </a:tc>
                <a:extLst>
                  <a:ext uri="{0D108BD9-81ED-4DB2-BD59-A6C34878D82A}">
                    <a16:rowId xmlns:a16="http://schemas.microsoft.com/office/drawing/2014/main" val="10002"/>
                  </a:ext>
                </a:extLst>
              </a:tr>
              <a:tr h="252028">
                <a:tc>
                  <a:txBody>
                    <a:bodyPr/>
                    <a:lstStyle/>
                    <a:p>
                      <a:pPr algn="l">
                        <a:defRPr sz="800"/>
                      </a:pPr>
                      <a:endParaRP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FFFFFF"/>
                    </a:solidFill>
                  </a:tcPr>
                </a:tc>
                <a:tc>
                  <a:txBody>
                    <a:bodyPr/>
                    <a:lstStyle/>
                    <a:p>
                      <a:pPr algn="l">
                        <a:defRPr sz="800"/>
                      </a:pPr>
                      <a:endParaRP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FFFFFF"/>
                    </a:solidFill>
                  </a:tcPr>
                </a:tc>
                <a:tc>
                  <a:txBody>
                    <a:bodyPr/>
                    <a:lstStyle/>
                    <a:p>
                      <a:pPr algn="l">
                        <a:defRPr sz="800"/>
                      </a:pPr>
                      <a:endParaRP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FFFFFF"/>
                    </a:solidFill>
                  </a:tcPr>
                </a:tc>
                <a:tc>
                  <a:txBody>
                    <a:bodyPr/>
                    <a:lstStyle/>
                    <a:p>
                      <a:pPr algn="l">
                        <a:defRPr sz="800"/>
                      </a:pPr>
                      <a:endParaRP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FFFFFF"/>
                    </a:solidFill>
                  </a:tcPr>
                </a:tc>
                <a:extLst>
                  <a:ext uri="{0D108BD9-81ED-4DB2-BD59-A6C34878D82A}">
                    <a16:rowId xmlns:a16="http://schemas.microsoft.com/office/drawing/2014/main" val="10003"/>
                  </a:ext>
                </a:extLst>
              </a:tr>
              <a:tr h="252028">
                <a:tc>
                  <a:txBody>
                    <a:bodyPr/>
                    <a:lstStyle/>
                    <a:p>
                      <a:pPr algn="l">
                        <a:defRPr sz="800"/>
                      </a:pPr>
                      <a:endParaRP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FFFFFF"/>
                    </a:solidFill>
                  </a:tcPr>
                </a:tc>
                <a:tc>
                  <a:txBody>
                    <a:bodyPr/>
                    <a:lstStyle/>
                    <a:p>
                      <a:pPr algn="l">
                        <a:defRPr sz="800"/>
                      </a:pPr>
                      <a:endParaRP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FFFFFF"/>
                    </a:solidFill>
                  </a:tcPr>
                </a:tc>
                <a:tc>
                  <a:txBody>
                    <a:bodyPr/>
                    <a:lstStyle/>
                    <a:p>
                      <a:pPr algn="l">
                        <a:defRPr sz="800"/>
                      </a:pPr>
                      <a:endParaRP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FFFFFF"/>
                    </a:solidFill>
                  </a:tcPr>
                </a:tc>
                <a:tc>
                  <a:txBody>
                    <a:bodyPr/>
                    <a:lstStyle/>
                    <a:p>
                      <a:pPr algn="l">
                        <a:defRPr sz="800"/>
                      </a:pPr>
                      <a:endParaRP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FFFFFF"/>
                    </a:solidFill>
                  </a:tcPr>
                </a:tc>
                <a:extLst>
                  <a:ext uri="{0D108BD9-81ED-4DB2-BD59-A6C34878D82A}">
                    <a16:rowId xmlns:a16="http://schemas.microsoft.com/office/drawing/2014/main" val="10004"/>
                  </a:ext>
                </a:extLst>
              </a:tr>
              <a:tr h="252028">
                <a:tc>
                  <a:txBody>
                    <a:bodyPr/>
                    <a:lstStyle/>
                    <a:p>
                      <a:pPr algn="l">
                        <a:defRPr sz="800"/>
                      </a:pPr>
                      <a:endParaRP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FFFFFF"/>
                    </a:solidFill>
                  </a:tcPr>
                </a:tc>
                <a:tc>
                  <a:txBody>
                    <a:bodyPr/>
                    <a:lstStyle/>
                    <a:p>
                      <a:pPr algn="l">
                        <a:defRPr sz="800"/>
                      </a:pPr>
                      <a:endParaRP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FFFFFF"/>
                    </a:solidFill>
                  </a:tcPr>
                </a:tc>
                <a:tc>
                  <a:txBody>
                    <a:bodyPr/>
                    <a:lstStyle/>
                    <a:p>
                      <a:pPr algn="l">
                        <a:defRPr sz="800"/>
                      </a:pPr>
                      <a:endParaRP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FFFFFF"/>
                    </a:solidFill>
                  </a:tcPr>
                </a:tc>
                <a:tc>
                  <a:txBody>
                    <a:bodyPr/>
                    <a:lstStyle/>
                    <a:p>
                      <a:pPr algn="l">
                        <a:defRPr sz="800"/>
                      </a:pPr>
                      <a:endParaRPr/>
                    </a:p>
                  </a:txBody>
                  <a:tcPr marL="45720" marR="45720" anchor="ctr" horzOverflow="overflow">
                    <a:lnL w="6350">
                      <a:solidFill>
                        <a:srgbClr val="808080"/>
                      </a:solidFill>
                    </a:lnL>
                    <a:lnR w="6350">
                      <a:solidFill>
                        <a:srgbClr val="808080"/>
                      </a:solidFill>
                    </a:lnR>
                    <a:lnT w="6350">
                      <a:solidFill>
                        <a:srgbClr val="808080"/>
                      </a:solidFill>
                    </a:lnT>
                    <a:lnB w="6350">
                      <a:solidFill>
                        <a:srgbClr val="808080"/>
                      </a:solidFill>
                    </a:lnB>
                    <a:solidFill>
                      <a:srgbClr val="FFFFFF"/>
                    </a:solidFill>
                  </a:tcPr>
                </a:tc>
                <a:extLst>
                  <a:ext uri="{0D108BD9-81ED-4DB2-BD59-A6C34878D82A}">
                    <a16:rowId xmlns:a16="http://schemas.microsoft.com/office/drawing/2014/main" val="10005"/>
                  </a:ext>
                </a:extLst>
              </a:tr>
            </a:tbl>
          </a:graphicData>
        </a:graphic>
      </p:graphicFrame>
      <p:grpSp>
        <p:nvGrpSpPr>
          <p:cNvPr id="322" name="Rectangle 123"/>
          <p:cNvGrpSpPr/>
          <p:nvPr/>
        </p:nvGrpSpPr>
        <p:grpSpPr>
          <a:xfrm>
            <a:off x="3870461" y="1371640"/>
            <a:ext cx="360041" cy="191493"/>
            <a:chOff x="0" y="0"/>
            <a:chExt cx="360040" cy="191492"/>
          </a:xfrm>
        </p:grpSpPr>
        <p:sp>
          <p:nvSpPr>
            <p:cNvPr id="320" name="직사각형"/>
            <p:cNvSpPr/>
            <p:nvPr/>
          </p:nvSpPr>
          <p:spPr>
            <a:xfrm>
              <a:off x="-1" y="-1"/>
              <a:ext cx="360042" cy="191494"/>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321" name="조회"/>
            <p:cNvSpPr txBox="1"/>
            <p:nvPr/>
          </p:nvSpPr>
          <p:spPr>
            <a:xfrm>
              <a:off x="-1" y="32245"/>
              <a:ext cx="360042"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t>조회</a:t>
              </a:r>
            </a:p>
          </p:txBody>
        </p:sp>
      </p:grpSp>
      <p:sp>
        <p:nvSpPr>
          <p:cNvPr id="323" name="Rectangle 122"/>
          <p:cNvSpPr/>
          <p:nvPr/>
        </p:nvSpPr>
        <p:spPr>
          <a:xfrm>
            <a:off x="1262936" y="1376356"/>
            <a:ext cx="1236703" cy="191245"/>
          </a:xfrm>
          <a:prstGeom prst="rect">
            <a:avLst/>
          </a:prstGeom>
          <a:solidFill>
            <a:srgbClr val="FFFFFF"/>
          </a:solidFill>
          <a:ln>
            <a:solidFill>
              <a:srgbClr val="808080"/>
            </a:solidFill>
            <a:miter/>
          </a:ln>
        </p:spPr>
        <p:txBody>
          <a:bodyPr lIns="45699" tIns="45699" rIns="45699" bIns="45699" anchor="ctr"/>
          <a:lstStyle/>
          <a:p>
            <a:pPr defTabSz="457200">
              <a:defRPr sz="800">
                <a:latin typeface="굴림"/>
                <a:ea typeface="굴림"/>
                <a:cs typeface="굴림"/>
                <a:sym typeface="굴림"/>
              </a:defRPr>
            </a:pPr>
            <a:endParaRPr/>
          </a:p>
        </p:txBody>
      </p:sp>
      <p:grpSp>
        <p:nvGrpSpPr>
          <p:cNvPr id="326" name="Oval 35"/>
          <p:cNvGrpSpPr/>
          <p:nvPr/>
        </p:nvGrpSpPr>
        <p:grpSpPr>
          <a:xfrm>
            <a:off x="4597013" y="1386024"/>
            <a:ext cx="177925" cy="177925"/>
            <a:chOff x="0" y="0"/>
            <a:chExt cx="177923" cy="177923"/>
          </a:xfrm>
        </p:grpSpPr>
        <p:sp>
          <p:nvSpPr>
            <p:cNvPr id="324" name="원"/>
            <p:cNvSpPr/>
            <p:nvPr/>
          </p:nvSpPr>
          <p:spPr>
            <a:xfrm>
              <a:off x="0" y="0"/>
              <a:ext cx="177924" cy="177924"/>
            </a:xfrm>
            <a:prstGeom prst="ellipse">
              <a:avLst/>
            </a:prstGeom>
            <a:solidFill>
              <a:srgbClr val="FF0000"/>
            </a:solidFill>
            <a:ln w="12700" cap="flat">
              <a:noFill/>
              <a:miter lim="400000"/>
            </a:ln>
            <a:effectLst/>
          </p:spPr>
          <p:txBody>
            <a:bodyPr wrap="square" lIns="45699" tIns="45699" rIns="45699" bIns="45699" numCol="1" anchor="ctr">
              <a:noAutofit/>
            </a:bodyPr>
            <a:lstStyle/>
            <a:p>
              <a:pPr algn="ctr" defTabSz="457200"/>
              <a:endParaRPr/>
            </a:p>
          </p:txBody>
        </p:sp>
        <p:sp>
          <p:nvSpPr>
            <p:cNvPr id="325" name="1"/>
            <p:cNvSpPr txBox="1"/>
            <p:nvPr/>
          </p:nvSpPr>
          <p:spPr>
            <a:xfrm>
              <a:off x="25461" y="25461"/>
              <a:ext cx="1270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defTabSz="457200">
                <a:defRPr sz="800" b="1">
                  <a:solidFill>
                    <a:srgbClr val="FFFFFF"/>
                  </a:solidFill>
                </a:defRPr>
              </a:lvl1pPr>
            </a:lstStyle>
            <a:p>
              <a:r>
                <a:t>1</a:t>
              </a:r>
            </a:p>
          </p:txBody>
        </p:sp>
      </p:grpSp>
      <p:grpSp>
        <p:nvGrpSpPr>
          <p:cNvPr id="329" name="Rectangle 123"/>
          <p:cNvGrpSpPr/>
          <p:nvPr/>
        </p:nvGrpSpPr>
        <p:grpSpPr>
          <a:xfrm>
            <a:off x="3870461" y="1669721"/>
            <a:ext cx="360041" cy="191493"/>
            <a:chOff x="0" y="0"/>
            <a:chExt cx="360040" cy="191492"/>
          </a:xfrm>
        </p:grpSpPr>
        <p:sp>
          <p:nvSpPr>
            <p:cNvPr id="327" name="직사각형"/>
            <p:cNvSpPr/>
            <p:nvPr/>
          </p:nvSpPr>
          <p:spPr>
            <a:xfrm>
              <a:off x="-1" y="-1"/>
              <a:ext cx="360042" cy="191494"/>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328" name="등록"/>
            <p:cNvSpPr txBox="1"/>
            <p:nvPr/>
          </p:nvSpPr>
          <p:spPr>
            <a:xfrm>
              <a:off x="-1" y="32245"/>
              <a:ext cx="360042"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t>등록</a:t>
              </a:r>
            </a:p>
          </p:txBody>
        </p:sp>
      </p:grpSp>
      <p:sp>
        <p:nvSpPr>
          <p:cNvPr id="330" name="직선 연결선 77"/>
          <p:cNvSpPr/>
          <p:nvPr/>
        </p:nvSpPr>
        <p:spPr>
          <a:xfrm>
            <a:off x="4402889" y="1383672"/>
            <a:ext cx="167641" cy="1"/>
          </a:xfrm>
          <a:prstGeom prst="line">
            <a:avLst/>
          </a:prstGeom>
          <a:ln w="6350">
            <a:solidFill>
              <a:srgbClr val="FF66FF"/>
            </a:solidFill>
            <a:miter/>
          </a:ln>
        </p:spPr>
        <p:txBody>
          <a:bodyPr lIns="45719" rIns="45719"/>
          <a:lstStyle/>
          <a:p>
            <a:endParaRPr/>
          </a:p>
        </p:txBody>
      </p:sp>
      <p:sp>
        <p:nvSpPr>
          <p:cNvPr id="331" name="직선 연결선 78"/>
          <p:cNvSpPr/>
          <p:nvPr/>
        </p:nvSpPr>
        <p:spPr>
          <a:xfrm>
            <a:off x="4402889" y="1555145"/>
            <a:ext cx="167641" cy="1"/>
          </a:xfrm>
          <a:prstGeom prst="line">
            <a:avLst/>
          </a:prstGeom>
          <a:ln w="6350">
            <a:solidFill>
              <a:srgbClr val="FF66FF"/>
            </a:solidFill>
            <a:miter/>
          </a:ln>
        </p:spPr>
        <p:txBody>
          <a:bodyPr lIns="45719" rIns="45719"/>
          <a:lstStyle/>
          <a:p>
            <a:endParaRPr/>
          </a:p>
        </p:txBody>
      </p:sp>
      <p:sp>
        <p:nvSpPr>
          <p:cNvPr id="332" name="직선 연결선 79"/>
          <p:cNvSpPr/>
          <p:nvPr/>
        </p:nvSpPr>
        <p:spPr>
          <a:xfrm>
            <a:off x="4402889" y="1872793"/>
            <a:ext cx="167641" cy="1"/>
          </a:xfrm>
          <a:prstGeom prst="line">
            <a:avLst/>
          </a:prstGeom>
          <a:ln w="6350">
            <a:solidFill>
              <a:srgbClr val="FF66FF"/>
            </a:solidFill>
            <a:miter/>
          </a:ln>
        </p:spPr>
        <p:txBody>
          <a:bodyPr lIns="45719" rIns="45719"/>
          <a:lstStyle/>
          <a:p>
            <a:endParaRPr/>
          </a:p>
        </p:txBody>
      </p:sp>
      <p:sp>
        <p:nvSpPr>
          <p:cNvPr id="333" name="직선 연결선 80"/>
          <p:cNvSpPr/>
          <p:nvPr/>
        </p:nvSpPr>
        <p:spPr>
          <a:xfrm>
            <a:off x="4402889" y="3659966"/>
            <a:ext cx="167641" cy="1"/>
          </a:xfrm>
          <a:prstGeom prst="line">
            <a:avLst/>
          </a:prstGeom>
          <a:ln w="6350">
            <a:solidFill>
              <a:srgbClr val="FF66FF"/>
            </a:solidFill>
            <a:miter/>
          </a:ln>
        </p:spPr>
        <p:txBody>
          <a:bodyPr lIns="45719" rIns="45719"/>
          <a:lstStyle/>
          <a:p>
            <a:endParaRPr/>
          </a:p>
        </p:txBody>
      </p:sp>
      <p:sp>
        <p:nvSpPr>
          <p:cNvPr id="334" name="직선 화살표 연결선 81"/>
          <p:cNvSpPr/>
          <p:nvPr/>
        </p:nvSpPr>
        <p:spPr>
          <a:xfrm>
            <a:off x="4485914" y="1384486"/>
            <a:ext cx="1" cy="171475"/>
          </a:xfrm>
          <a:prstGeom prst="line">
            <a:avLst/>
          </a:prstGeom>
          <a:ln w="6350">
            <a:solidFill>
              <a:srgbClr val="FF66FF"/>
            </a:solidFill>
            <a:miter/>
          </a:ln>
        </p:spPr>
        <p:txBody>
          <a:bodyPr lIns="45719" rIns="45719"/>
          <a:lstStyle/>
          <a:p>
            <a:endParaRPr/>
          </a:p>
        </p:txBody>
      </p:sp>
      <p:sp>
        <p:nvSpPr>
          <p:cNvPr id="335" name="직선 화살표 연결선 82"/>
          <p:cNvSpPr/>
          <p:nvPr/>
        </p:nvSpPr>
        <p:spPr>
          <a:xfrm>
            <a:off x="4485916" y="1668247"/>
            <a:ext cx="1" cy="202489"/>
          </a:xfrm>
          <a:prstGeom prst="line">
            <a:avLst/>
          </a:prstGeom>
          <a:ln w="6350">
            <a:solidFill>
              <a:srgbClr val="FF66FF"/>
            </a:solidFill>
            <a:miter/>
          </a:ln>
        </p:spPr>
        <p:txBody>
          <a:bodyPr lIns="45719" rIns="45719"/>
          <a:lstStyle/>
          <a:p>
            <a:endParaRPr/>
          </a:p>
        </p:txBody>
      </p:sp>
      <p:sp>
        <p:nvSpPr>
          <p:cNvPr id="336" name="직선 화살표 연결선 83"/>
          <p:cNvSpPr/>
          <p:nvPr/>
        </p:nvSpPr>
        <p:spPr>
          <a:xfrm>
            <a:off x="4486709" y="3411487"/>
            <a:ext cx="1" cy="248724"/>
          </a:xfrm>
          <a:prstGeom prst="line">
            <a:avLst/>
          </a:prstGeom>
          <a:ln w="6350">
            <a:solidFill>
              <a:srgbClr val="FF66FF"/>
            </a:solidFill>
            <a:miter/>
          </a:ln>
        </p:spPr>
        <p:txBody>
          <a:bodyPr lIns="45719" rIns="45719"/>
          <a:lstStyle/>
          <a:p>
            <a:endParaRPr/>
          </a:p>
        </p:txBody>
      </p:sp>
      <p:grpSp>
        <p:nvGrpSpPr>
          <p:cNvPr id="339" name="Oval 35"/>
          <p:cNvGrpSpPr/>
          <p:nvPr/>
        </p:nvGrpSpPr>
        <p:grpSpPr>
          <a:xfrm>
            <a:off x="4597013" y="1673387"/>
            <a:ext cx="177925" cy="177925"/>
            <a:chOff x="0" y="0"/>
            <a:chExt cx="177923" cy="177923"/>
          </a:xfrm>
        </p:grpSpPr>
        <p:sp>
          <p:nvSpPr>
            <p:cNvPr id="337" name="원"/>
            <p:cNvSpPr/>
            <p:nvPr/>
          </p:nvSpPr>
          <p:spPr>
            <a:xfrm>
              <a:off x="0" y="0"/>
              <a:ext cx="177924" cy="177924"/>
            </a:xfrm>
            <a:prstGeom prst="ellipse">
              <a:avLst/>
            </a:prstGeom>
            <a:solidFill>
              <a:srgbClr val="FF0000"/>
            </a:solidFill>
            <a:ln w="12700" cap="flat">
              <a:noFill/>
              <a:miter lim="400000"/>
            </a:ln>
            <a:effectLst/>
          </p:spPr>
          <p:txBody>
            <a:bodyPr wrap="square" lIns="45699" tIns="45699" rIns="45699" bIns="45699" numCol="1" anchor="ctr">
              <a:noAutofit/>
            </a:bodyPr>
            <a:lstStyle/>
            <a:p>
              <a:pPr algn="ctr" defTabSz="457200"/>
              <a:endParaRPr/>
            </a:p>
          </p:txBody>
        </p:sp>
        <p:sp>
          <p:nvSpPr>
            <p:cNvPr id="338" name="2"/>
            <p:cNvSpPr txBox="1"/>
            <p:nvPr/>
          </p:nvSpPr>
          <p:spPr>
            <a:xfrm>
              <a:off x="25461" y="25461"/>
              <a:ext cx="1270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defTabSz="457200">
                <a:defRPr sz="800" b="1">
                  <a:solidFill>
                    <a:srgbClr val="FFFFFF"/>
                  </a:solidFill>
                </a:defRPr>
              </a:lvl1pPr>
            </a:lstStyle>
            <a:p>
              <a:r>
                <a:t>2</a:t>
              </a:r>
            </a:p>
          </p:txBody>
        </p:sp>
      </p:grpSp>
      <p:grpSp>
        <p:nvGrpSpPr>
          <p:cNvPr id="342" name="Oval 35"/>
          <p:cNvGrpSpPr/>
          <p:nvPr/>
        </p:nvGrpSpPr>
        <p:grpSpPr>
          <a:xfrm>
            <a:off x="3316470" y="2035138"/>
            <a:ext cx="177925" cy="177925"/>
            <a:chOff x="0" y="0"/>
            <a:chExt cx="177923" cy="177923"/>
          </a:xfrm>
        </p:grpSpPr>
        <p:sp>
          <p:nvSpPr>
            <p:cNvPr id="340" name="원"/>
            <p:cNvSpPr/>
            <p:nvPr/>
          </p:nvSpPr>
          <p:spPr>
            <a:xfrm>
              <a:off x="0" y="0"/>
              <a:ext cx="177924" cy="177924"/>
            </a:xfrm>
            <a:prstGeom prst="ellipse">
              <a:avLst/>
            </a:prstGeom>
            <a:solidFill>
              <a:srgbClr val="FF0000"/>
            </a:solidFill>
            <a:ln w="12700" cap="flat">
              <a:noFill/>
              <a:miter lim="400000"/>
            </a:ln>
            <a:effectLst/>
          </p:spPr>
          <p:txBody>
            <a:bodyPr wrap="square" lIns="45699" tIns="45699" rIns="45699" bIns="45699" numCol="1" anchor="ctr">
              <a:noAutofit/>
            </a:bodyPr>
            <a:lstStyle/>
            <a:p>
              <a:pPr algn="ctr" defTabSz="457200"/>
              <a:endParaRPr/>
            </a:p>
          </p:txBody>
        </p:sp>
        <p:sp>
          <p:nvSpPr>
            <p:cNvPr id="341" name="3"/>
            <p:cNvSpPr txBox="1"/>
            <p:nvPr/>
          </p:nvSpPr>
          <p:spPr>
            <a:xfrm>
              <a:off x="25461" y="25461"/>
              <a:ext cx="1270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defTabSz="457200">
                <a:defRPr sz="800" b="1">
                  <a:solidFill>
                    <a:srgbClr val="FFFFFF"/>
                  </a:solidFill>
                </a:defRPr>
              </a:lvl1pPr>
            </a:lstStyle>
            <a:p>
              <a:r>
                <a:t>3</a:t>
              </a:r>
            </a:p>
          </p:txBody>
        </p:sp>
      </p:grpSp>
      <p:grpSp>
        <p:nvGrpSpPr>
          <p:cNvPr id="345" name="Oval 35"/>
          <p:cNvGrpSpPr/>
          <p:nvPr/>
        </p:nvGrpSpPr>
        <p:grpSpPr>
          <a:xfrm>
            <a:off x="4597013" y="3446886"/>
            <a:ext cx="177925" cy="177925"/>
            <a:chOff x="0" y="0"/>
            <a:chExt cx="177923" cy="177923"/>
          </a:xfrm>
        </p:grpSpPr>
        <p:sp>
          <p:nvSpPr>
            <p:cNvPr id="343" name="원"/>
            <p:cNvSpPr/>
            <p:nvPr/>
          </p:nvSpPr>
          <p:spPr>
            <a:xfrm>
              <a:off x="0" y="0"/>
              <a:ext cx="177924" cy="177924"/>
            </a:xfrm>
            <a:prstGeom prst="ellipse">
              <a:avLst/>
            </a:prstGeom>
            <a:solidFill>
              <a:srgbClr val="FF0000"/>
            </a:solidFill>
            <a:ln w="12700" cap="flat">
              <a:noFill/>
              <a:miter lim="400000"/>
            </a:ln>
            <a:effectLst/>
          </p:spPr>
          <p:txBody>
            <a:bodyPr wrap="square" lIns="45699" tIns="45699" rIns="45699" bIns="45699" numCol="1" anchor="ctr">
              <a:noAutofit/>
            </a:bodyPr>
            <a:lstStyle/>
            <a:p>
              <a:pPr algn="ctr" defTabSz="457200"/>
              <a:endParaRPr/>
            </a:p>
          </p:txBody>
        </p:sp>
        <p:sp>
          <p:nvSpPr>
            <p:cNvPr id="344" name="4"/>
            <p:cNvSpPr txBox="1"/>
            <p:nvPr/>
          </p:nvSpPr>
          <p:spPr>
            <a:xfrm>
              <a:off x="25461" y="25461"/>
              <a:ext cx="1270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defTabSz="457200">
                <a:defRPr sz="800" b="1">
                  <a:solidFill>
                    <a:srgbClr val="FFFFFF"/>
                  </a:solidFill>
                </a:defRPr>
              </a:lvl1pPr>
            </a:lstStyle>
            <a:p>
              <a:r>
                <a:t>4</a:t>
              </a:r>
            </a:p>
          </p:txBody>
        </p:sp>
      </p:grpSp>
      <p:sp>
        <p:nvSpPr>
          <p:cNvPr id="346" name="TextBox 87"/>
          <p:cNvSpPr txBox="1"/>
          <p:nvPr/>
        </p:nvSpPr>
        <p:spPr>
          <a:xfrm>
            <a:off x="490085" y="4352082"/>
            <a:ext cx="3000427" cy="1358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marL="228600" indent="-228600" defTabSz="457200">
              <a:spcBef>
                <a:spcPts val="600"/>
              </a:spcBef>
              <a:buSzPct val="100000"/>
              <a:buAutoNum type="arabicPeriod"/>
              <a:defRPr sz="900"/>
            </a:pPr>
            <a:r>
              <a:t>게시판 검색 : 최상단 좌측에 위치 (검색 버튼은 우측에 위치)</a:t>
            </a:r>
          </a:p>
          <a:p>
            <a:pPr marL="228600" indent="-228600" defTabSz="457200">
              <a:spcBef>
                <a:spcPts val="600"/>
              </a:spcBef>
              <a:buSzPct val="100000"/>
              <a:buAutoNum type="arabicPeriod"/>
              <a:defRPr sz="900"/>
            </a:pPr>
            <a:r>
              <a:t>버튼위치 : 우측에 위치</a:t>
            </a:r>
          </a:p>
          <a:p>
            <a:pPr marL="228600" indent="-228600" defTabSz="457200">
              <a:spcBef>
                <a:spcPts val="600"/>
              </a:spcBef>
              <a:buSzPct val="100000"/>
              <a:buAutoNum type="arabicPeriod"/>
              <a:defRPr sz="900"/>
            </a:pPr>
            <a:r>
              <a:t>게시판 내 아이콘 버튼, 콘텐츠 버튼 위치</a:t>
            </a:r>
          </a:p>
          <a:p>
            <a:pPr marL="228600" indent="-228600" defTabSz="457200">
              <a:spcBef>
                <a:spcPts val="600"/>
              </a:spcBef>
              <a:buSzPct val="100000"/>
              <a:buAutoNum type="arabicPeriod"/>
              <a:defRPr sz="900"/>
            </a:pPr>
            <a:r>
              <a:t>페이징 : 중앙 하단에 위치</a:t>
            </a:r>
          </a:p>
          <a:p>
            <a:pPr marL="228600" indent="-228600" defTabSz="457200">
              <a:spcBef>
                <a:spcPts val="600"/>
              </a:spcBef>
              <a:buSzPct val="100000"/>
              <a:buAutoNum type="arabicPeriod"/>
              <a:defRPr sz="900"/>
            </a:pPr>
            <a:r>
              <a:t>Table 컬럼 별 width 마우스로 조절 가능</a:t>
            </a:r>
          </a:p>
          <a:p>
            <a:pPr marL="228600" indent="-228600" defTabSz="457200">
              <a:spcBef>
                <a:spcPts val="600"/>
              </a:spcBef>
              <a:buSzPct val="100000"/>
              <a:buAutoNum type="arabicPeriod"/>
              <a:defRPr sz="900"/>
            </a:pPr>
            <a:r>
              <a:t>Default 목록 노출 개수 : 20개씩 노출</a:t>
            </a:r>
          </a:p>
        </p:txBody>
      </p:sp>
      <p:sp>
        <p:nvSpPr>
          <p:cNvPr id="347" name="TextBox 88"/>
          <p:cNvSpPr txBox="1"/>
          <p:nvPr/>
        </p:nvSpPr>
        <p:spPr>
          <a:xfrm>
            <a:off x="554749" y="1672089"/>
            <a:ext cx="364642" cy="2255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800"/>
            </a:pPr>
            <a:r>
              <a:t>총 0건</a:t>
            </a:r>
          </a:p>
        </p:txBody>
      </p:sp>
      <p:sp>
        <p:nvSpPr>
          <p:cNvPr id="348" name="직사각형 89"/>
          <p:cNvSpPr/>
          <p:nvPr/>
        </p:nvSpPr>
        <p:spPr>
          <a:xfrm>
            <a:off x="3494394" y="2178778"/>
            <a:ext cx="657658" cy="1267808"/>
          </a:xfrm>
          <a:prstGeom prst="rect">
            <a:avLst/>
          </a:prstGeom>
          <a:ln w="6350">
            <a:solidFill>
              <a:srgbClr val="FF66FF"/>
            </a:solidFill>
            <a:miter/>
            <a:headEnd type="triangle"/>
            <a:tailEnd type="triangle"/>
          </a:ln>
        </p:spPr>
        <p:txBody>
          <a:bodyPr lIns="45699" tIns="45699" rIns="45699" bIns="45699" anchor="ctr"/>
          <a:lstStyle/>
          <a:p>
            <a:pPr algn="ctr"/>
            <a:endParaRPr/>
          </a:p>
        </p:txBody>
      </p:sp>
      <p:sp>
        <p:nvSpPr>
          <p:cNvPr id="349" name="직선 연결선 90"/>
          <p:cNvSpPr/>
          <p:nvPr/>
        </p:nvSpPr>
        <p:spPr>
          <a:xfrm>
            <a:off x="4402889" y="3411487"/>
            <a:ext cx="167641" cy="1"/>
          </a:xfrm>
          <a:prstGeom prst="line">
            <a:avLst/>
          </a:prstGeom>
          <a:ln w="6350">
            <a:solidFill>
              <a:srgbClr val="FF66FF"/>
            </a:solidFill>
            <a:miter/>
          </a:ln>
        </p:spPr>
        <p:txBody>
          <a:bodyPr lIns="45719" rIns="45719"/>
          <a:lstStyle/>
          <a:p>
            <a:endParaRPr/>
          </a:p>
        </p:txBody>
      </p:sp>
      <p:sp>
        <p:nvSpPr>
          <p:cNvPr id="350" name="직선 연결선 91"/>
          <p:cNvSpPr/>
          <p:nvPr/>
        </p:nvSpPr>
        <p:spPr>
          <a:xfrm>
            <a:off x="4402889" y="1669721"/>
            <a:ext cx="167641" cy="1"/>
          </a:xfrm>
          <a:prstGeom prst="line">
            <a:avLst/>
          </a:prstGeom>
          <a:ln w="6350">
            <a:solidFill>
              <a:srgbClr val="FF66FF"/>
            </a:solidFill>
            <a:miter/>
          </a:ln>
        </p:spPr>
        <p:txBody>
          <a:bodyPr lIns="45719" rIns="45719"/>
          <a:lstStyle/>
          <a:p>
            <a:endParaRPr/>
          </a:p>
        </p:txBody>
      </p:sp>
      <p:grpSp>
        <p:nvGrpSpPr>
          <p:cNvPr id="353" name="Rectangle 89"/>
          <p:cNvGrpSpPr/>
          <p:nvPr/>
        </p:nvGrpSpPr>
        <p:grpSpPr>
          <a:xfrm>
            <a:off x="3563454" y="2200464"/>
            <a:ext cx="498593" cy="150013"/>
            <a:chOff x="0" y="0"/>
            <a:chExt cx="498591" cy="150012"/>
          </a:xfrm>
        </p:grpSpPr>
        <p:sp>
          <p:nvSpPr>
            <p:cNvPr id="351" name="직사각형"/>
            <p:cNvSpPr/>
            <p:nvPr/>
          </p:nvSpPr>
          <p:spPr>
            <a:xfrm>
              <a:off x="0" y="-1"/>
              <a:ext cx="498592" cy="150014"/>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352" name="버튼"/>
            <p:cNvSpPr txBox="1"/>
            <p:nvPr/>
          </p:nvSpPr>
          <p:spPr>
            <a:xfrm>
              <a:off x="0" y="11505"/>
              <a:ext cx="498592"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t>버튼</a:t>
              </a:r>
            </a:p>
          </p:txBody>
        </p:sp>
      </p:grpSp>
      <p:grpSp>
        <p:nvGrpSpPr>
          <p:cNvPr id="356" name="Rectangle 89"/>
          <p:cNvGrpSpPr/>
          <p:nvPr/>
        </p:nvGrpSpPr>
        <p:grpSpPr>
          <a:xfrm>
            <a:off x="3563454" y="2456933"/>
            <a:ext cx="498593" cy="150013"/>
            <a:chOff x="0" y="0"/>
            <a:chExt cx="498591" cy="150012"/>
          </a:xfrm>
        </p:grpSpPr>
        <p:sp>
          <p:nvSpPr>
            <p:cNvPr id="354" name="직사각형"/>
            <p:cNvSpPr/>
            <p:nvPr/>
          </p:nvSpPr>
          <p:spPr>
            <a:xfrm>
              <a:off x="0" y="-1"/>
              <a:ext cx="498592" cy="150014"/>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355" name="버튼"/>
            <p:cNvSpPr txBox="1"/>
            <p:nvPr/>
          </p:nvSpPr>
          <p:spPr>
            <a:xfrm>
              <a:off x="0" y="11505"/>
              <a:ext cx="498592"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t>버튼</a:t>
              </a:r>
            </a:p>
          </p:txBody>
        </p:sp>
      </p:grpSp>
      <p:grpSp>
        <p:nvGrpSpPr>
          <p:cNvPr id="359" name="Rectangle 89"/>
          <p:cNvGrpSpPr/>
          <p:nvPr/>
        </p:nvGrpSpPr>
        <p:grpSpPr>
          <a:xfrm>
            <a:off x="3563454" y="2695200"/>
            <a:ext cx="498593" cy="150013"/>
            <a:chOff x="0" y="0"/>
            <a:chExt cx="498591" cy="150012"/>
          </a:xfrm>
        </p:grpSpPr>
        <p:sp>
          <p:nvSpPr>
            <p:cNvPr id="357" name="직사각형"/>
            <p:cNvSpPr/>
            <p:nvPr/>
          </p:nvSpPr>
          <p:spPr>
            <a:xfrm>
              <a:off x="0" y="-1"/>
              <a:ext cx="498592" cy="150014"/>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358" name="버튼"/>
            <p:cNvSpPr txBox="1"/>
            <p:nvPr/>
          </p:nvSpPr>
          <p:spPr>
            <a:xfrm>
              <a:off x="0" y="11505"/>
              <a:ext cx="498592"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t>버튼</a:t>
              </a:r>
            </a:p>
          </p:txBody>
        </p:sp>
      </p:grpSp>
      <p:grpSp>
        <p:nvGrpSpPr>
          <p:cNvPr id="362" name="Rectangle 89"/>
          <p:cNvGrpSpPr/>
          <p:nvPr/>
        </p:nvGrpSpPr>
        <p:grpSpPr>
          <a:xfrm>
            <a:off x="3563454" y="2946487"/>
            <a:ext cx="498593" cy="150013"/>
            <a:chOff x="0" y="0"/>
            <a:chExt cx="498591" cy="150012"/>
          </a:xfrm>
        </p:grpSpPr>
        <p:sp>
          <p:nvSpPr>
            <p:cNvPr id="360" name="직사각형"/>
            <p:cNvSpPr/>
            <p:nvPr/>
          </p:nvSpPr>
          <p:spPr>
            <a:xfrm>
              <a:off x="0" y="-1"/>
              <a:ext cx="498592" cy="150014"/>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361" name="버튼"/>
            <p:cNvSpPr txBox="1"/>
            <p:nvPr/>
          </p:nvSpPr>
          <p:spPr>
            <a:xfrm>
              <a:off x="0" y="11505"/>
              <a:ext cx="498592"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t>버튼</a:t>
              </a:r>
            </a:p>
          </p:txBody>
        </p:sp>
      </p:grpSp>
      <p:grpSp>
        <p:nvGrpSpPr>
          <p:cNvPr id="365" name="Rectangle 89"/>
          <p:cNvGrpSpPr/>
          <p:nvPr/>
        </p:nvGrpSpPr>
        <p:grpSpPr>
          <a:xfrm>
            <a:off x="3563454" y="3191637"/>
            <a:ext cx="498593" cy="150013"/>
            <a:chOff x="0" y="0"/>
            <a:chExt cx="498591" cy="150012"/>
          </a:xfrm>
        </p:grpSpPr>
        <p:sp>
          <p:nvSpPr>
            <p:cNvPr id="363" name="직사각형"/>
            <p:cNvSpPr/>
            <p:nvPr/>
          </p:nvSpPr>
          <p:spPr>
            <a:xfrm>
              <a:off x="0" y="-1"/>
              <a:ext cx="498592" cy="150014"/>
            </a:xfrm>
            <a:prstGeom prst="rect">
              <a:avLst/>
            </a:prstGeom>
            <a:solidFill>
              <a:srgbClr val="000000"/>
            </a:solidFill>
            <a:ln w="12700" cap="flat">
              <a:noFill/>
              <a:miter lim="400000"/>
            </a:ln>
            <a:effectLst/>
          </p:spPr>
          <p:txBody>
            <a:bodyPr wrap="square" lIns="45699" tIns="45699" rIns="45699" bIns="45699" numCol="1" anchor="ctr">
              <a:noAutofit/>
            </a:bodyPr>
            <a:lstStyle/>
            <a:p>
              <a:pPr algn="ctr"/>
              <a:endParaRPr/>
            </a:p>
          </p:txBody>
        </p:sp>
        <p:sp>
          <p:nvSpPr>
            <p:cNvPr id="364" name="버튼"/>
            <p:cNvSpPr txBox="1"/>
            <p:nvPr/>
          </p:nvSpPr>
          <p:spPr>
            <a:xfrm>
              <a:off x="0" y="11505"/>
              <a:ext cx="498592"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700" b="1">
                  <a:solidFill>
                    <a:srgbClr val="FFFFFF"/>
                  </a:solidFill>
                </a:defRPr>
              </a:lvl1pPr>
            </a:lstStyle>
            <a:p>
              <a:r>
                <a:t>버튼</a:t>
              </a:r>
            </a:p>
          </p:txBody>
        </p:sp>
      </p:grpSp>
      <p:sp>
        <p:nvSpPr>
          <p:cNvPr id="366" name="Rectangle 89"/>
          <p:cNvSpPr/>
          <p:nvPr/>
        </p:nvSpPr>
        <p:spPr>
          <a:xfrm>
            <a:off x="544947" y="1343187"/>
            <a:ext cx="3736797" cy="241215"/>
          </a:xfrm>
          <a:prstGeom prst="rect">
            <a:avLst/>
          </a:prstGeom>
          <a:ln w="6350">
            <a:solidFill>
              <a:srgbClr val="808080"/>
            </a:solidFill>
            <a:miter/>
          </a:ln>
        </p:spPr>
        <p:txBody>
          <a:bodyPr lIns="45699" tIns="45699" rIns="45699" bIns="45699" anchor="ctr"/>
          <a:lstStyle/>
          <a:p>
            <a:pPr algn="ctr" defTabSz="457200">
              <a:defRPr sz="700"/>
            </a:pPr>
            <a:endParaRPr/>
          </a:p>
        </p:txBody>
      </p:sp>
      <p:grpSp>
        <p:nvGrpSpPr>
          <p:cNvPr id="371" name="Drop-down"/>
          <p:cNvGrpSpPr/>
          <p:nvPr/>
        </p:nvGrpSpPr>
        <p:grpSpPr>
          <a:xfrm>
            <a:off x="612170" y="1374418"/>
            <a:ext cx="599525" cy="193041"/>
            <a:chOff x="0" y="0"/>
            <a:chExt cx="599524" cy="193039"/>
          </a:xfrm>
        </p:grpSpPr>
        <p:grpSp>
          <p:nvGrpSpPr>
            <p:cNvPr id="369" name="Input Field"/>
            <p:cNvGrpSpPr/>
            <p:nvPr/>
          </p:nvGrpSpPr>
          <p:grpSpPr>
            <a:xfrm>
              <a:off x="0" y="0"/>
              <a:ext cx="599525" cy="193040"/>
              <a:chOff x="0" y="0"/>
              <a:chExt cx="599524" cy="193039"/>
            </a:xfrm>
          </p:grpSpPr>
          <p:sp>
            <p:nvSpPr>
              <p:cNvPr id="367" name="직사각형"/>
              <p:cNvSpPr/>
              <p:nvPr/>
            </p:nvSpPr>
            <p:spPr>
              <a:xfrm>
                <a:off x="0" y="4325"/>
                <a:ext cx="599525" cy="184390"/>
              </a:xfrm>
              <a:prstGeom prst="rect">
                <a:avLst/>
              </a:prstGeom>
              <a:solidFill>
                <a:srgbClr val="FFFFFF"/>
              </a:solidFill>
              <a:ln w="9525" cap="flat">
                <a:solidFill>
                  <a:srgbClr val="808080"/>
                </a:solidFill>
                <a:prstDash val="solid"/>
                <a:miter lim="800000"/>
              </a:ln>
              <a:effectLst/>
            </p:spPr>
            <p:txBody>
              <a:bodyPr wrap="square" lIns="45699" tIns="45699" rIns="45699" bIns="45699" numCol="1" anchor="ctr">
                <a:noAutofit/>
              </a:bodyPr>
              <a:lstStyle/>
              <a:p>
                <a:pPr defTabSz="457200"/>
                <a:endParaRPr/>
              </a:p>
            </p:txBody>
          </p:sp>
          <p:sp>
            <p:nvSpPr>
              <p:cNvPr id="368" name="Head 1"/>
              <p:cNvSpPr txBox="1"/>
              <p:nvPr/>
            </p:nvSpPr>
            <p:spPr>
              <a:xfrm>
                <a:off x="50482" y="0"/>
                <a:ext cx="390809" cy="1930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lvl1pPr defTabSz="457200">
                  <a:defRPr sz="700"/>
                </a:lvl1pPr>
              </a:lstStyle>
              <a:p>
                <a:r>
                  <a:t>Head 1</a:t>
                </a:r>
              </a:p>
            </p:txBody>
          </p:sp>
        </p:grpSp>
        <p:sp>
          <p:nvSpPr>
            <p:cNvPr id="370" name="Arrow"/>
            <p:cNvSpPr/>
            <p:nvPr/>
          </p:nvSpPr>
          <p:spPr>
            <a:xfrm>
              <a:off x="489986" y="86611"/>
              <a:ext cx="49214" cy="39689"/>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0"/>
                  </a:lnTo>
                  <a:lnTo>
                    <a:pt x="21600" y="0"/>
                  </a:lnTo>
                  <a:lnTo>
                    <a:pt x="10800" y="21600"/>
                  </a:lnTo>
                  <a:close/>
                </a:path>
              </a:pathLst>
            </a:custGeom>
            <a:solidFill>
              <a:srgbClr val="303030"/>
            </a:solidFill>
            <a:ln w="12700" cap="flat">
              <a:noFill/>
              <a:miter lim="400000"/>
            </a:ln>
            <a:effectLst/>
          </p:spPr>
          <p:txBody>
            <a:bodyPr wrap="square" lIns="45699" tIns="45699" rIns="45699" bIns="45699" numCol="1" anchor="t">
              <a:noAutofit/>
            </a:bodyPr>
            <a:lstStyle/>
            <a:p>
              <a:pPr>
                <a:defRPr sz="700">
                  <a:solidFill>
                    <a:srgbClr val="FFFFFF"/>
                  </a:solidFill>
                </a:defRPr>
              </a:pPr>
              <a:endParaRPr/>
            </a:p>
          </p:txBody>
        </p:sp>
      </p:grpSp>
      <p:sp>
        <p:nvSpPr>
          <p:cNvPr id="372" name="Pagination"/>
          <p:cNvSpPr txBox="1"/>
          <p:nvPr/>
        </p:nvSpPr>
        <p:spPr>
          <a:xfrm>
            <a:off x="1645689" y="3413142"/>
            <a:ext cx="1540779" cy="2128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6576" tIns="36576" rIns="36576" bIns="36576">
            <a:spAutoFit/>
          </a:bodyPr>
          <a:lstStyle/>
          <a:p>
            <a:pPr>
              <a:defRPr sz="900" u="sng">
                <a:solidFill>
                  <a:schemeClr val="accent1"/>
                </a:solidFill>
              </a:defRPr>
            </a:pPr>
            <a:r>
              <a:t>&lt;</a:t>
            </a:r>
            <a:r>
              <a:rPr u="none"/>
              <a:t>   </a:t>
            </a:r>
            <a:r>
              <a:t>1</a:t>
            </a:r>
            <a:r>
              <a:rPr u="none"/>
              <a:t>   </a:t>
            </a:r>
            <a:r>
              <a:t>2</a:t>
            </a:r>
            <a:r>
              <a:rPr u="none"/>
              <a:t>   </a:t>
            </a:r>
            <a:r>
              <a:t>3</a:t>
            </a:r>
            <a:r>
              <a:rPr u="none"/>
              <a:t>   </a:t>
            </a:r>
            <a:r>
              <a:t>4</a:t>
            </a:r>
            <a:r>
              <a:rPr u="none"/>
              <a:t>   </a:t>
            </a:r>
            <a:r>
              <a:rPr u="none">
                <a:solidFill>
                  <a:srgbClr val="5F5F5F"/>
                </a:solidFill>
              </a:rPr>
              <a:t>…</a:t>
            </a:r>
            <a:r>
              <a:rPr u="none"/>
              <a:t>   </a:t>
            </a:r>
            <a:r>
              <a:t>9</a:t>
            </a:r>
            <a:r>
              <a:rPr u="none"/>
              <a:t>   </a:t>
            </a:r>
            <a:r>
              <a:t>10</a:t>
            </a:r>
            <a:r>
              <a:rPr u="none"/>
              <a:t>   </a:t>
            </a:r>
            <a:r>
              <a:t>&gt;</a:t>
            </a:r>
          </a:p>
        </p:txBody>
      </p:sp>
      <p:grpSp>
        <p:nvGrpSpPr>
          <p:cNvPr id="379" name="그룹 116"/>
          <p:cNvGrpSpPr/>
          <p:nvPr/>
        </p:nvGrpSpPr>
        <p:grpSpPr>
          <a:xfrm>
            <a:off x="911932" y="1914374"/>
            <a:ext cx="279641" cy="295640"/>
            <a:chOff x="0" y="0"/>
            <a:chExt cx="279640" cy="295639"/>
          </a:xfrm>
        </p:grpSpPr>
        <p:grpSp>
          <p:nvGrpSpPr>
            <p:cNvPr id="375" name="Oval 35"/>
            <p:cNvGrpSpPr/>
            <p:nvPr/>
          </p:nvGrpSpPr>
          <p:grpSpPr>
            <a:xfrm>
              <a:off x="57121" y="116251"/>
              <a:ext cx="179388" cy="179389"/>
              <a:chOff x="0" y="0"/>
              <a:chExt cx="179387" cy="179388"/>
            </a:xfrm>
          </p:grpSpPr>
          <p:sp>
            <p:nvSpPr>
              <p:cNvPr id="373" name="원"/>
              <p:cNvSpPr/>
              <p:nvPr/>
            </p:nvSpPr>
            <p:spPr>
              <a:xfrm>
                <a:off x="0" y="-1"/>
                <a:ext cx="179388" cy="179390"/>
              </a:xfrm>
              <a:prstGeom prst="ellipse">
                <a:avLst/>
              </a:prstGeom>
              <a:solidFill>
                <a:srgbClr val="FF3300"/>
              </a:solidFill>
              <a:ln w="12700" cap="flat">
                <a:noFill/>
                <a:miter lim="400000"/>
              </a:ln>
              <a:effectLst/>
            </p:spPr>
            <p:txBody>
              <a:bodyPr wrap="square" lIns="45699" tIns="45699" rIns="45699" bIns="45699" numCol="1" anchor="ctr">
                <a:noAutofit/>
              </a:bodyPr>
              <a:lstStyle/>
              <a:p>
                <a:pPr algn="ctr" defTabSz="457200">
                  <a:defRPr sz="800" b="1">
                    <a:solidFill>
                      <a:srgbClr val="FFFFFF"/>
                    </a:solidFill>
                  </a:defRPr>
                </a:pPr>
                <a:endParaRPr/>
              </a:p>
            </p:txBody>
          </p:sp>
          <p:sp>
            <p:nvSpPr>
              <p:cNvPr id="374" name="5"/>
              <p:cNvSpPr txBox="1"/>
              <p:nvPr/>
            </p:nvSpPr>
            <p:spPr>
              <a:xfrm>
                <a:off x="26194" y="26193"/>
                <a:ext cx="1270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defTabSz="457200">
                  <a:defRPr sz="800" b="1">
                    <a:solidFill>
                      <a:srgbClr val="FFFFFF"/>
                    </a:solidFill>
                  </a:defRPr>
                </a:lvl1pPr>
              </a:lstStyle>
              <a:p>
                <a:r>
                  <a:t>5</a:t>
                </a:r>
              </a:p>
            </p:txBody>
          </p:sp>
        </p:grpSp>
        <p:grpSp>
          <p:nvGrpSpPr>
            <p:cNvPr id="378" name="그룹 118"/>
            <p:cNvGrpSpPr/>
            <p:nvPr/>
          </p:nvGrpSpPr>
          <p:grpSpPr>
            <a:xfrm>
              <a:off x="0" y="0"/>
              <a:ext cx="279641" cy="124480"/>
              <a:chOff x="0" y="0"/>
              <a:chExt cx="279640" cy="124479"/>
            </a:xfrm>
          </p:grpSpPr>
          <p:pic>
            <p:nvPicPr>
              <p:cNvPr id="376" name="그림 119" descr="그림 119"/>
              <p:cNvPicPr>
                <a:picLocks noChangeAspect="1"/>
              </p:cNvPicPr>
              <p:nvPr/>
            </p:nvPicPr>
            <p:blipFill>
              <a:blip r:embed="rId2">
                <a:extLst/>
              </a:blip>
              <a:stretch>
                <a:fillRect/>
              </a:stretch>
            </p:blipFill>
            <p:spPr>
              <a:xfrm rot="5400000">
                <a:off x="0" y="-1"/>
                <a:ext cx="124480" cy="124481"/>
              </a:xfrm>
              <a:prstGeom prst="rect">
                <a:avLst/>
              </a:prstGeom>
              <a:ln w="12700" cap="flat">
                <a:noFill/>
                <a:miter lim="400000"/>
              </a:ln>
              <a:effectLst/>
            </p:spPr>
          </p:pic>
          <p:pic>
            <p:nvPicPr>
              <p:cNvPr id="377" name="그림 120" descr="그림 120"/>
              <p:cNvPicPr>
                <a:picLocks noChangeAspect="1"/>
              </p:cNvPicPr>
              <p:nvPr/>
            </p:nvPicPr>
            <p:blipFill>
              <a:blip r:embed="rId2">
                <a:extLst/>
              </a:blip>
              <a:stretch>
                <a:fillRect/>
              </a:stretch>
            </p:blipFill>
            <p:spPr>
              <a:xfrm rot="16200000" flipH="1">
                <a:off x="155160" y="-1"/>
                <a:ext cx="124480" cy="124481"/>
              </a:xfrm>
              <a:prstGeom prst="rect">
                <a:avLst/>
              </a:prstGeom>
              <a:ln w="12700" cap="flat">
                <a:noFill/>
                <a:miter lim="400000"/>
              </a:ln>
              <a:effectLst/>
            </p:spPr>
          </p:pic>
        </p:grpSp>
      </p:grpSp>
      <p:grpSp>
        <p:nvGrpSpPr>
          <p:cNvPr id="382" name="직사각형 122"/>
          <p:cNvGrpSpPr/>
          <p:nvPr/>
        </p:nvGrpSpPr>
        <p:grpSpPr>
          <a:xfrm>
            <a:off x="163793" y="2166774"/>
            <a:ext cx="603741" cy="162496"/>
            <a:chOff x="0" y="0"/>
            <a:chExt cx="603739" cy="162494"/>
          </a:xfrm>
        </p:grpSpPr>
        <p:sp>
          <p:nvSpPr>
            <p:cNvPr id="380" name="직사각형"/>
            <p:cNvSpPr/>
            <p:nvPr/>
          </p:nvSpPr>
          <p:spPr>
            <a:xfrm>
              <a:off x="-1" y="0"/>
              <a:ext cx="603741" cy="162495"/>
            </a:xfrm>
            <a:prstGeom prst="rect">
              <a:avLst/>
            </a:prstGeom>
            <a:solidFill>
              <a:srgbClr val="00B0F0"/>
            </a:solidFill>
            <a:ln w="12700" cap="flat">
              <a:noFill/>
              <a:miter lim="400000"/>
            </a:ln>
            <a:effectLst/>
          </p:spPr>
          <p:txBody>
            <a:bodyPr wrap="square" lIns="45699" tIns="45699" rIns="45699" bIns="45699" numCol="1" anchor="ctr">
              <a:noAutofit/>
            </a:bodyPr>
            <a:lstStyle/>
            <a:p>
              <a:pPr algn="ctr">
                <a:defRPr sz="600" b="1">
                  <a:solidFill>
                    <a:srgbClr val="FFFFFF"/>
                  </a:solidFill>
                </a:defRPr>
              </a:pPr>
              <a:endParaRPr/>
            </a:p>
          </p:txBody>
        </p:sp>
        <p:sp>
          <p:nvSpPr>
            <p:cNvPr id="381" name="2022.09.16"/>
            <p:cNvSpPr txBox="1"/>
            <p:nvPr/>
          </p:nvSpPr>
          <p:spPr>
            <a:xfrm>
              <a:off x="-1" y="17747"/>
              <a:ext cx="60374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defRPr sz="600" b="1">
                  <a:solidFill>
                    <a:srgbClr val="FFFFFF"/>
                  </a:solidFill>
                </a:defRPr>
              </a:lvl1pPr>
            </a:lstStyle>
            <a:p>
              <a:r>
                <a:t>2022.09.16</a:t>
              </a:r>
            </a:p>
          </p:txBody>
        </p:sp>
      </p:grpSp>
      <p:sp>
        <p:nvSpPr>
          <p:cNvPr id="383" name="직사각형 123"/>
          <p:cNvSpPr/>
          <p:nvPr/>
        </p:nvSpPr>
        <p:spPr>
          <a:xfrm>
            <a:off x="664418" y="1878050"/>
            <a:ext cx="641134" cy="343761"/>
          </a:xfrm>
          <a:prstGeom prst="rect">
            <a:avLst/>
          </a:prstGeom>
          <a:ln w="6350">
            <a:solidFill>
              <a:srgbClr val="00B0F0"/>
            </a:solidFill>
            <a:prstDash val="dash"/>
            <a:miter/>
          </a:ln>
        </p:spPr>
        <p:txBody>
          <a:bodyPr lIns="45699" tIns="45699" rIns="45699" bIns="45699" anchor="ctr"/>
          <a:lstStyle/>
          <a:p>
            <a:pPr algn="ctr">
              <a:defRPr>
                <a:solidFill>
                  <a:srgbClr val="FFFFFF"/>
                </a:solidFill>
              </a:defRPr>
            </a:pPr>
            <a:endParaRPr/>
          </a:p>
        </p:txBody>
      </p:sp>
      <p:sp>
        <p:nvSpPr>
          <p:cNvPr id="384" name="TextBox 124"/>
          <p:cNvSpPr txBox="1"/>
          <p:nvPr/>
        </p:nvSpPr>
        <p:spPr>
          <a:xfrm>
            <a:off x="10226430" y="156337"/>
            <a:ext cx="1590432" cy="284101"/>
          </a:xfrm>
          <a:prstGeom prst="rect">
            <a:avLst/>
          </a:prstGeom>
          <a:solidFill>
            <a:srgbClr val="00B0F0"/>
          </a:solidFill>
          <a:ln>
            <a:solidFill>
              <a:srgbClr val="00B0F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600" b="1">
                <a:solidFill>
                  <a:srgbClr val="FFFFFF"/>
                </a:solidFill>
              </a:defRPr>
            </a:pPr>
            <a:r>
              <a:t>2022.09.16</a:t>
            </a:r>
          </a:p>
          <a:p>
            <a:pPr marL="87313" indent="-87313">
              <a:buSzPct val="100000"/>
              <a:buFont typeface="Arial"/>
              <a:buChar char="•"/>
              <a:defRPr sz="600" b="1">
                <a:solidFill>
                  <a:srgbClr val="FFFFFF"/>
                </a:solidFill>
              </a:defRPr>
            </a:pPr>
            <a:r>
              <a:t>게시판 Width 값 조절 기능 추가</a:t>
            </a:r>
          </a:p>
        </p:txBody>
      </p:sp>
      <p:grpSp>
        <p:nvGrpSpPr>
          <p:cNvPr id="387" name="Oval 35"/>
          <p:cNvGrpSpPr/>
          <p:nvPr/>
        </p:nvGrpSpPr>
        <p:grpSpPr>
          <a:xfrm>
            <a:off x="421345" y="2229061"/>
            <a:ext cx="179389" cy="179390"/>
            <a:chOff x="0" y="0"/>
            <a:chExt cx="179388" cy="179388"/>
          </a:xfrm>
        </p:grpSpPr>
        <p:sp>
          <p:nvSpPr>
            <p:cNvPr id="385" name="원"/>
            <p:cNvSpPr/>
            <p:nvPr/>
          </p:nvSpPr>
          <p:spPr>
            <a:xfrm>
              <a:off x="-1" y="-1"/>
              <a:ext cx="179390" cy="179390"/>
            </a:xfrm>
            <a:prstGeom prst="ellipse">
              <a:avLst/>
            </a:prstGeom>
            <a:solidFill>
              <a:srgbClr val="FF3300"/>
            </a:solidFill>
            <a:ln w="12700" cap="flat">
              <a:noFill/>
              <a:miter lim="400000"/>
            </a:ln>
            <a:effectLst/>
          </p:spPr>
          <p:txBody>
            <a:bodyPr wrap="square" lIns="45699" tIns="45699" rIns="45699" bIns="45699" numCol="1" anchor="ctr">
              <a:noAutofit/>
            </a:bodyPr>
            <a:lstStyle/>
            <a:p>
              <a:pPr algn="ctr" defTabSz="457200">
                <a:defRPr sz="800" b="1">
                  <a:solidFill>
                    <a:srgbClr val="FFFFFF"/>
                  </a:solidFill>
                </a:defRPr>
              </a:pPr>
              <a:endParaRPr/>
            </a:p>
          </p:txBody>
        </p:sp>
        <p:sp>
          <p:nvSpPr>
            <p:cNvPr id="386" name="6"/>
            <p:cNvSpPr txBox="1"/>
            <p:nvPr/>
          </p:nvSpPr>
          <p:spPr>
            <a:xfrm>
              <a:off x="26194" y="26193"/>
              <a:ext cx="1270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defTabSz="457200">
                <a:defRPr sz="800" b="1">
                  <a:solidFill>
                    <a:srgbClr val="FFFFFF"/>
                  </a:solidFill>
                </a:defRPr>
              </a:lvl1pPr>
            </a:lstStyle>
            <a:p>
              <a:r>
                <a:t>6</a:t>
              </a:r>
            </a:p>
          </p:txBody>
        </p:sp>
      </p:grpSp>
    </p:spTree>
    <p:extLst>
      <p:ext uri="{BB962C8B-B14F-4D97-AF65-F5344CB8AC3E}">
        <p14:creationId xmlns:p14="http://schemas.microsoft.com/office/powerpoint/2010/main" val="353703042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직사각형 31"/>
          <p:cNvSpPr/>
          <p:nvPr/>
        </p:nvSpPr>
        <p:spPr>
          <a:xfrm>
            <a:off x="5888921" y="1780293"/>
            <a:ext cx="2907214" cy="1941047"/>
          </a:xfrm>
          <a:prstGeom prst="rect">
            <a:avLst/>
          </a:prstGeom>
          <a:solidFill>
            <a:srgbClr val="FFFFFF"/>
          </a:solidFill>
          <a:ln>
            <a:solidFill>
              <a:srgbClr val="404040"/>
            </a:solidFill>
          </a:ln>
        </p:spPr>
        <p:txBody>
          <a:bodyPr lIns="45699" tIns="45699" rIns="45699" bIns="45699" anchor="ctr"/>
          <a:lstStyle/>
          <a:p>
            <a:pPr defTabSz="457200">
              <a:defRPr sz="800"/>
            </a:pPr>
            <a:endParaRPr/>
          </a:p>
        </p:txBody>
      </p:sp>
      <p:sp>
        <p:nvSpPr>
          <p:cNvPr id="390" name="직사각형 29"/>
          <p:cNvSpPr/>
          <p:nvPr/>
        </p:nvSpPr>
        <p:spPr>
          <a:xfrm>
            <a:off x="2546467" y="1780293"/>
            <a:ext cx="2902587" cy="1941047"/>
          </a:xfrm>
          <a:prstGeom prst="rect">
            <a:avLst/>
          </a:prstGeom>
          <a:solidFill>
            <a:srgbClr val="FFFFFF"/>
          </a:solidFill>
          <a:ln>
            <a:solidFill>
              <a:srgbClr val="404040"/>
            </a:solidFill>
          </a:ln>
        </p:spPr>
        <p:txBody>
          <a:bodyPr lIns="45699" tIns="45699" rIns="45699" bIns="45699" anchor="ctr"/>
          <a:lstStyle/>
          <a:p>
            <a:pPr defTabSz="457200">
              <a:defRPr sz="800"/>
            </a:pPr>
            <a:endParaRPr/>
          </a:p>
        </p:txBody>
      </p:sp>
      <p:sp>
        <p:nvSpPr>
          <p:cNvPr id="391" name="텍스트 개체 틀 1"/>
          <p:cNvSpPr txBox="1">
            <a:spLocks noGrp="1"/>
          </p:cNvSpPr>
          <p:nvPr>
            <p:ph type="body" sz="quarter" idx="1"/>
          </p:nvPr>
        </p:nvSpPr>
        <p:spPr>
          <a:xfrm>
            <a:off x="205865" y="161064"/>
            <a:ext cx="8674797" cy="348379"/>
          </a:xfrm>
          <a:prstGeom prst="rect">
            <a:avLst/>
          </a:prstGeom>
        </p:spPr>
        <p:txBody>
          <a:bodyPr/>
          <a:lstStyle/>
          <a:p>
            <a:pPr defTabSz="868680">
              <a:spcBef>
                <a:spcPts val="900"/>
              </a:spcBef>
              <a:defRPr sz="1615" spc="-190"/>
            </a:pPr>
            <a:r>
              <a:t>2-1. 화면설계서 작성 기준_ 팝업</a:t>
            </a:r>
          </a:p>
        </p:txBody>
      </p:sp>
      <p:sp>
        <p:nvSpPr>
          <p:cNvPr id="392" name="TextBox 3"/>
          <p:cNvSpPr txBox="1"/>
          <p:nvPr/>
        </p:nvSpPr>
        <p:spPr>
          <a:xfrm>
            <a:off x="490084" y="704776"/>
            <a:ext cx="937958" cy="2551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000" b="1">
                <a:solidFill>
                  <a:srgbClr val="C00000"/>
                </a:solidFill>
              </a:defRPr>
            </a:pPr>
            <a:r>
              <a:t>■ 팝업 구성 요소</a:t>
            </a:r>
          </a:p>
        </p:txBody>
      </p:sp>
      <p:sp>
        <p:nvSpPr>
          <p:cNvPr id="393" name="TextBox 6"/>
          <p:cNvSpPr txBox="1"/>
          <p:nvPr/>
        </p:nvSpPr>
        <p:spPr>
          <a:xfrm>
            <a:off x="3674291" y="2764472"/>
            <a:ext cx="571788" cy="22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800">
                <a:solidFill>
                  <a:srgbClr val="FF0000"/>
                </a:solidFill>
              </a:defRPr>
            </a:lvl1pPr>
          </a:lstStyle>
          <a:p>
            <a:r>
              <a:t>콘텐츠 설명</a:t>
            </a:r>
          </a:p>
        </p:txBody>
      </p:sp>
      <p:grpSp>
        <p:nvGrpSpPr>
          <p:cNvPr id="396" name="Oval 35"/>
          <p:cNvGrpSpPr/>
          <p:nvPr/>
        </p:nvGrpSpPr>
        <p:grpSpPr>
          <a:xfrm>
            <a:off x="2397187" y="1570187"/>
            <a:ext cx="177925" cy="177925"/>
            <a:chOff x="0" y="0"/>
            <a:chExt cx="177923" cy="177923"/>
          </a:xfrm>
        </p:grpSpPr>
        <p:sp>
          <p:nvSpPr>
            <p:cNvPr id="394" name="원"/>
            <p:cNvSpPr/>
            <p:nvPr/>
          </p:nvSpPr>
          <p:spPr>
            <a:xfrm>
              <a:off x="0" y="0"/>
              <a:ext cx="177924" cy="177924"/>
            </a:xfrm>
            <a:prstGeom prst="ellipse">
              <a:avLst/>
            </a:prstGeom>
            <a:solidFill>
              <a:srgbClr val="FF0000"/>
            </a:solidFill>
            <a:ln w="12700" cap="flat">
              <a:noFill/>
              <a:miter lim="400000"/>
            </a:ln>
            <a:effectLst/>
          </p:spPr>
          <p:txBody>
            <a:bodyPr wrap="square" lIns="45699" tIns="45699" rIns="45699" bIns="45699" numCol="1" anchor="ctr">
              <a:noAutofit/>
            </a:bodyPr>
            <a:lstStyle/>
            <a:p>
              <a:pPr algn="ctr" defTabSz="457200"/>
              <a:endParaRPr/>
            </a:p>
          </p:txBody>
        </p:sp>
        <p:sp>
          <p:nvSpPr>
            <p:cNvPr id="395" name="1"/>
            <p:cNvSpPr txBox="1"/>
            <p:nvPr/>
          </p:nvSpPr>
          <p:spPr>
            <a:xfrm>
              <a:off x="25461" y="19111"/>
              <a:ext cx="127001" cy="139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defTabSz="457200">
                <a:defRPr sz="900" b="1">
                  <a:solidFill>
                    <a:srgbClr val="FFFFFF"/>
                  </a:solidFill>
                </a:defRPr>
              </a:lvl1pPr>
            </a:lstStyle>
            <a:p>
              <a:r>
                <a:t>1</a:t>
              </a:r>
            </a:p>
          </p:txBody>
        </p:sp>
      </p:grpSp>
      <p:sp>
        <p:nvSpPr>
          <p:cNvPr id="397" name="TextBox 9"/>
          <p:cNvSpPr txBox="1"/>
          <p:nvPr/>
        </p:nvSpPr>
        <p:spPr>
          <a:xfrm>
            <a:off x="3616119" y="3844868"/>
            <a:ext cx="688701" cy="2527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000" b="1"/>
            </a:lvl1pPr>
          </a:lstStyle>
          <a:p>
            <a:r>
              <a:t>레이어 팝업</a:t>
            </a:r>
          </a:p>
        </p:txBody>
      </p:sp>
      <p:sp>
        <p:nvSpPr>
          <p:cNvPr id="398" name="TextBox 10"/>
          <p:cNvSpPr txBox="1"/>
          <p:nvPr/>
        </p:nvSpPr>
        <p:spPr>
          <a:xfrm>
            <a:off x="2605984" y="4498949"/>
            <a:ext cx="6291284" cy="5986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marL="228600" indent="-228600" defTabSz="457200">
              <a:lnSpc>
                <a:spcPct val="120000"/>
              </a:lnSpc>
              <a:spcBef>
                <a:spcPts val="1200"/>
              </a:spcBef>
              <a:buSzPct val="100000"/>
              <a:buAutoNum type="arabicPeriod"/>
              <a:defRPr sz="1000" b="1"/>
            </a:pPr>
            <a:r>
              <a:t>레이어 팝업 </a:t>
            </a:r>
            <a:r>
              <a:rPr b="0"/>
              <a:t>: 안내, 확인 등 시스템에 부하를 주지 않는 단순 데이터 또는 콘텐츠를 보여주는 경우 사용 (BG는 Dim 처리)</a:t>
            </a:r>
          </a:p>
          <a:p>
            <a:pPr marL="228600" indent="-228600" defTabSz="457200">
              <a:lnSpc>
                <a:spcPct val="120000"/>
              </a:lnSpc>
              <a:spcBef>
                <a:spcPts val="1200"/>
              </a:spcBef>
              <a:buSzPct val="100000"/>
              <a:buAutoNum type="arabicPeriod"/>
              <a:defRPr sz="1000" b="1"/>
            </a:pPr>
            <a:r>
              <a:t>윈도우 팝업 </a:t>
            </a:r>
            <a:r>
              <a:rPr b="0"/>
              <a:t>: 시스템에 부하를 주는 데이터 조회, 신청, 문의, 검색 등의 경우 사용</a:t>
            </a:r>
          </a:p>
        </p:txBody>
      </p:sp>
      <p:grpSp>
        <p:nvGrpSpPr>
          <p:cNvPr id="401" name="Oval 35"/>
          <p:cNvGrpSpPr/>
          <p:nvPr/>
        </p:nvGrpSpPr>
        <p:grpSpPr>
          <a:xfrm>
            <a:off x="5768943" y="1574172"/>
            <a:ext cx="177925" cy="177925"/>
            <a:chOff x="0" y="0"/>
            <a:chExt cx="177923" cy="177923"/>
          </a:xfrm>
        </p:grpSpPr>
        <p:sp>
          <p:nvSpPr>
            <p:cNvPr id="399" name="원"/>
            <p:cNvSpPr/>
            <p:nvPr/>
          </p:nvSpPr>
          <p:spPr>
            <a:xfrm>
              <a:off x="0" y="0"/>
              <a:ext cx="177924" cy="177924"/>
            </a:xfrm>
            <a:prstGeom prst="ellipse">
              <a:avLst/>
            </a:prstGeom>
            <a:solidFill>
              <a:srgbClr val="FF0000"/>
            </a:solidFill>
            <a:ln w="12700" cap="flat">
              <a:noFill/>
              <a:miter lim="400000"/>
            </a:ln>
            <a:effectLst/>
          </p:spPr>
          <p:txBody>
            <a:bodyPr wrap="square" lIns="45699" tIns="45699" rIns="45699" bIns="45699" numCol="1" anchor="ctr">
              <a:noAutofit/>
            </a:bodyPr>
            <a:lstStyle/>
            <a:p>
              <a:pPr algn="ctr" defTabSz="457200"/>
              <a:endParaRPr/>
            </a:p>
          </p:txBody>
        </p:sp>
        <p:sp>
          <p:nvSpPr>
            <p:cNvPr id="400" name="2"/>
            <p:cNvSpPr txBox="1"/>
            <p:nvPr/>
          </p:nvSpPr>
          <p:spPr>
            <a:xfrm>
              <a:off x="25461" y="19111"/>
              <a:ext cx="127001" cy="139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defTabSz="457200">
                <a:defRPr sz="900" b="1">
                  <a:solidFill>
                    <a:srgbClr val="FFFFFF"/>
                  </a:solidFill>
                </a:defRPr>
              </a:lvl1pPr>
            </a:lstStyle>
            <a:p>
              <a:r>
                <a:t>2</a:t>
              </a:r>
            </a:p>
          </p:txBody>
        </p:sp>
      </p:grpSp>
      <p:sp>
        <p:nvSpPr>
          <p:cNvPr id="402" name="TextBox 13"/>
          <p:cNvSpPr txBox="1"/>
          <p:nvPr/>
        </p:nvSpPr>
        <p:spPr>
          <a:xfrm>
            <a:off x="2592187" y="1831695"/>
            <a:ext cx="2811147"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defTabSz="457200">
              <a:defRPr sz="1000" b="1"/>
            </a:lvl1pPr>
          </a:lstStyle>
          <a:p>
            <a:r>
              <a:t>타이틀</a:t>
            </a:r>
          </a:p>
        </p:txBody>
      </p:sp>
      <p:grpSp>
        <p:nvGrpSpPr>
          <p:cNvPr id="405" name="직사각형 24"/>
          <p:cNvGrpSpPr/>
          <p:nvPr/>
        </p:nvGrpSpPr>
        <p:grpSpPr>
          <a:xfrm>
            <a:off x="5888921" y="1749312"/>
            <a:ext cx="2907216" cy="227716"/>
            <a:chOff x="0" y="0"/>
            <a:chExt cx="2907214" cy="227714"/>
          </a:xfrm>
        </p:grpSpPr>
        <p:sp>
          <p:nvSpPr>
            <p:cNvPr id="403" name="직사각형"/>
            <p:cNvSpPr/>
            <p:nvPr/>
          </p:nvSpPr>
          <p:spPr>
            <a:xfrm>
              <a:off x="0" y="22230"/>
              <a:ext cx="2907215" cy="183255"/>
            </a:xfrm>
            <a:prstGeom prst="rect">
              <a:avLst/>
            </a:prstGeom>
            <a:solidFill>
              <a:srgbClr val="404040"/>
            </a:solidFill>
            <a:ln w="9525" cap="flat">
              <a:solidFill>
                <a:srgbClr val="404040"/>
              </a:solidFill>
              <a:prstDash val="solid"/>
              <a:round/>
            </a:ln>
            <a:effectLst/>
          </p:spPr>
          <p:txBody>
            <a:bodyPr wrap="square" lIns="45699" tIns="45699" rIns="45699" bIns="45699" numCol="1" anchor="ctr">
              <a:noAutofit/>
            </a:bodyPr>
            <a:lstStyle/>
            <a:p>
              <a:pPr defTabSz="457200">
                <a:defRPr sz="800">
                  <a:solidFill>
                    <a:srgbClr val="FFFFFF"/>
                  </a:solidFill>
                </a:defRPr>
              </a:pPr>
              <a:endParaRPr/>
            </a:p>
          </p:txBody>
        </p:sp>
        <p:sp>
          <p:nvSpPr>
            <p:cNvPr id="404" name="타이틀명 - Microsoft Internet Explorer"/>
            <p:cNvSpPr txBox="1"/>
            <p:nvPr/>
          </p:nvSpPr>
          <p:spPr>
            <a:xfrm>
              <a:off x="47962" y="0"/>
              <a:ext cx="1739545" cy="2277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799" tIns="46799" rIns="46799" bIns="46799" numCol="1" anchor="ctr">
              <a:spAutoFit/>
            </a:bodyPr>
            <a:lstStyle/>
            <a:p>
              <a:pPr defTabSz="457200">
                <a:defRPr sz="800">
                  <a:solidFill>
                    <a:srgbClr val="FFFFFF"/>
                  </a:solidFill>
                </a:defRPr>
              </a:pPr>
              <a:r>
                <a:t>타이틀명 - Microsoft Internet Explorer</a:t>
              </a:r>
            </a:p>
          </p:txBody>
        </p:sp>
      </p:grpSp>
      <p:grpSp>
        <p:nvGrpSpPr>
          <p:cNvPr id="408" name="그룹 136"/>
          <p:cNvGrpSpPr/>
          <p:nvPr/>
        </p:nvGrpSpPr>
        <p:grpSpPr>
          <a:xfrm>
            <a:off x="8571254" y="1794766"/>
            <a:ext cx="124019" cy="124020"/>
            <a:chOff x="0" y="0"/>
            <a:chExt cx="124018" cy="124018"/>
          </a:xfrm>
        </p:grpSpPr>
        <p:sp>
          <p:nvSpPr>
            <p:cNvPr id="406" name="직사각형 26"/>
            <p:cNvSpPr/>
            <p:nvPr/>
          </p:nvSpPr>
          <p:spPr>
            <a:xfrm>
              <a:off x="12290" y="12290"/>
              <a:ext cx="102282" cy="102282"/>
            </a:xfrm>
            <a:prstGeom prst="rect">
              <a:avLst/>
            </a:prstGeom>
            <a:solidFill>
              <a:srgbClr val="33343D"/>
            </a:solidFill>
            <a:ln w="9525" cap="flat">
              <a:solidFill>
                <a:srgbClr val="FFFFFF"/>
              </a:solidFill>
              <a:prstDash val="solid"/>
              <a:round/>
            </a:ln>
            <a:effectLst/>
          </p:spPr>
          <p:txBody>
            <a:bodyPr wrap="square" lIns="45699" tIns="45699" rIns="45699" bIns="45699" numCol="1" anchor="ctr">
              <a:noAutofit/>
            </a:bodyPr>
            <a:lstStyle/>
            <a:p>
              <a:pPr algn="ctr" defTabSz="457200">
                <a:defRPr sz="800"/>
              </a:pPr>
              <a:endParaRPr/>
            </a:p>
          </p:txBody>
        </p:sp>
        <p:sp>
          <p:nvSpPr>
            <p:cNvPr id="407" name="덧셈 기호 27"/>
            <p:cNvSpPr/>
            <p:nvPr/>
          </p:nvSpPr>
          <p:spPr>
            <a:xfrm rot="2700000">
              <a:off x="18162" y="18162"/>
              <a:ext cx="87695" cy="87695"/>
            </a:xfrm>
            <a:custGeom>
              <a:avLst/>
              <a:gdLst/>
              <a:ahLst/>
              <a:cxnLst>
                <a:cxn ang="0">
                  <a:pos x="wd2" y="hd2"/>
                </a:cxn>
                <a:cxn ang="5400000">
                  <a:pos x="wd2" y="hd2"/>
                </a:cxn>
                <a:cxn ang="10800000">
                  <a:pos x="wd2" y="hd2"/>
                </a:cxn>
                <a:cxn ang="16200000">
                  <a:pos x="wd2" y="hd2"/>
                </a:cxn>
              </a:cxnLst>
              <a:rect l="0" t="0" r="r" b="b"/>
              <a:pathLst>
                <a:path w="21600" h="21600" extrusionOk="0">
                  <a:moveTo>
                    <a:pt x="0" y="8747"/>
                  </a:moveTo>
                  <a:lnTo>
                    <a:pt x="8747" y="8747"/>
                  </a:lnTo>
                  <a:lnTo>
                    <a:pt x="8747" y="0"/>
                  </a:lnTo>
                  <a:lnTo>
                    <a:pt x="12853" y="0"/>
                  </a:lnTo>
                  <a:lnTo>
                    <a:pt x="12853" y="8747"/>
                  </a:lnTo>
                  <a:lnTo>
                    <a:pt x="21600" y="8747"/>
                  </a:lnTo>
                  <a:lnTo>
                    <a:pt x="21600" y="12853"/>
                  </a:lnTo>
                  <a:lnTo>
                    <a:pt x="12853" y="12853"/>
                  </a:lnTo>
                  <a:lnTo>
                    <a:pt x="12853" y="21600"/>
                  </a:lnTo>
                  <a:lnTo>
                    <a:pt x="8747" y="21600"/>
                  </a:lnTo>
                  <a:lnTo>
                    <a:pt x="8747" y="12853"/>
                  </a:lnTo>
                  <a:lnTo>
                    <a:pt x="0" y="12853"/>
                  </a:lnTo>
                  <a:close/>
                </a:path>
              </a:pathLst>
            </a:custGeom>
            <a:solidFill>
              <a:srgbClr val="FFFFFF"/>
            </a:solidFill>
            <a:ln w="12700" cap="flat">
              <a:noFill/>
              <a:miter lim="400000"/>
            </a:ln>
            <a:effectLst/>
          </p:spPr>
          <p:txBody>
            <a:bodyPr wrap="square" lIns="45699" tIns="45699" rIns="45699" bIns="45699" numCol="1" anchor="ctr">
              <a:noAutofit/>
            </a:bodyPr>
            <a:lstStyle/>
            <a:p>
              <a:pPr algn="ctr" defTabSz="457200">
                <a:defRPr sz="800"/>
              </a:pPr>
              <a:endParaRPr/>
            </a:p>
          </p:txBody>
        </p:sp>
      </p:grpSp>
      <p:sp>
        <p:nvSpPr>
          <p:cNvPr id="409" name="TextBox 20"/>
          <p:cNvSpPr txBox="1"/>
          <p:nvPr/>
        </p:nvSpPr>
        <p:spPr>
          <a:xfrm>
            <a:off x="6426613" y="2772661"/>
            <a:ext cx="1613593" cy="2255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800">
                <a:solidFill>
                  <a:srgbClr val="FF0000"/>
                </a:solidFill>
              </a:defRPr>
            </a:pPr>
            <a:r>
              <a:t>DB 조회, 검색, 신청 등의 기능성 내용</a:t>
            </a:r>
          </a:p>
        </p:txBody>
      </p:sp>
      <p:sp>
        <p:nvSpPr>
          <p:cNvPr id="410" name="TextBox 21"/>
          <p:cNvSpPr txBox="1"/>
          <p:nvPr/>
        </p:nvSpPr>
        <p:spPr>
          <a:xfrm>
            <a:off x="5934641" y="2000282"/>
            <a:ext cx="2815775"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defTabSz="457200">
              <a:defRPr sz="1000" b="1"/>
            </a:lvl1pPr>
          </a:lstStyle>
          <a:p>
            <a:r>
              <a:t>타이틀</a:t>
            </a:r>
          </a:p>
        </p:txBody>
      </p:sp>
      <p:sp>
        <p:nvSpPr>
          <p:cNvPr id="411" name="직선 연결선 22"/>
          <p:cNvSpPr/>
          <p:nvPr/>
        </p:nvSpPr>
        <p:spPr>
          <a:xfrm>
            <a:off x="5908973" y="2298916"/>
            <a:ext cx="2887163" cy="1"/>
          </a:xfrm>
          <a:prstGeom prst="line">
            <a:avLst/>
          </a:prstGeom>
          <a:ln w="6350">
            <a:solidFill>
              <a:srgbClr val="808080"/>
            </a:solidFill>
            <a:miter/>
          </a:ln>
        </p:spPr>
        <p:txBody>
          <a:bodyPr lIns="45719" rIns="45719"/>
          <a:lstStyle/>
          <a:p>
            <a:endParaRPr/>
          </a:p>
        </p:txBody>
      </p:sp>
      <p:sp>
        <p:nvSpPr>
          <p:cNvPr id="412" name="Delete"/>
          <p:cNvSpPr/>
          <p:nvPr/>
        </p:nvSpPr>
        <p:spPr>
          <a:xfrm>
            <a:off x="5238162" y="1898253"/>
            <a:ext cx="113088" cy="113088"/>
          </a:xfrm>
          <a:custGeom>
            <a:avLst/>
            <a:gdLst/>
            <a:ahLst/>
            <a:cxnLst>
              <a:cxn ang="0">
                <a:pos x="wd2" y="hd2"/>
              </a:cxn>
              <a:cxn ang="5400000">
                <a:pos x="wd2" y="hd2"/>
              </a:cxn>
              <a:cxn ang="10800000">
                <a:pos x="wd2" y="hd2"/>
              </a:cxn>
              <a:cxn ang="16200000">
                <a:pos x="wd2" y="hd2"/>
              </a:cxn>
            </a:cxnLst>
            <a:rect l="0" t="0" r="r" b="b"/>
            <a:pathLst>
              <a:path w="21371" h="21371" extrusionOk="0">
                <a:moveTo>
                  <a:pt x="21027" y="18540"/>
                </a:moveTo>
                <a:lnTo>
                  <a:pt x="18540" y="21027"/>
                </a:lnTo>
                <a:cubicBezTo>
                  <a:pt x="18103" y="21485"/>
                  <a:pt x="17361" y="21485"/>
                  <a:pt x="16903" y="21027"/>
                </a:cubicBezTo>
                <a:lnTo>
                  <a:pt x="10685" y="14830"/>
                </a:lnTo>
                <a:lnTo>
                  <a:pt x="4489" y="21027"/>
                </a:lnTo>
                <a:cubicBezTo>
                  <a:pt x="4030" y="21485"/>
                  <a:pt x="3289" y="21485"/>
                  <a:pt x="2830" y="21027"/>
                </a:cubicBezTo>
                <a:lnTo>
                  <a:pt x="343" y="18561"/>
                </a:lnTo>
                <a:cubicBezTo>
                  <a:pt x="-115" y="18103"/>
                  <a:pt x="-115" y="17361"/>
                  <a:pt x="343" y="16903"/>
                </a:cubicBezTo>
                <a:lnTo>
                  <a:pt x="6540" y="10685"/>
                </a:lnTo>
                <a:lnTo>
                  <a:pt x="343" y="4489"/>
                </a:lnTo>
                <a:cubicBezTo>
                  <a:pt x="-115" y="4030"/>
                  <a:pt x="-115" y="3289"/>
                  <a:pt x="343" y="2830"/>
                </a:cubicBezTo>
                <a:lnTo>
                  <a:pt x="2830" y="343"/>
                </a:lnTo>
                <a:cubicBezTo>
                  <a:pt x="3289" y="-115"/>
                  <a:pt x="4030" y="-115"/>
                  <a:pt x="4489" y="343"/>
                </a:cubicBezTo>
                <a:lnTo>
                  <a:pt x="10685" y="6540"/>
                </a:lnTo>
                <a:lnTo>
                  <a:pt x="16903" y="343"/>
                </a:lnTo>
                <a:cubicBezTo>
                  <a:pt x="17361" y="-115"/>
                  <a:pt x="18103" y="-115"/>
                  <a:pt x="18540" y="343"/>
                </a:cubicBezTo>
                <a:lnTo>
                  <a:pt x="21027" y="2830"/>
                </a:lnTo>
                <a:cubicBezTo>
                  <a:pt x="21485" y="3289"/>
                  <a:pt x="21485" y="4030"/>
                  <a:pt x="21027" y="4489"/>
                </a:cubicBezTo>
                <a:lnTo>
                  <a:pt x="14830" y="10685"/>
                </a:lnTo>
                <a:lnTo>
                  <a:pt x="21027" y="16903"/>
                </a:lnTo>
                <a:cubicBezTo>
                  <a:pt x="21485" y="17361"/>
                  <a:pt x="21485" y="18103"/>
                  <a:pt x="21027" y="18561"/>
                </a:cubicBezTo>
                <a:lnTo>
                  <a:pt x="21027" y="18540"/>
                </a:lnTo>
                <a:close/>
              </a:path>
            </a:pathLst>
          </a:custGeom>
          <a:solidFill>
            <a:srgbClr val="5F5F5F"/>
          </a:solidFill>
          <a:ln w="12700">
            <a:miter lim="400000"/>
          </a:ln>
        </p:spPr>
        <p:txBody>
          <a:bodyPr lIns="45699" tIns="45699" rIns="45699" bIns="45699"/>
          <a:lstStyle/>
          <a:p>
            <a:pPr>
              <a:defRPr sz="900"/>
            </a:pPr>
            <a:endParaRPr/>
          </a:p>
        </p:txBody>
      </p:sp>
      <p:sp>
        <p:nvSpPr>
          <p:cNvPr id="413" name="TextBox 42"/>
          <p:cNvSpPr txBox="1"/>
          <p:nvPr/>
        </p:nvSpPr>
        <p:spPr>
          <a:xfrm>
            <a:off x="6944056" y="3848672"/>
            <a:ext cx="688700" cy="2527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000" b="1"/>
            </a:lvl1pPr>
          </a:lstStyle>
          <a:p>
            <a:r>
              <a:t>윈도우 팝업</a:t>
            </a:r>
          </a:p>
        </p:txBody>
      </p:sp>
      <p:sp>
        <p:nvSpPr>
          <p:cNvPr id="414" name="직선 연결선 23"/>
          <p:cNvSpPr/>
          <p:nvPr/>
        </p:nvSpPr>
        <p:spPr>
          <a:xfrm>
            <a:off x="2542586" y="2136356"/>
            <a:ext cx="2906468" cy="1"/>
          </a:xfrm>
          <a:prstGeom prst="line">
            <a:avLst/>
          </a:prstGeom>
          <a:ln w="6350">
            <a:solidFill>
              <a:srgbClr val="808080"/>
            </a:solidFill>
            <a:miter/>
          </a:ln>
        </p:spPr>
        <p:txBody>
          <a:bodyPr lIns="45719" rIns="45719"/>
          <a:lstStyle/>
          <a:p>
            <a:endParaRPr/>
          </a:p>
        </p:txBody>
      </p:sp>
    </p:spTree>
    <p:extLst>
      <p:ext uri="{BB962C8B-B14F-4D97-AF65-F5344CB8AC3E}">
        <p14:creationId xmlns:p14="http://schemas.microsoft.com/office/powerpoint/2010/main" val="155453894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텍스트 개체 틀 1"/>
          <p:cNvSpPr txBox="1">
            <a:spLocks noGrp="1"/>
          </p:cNvSpPr>
          <p:nvPr>
            <p:ph type="body" sz="quarter" idx="1"/>
          </p:nvPr>
        </p:nvSpPr>
        <p:spPr>
          <a:xfrm>
            <a:off x="205865" y="161064"/>
            <a:ext cx="8674797" cy="348379"/>
          </a:xfrm>
          <a:prstGeom prst="rect">
            <a:avLst/>
          </a:prstGeom>
        </p:spPr>
        <p:txBody>
          <a:bodyPr/>
          <a:lstStyle/>
          <a:p>
            <a:pPr defTabSz="868680">
              <a:spcBef>
                <a:spcPts val="900"/>
              </a:spcBef>
              <a:defRPr sz="1615" spc="-190"/>
            </a:pPr>
            <a:r>
              <a:t>2-2. 화면설계서 작성 기준_ 팝업</a:t>
            </a:r>
          </a:p>
        </p:txBody>
      </p:sp>
      <p:sp>
        <p:nvSpPr>
          <p:cNvPr id="417" name="TextBox 2"/>
          <p:cNvSpPr txBox="1"/>
          <p:nvPr/>
        </p:nvSpPr>
        <p:spPr>
          <a:xfrm>
            <a:off x="490084" y="704776"/>
            <a:ext cx="1083098" cy="2551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000" b="1">
                <a:solidFill>
                  <a:srgbClr val="C00000"/>
                </a:solidFill>
              </a:defRPr>
            </a:pPr>
            <a:r>
              <a:t>■ 팝업 내 버튼 유형</a:t>
            </a:r>
          </a:p>
        </p:txBody>
      </p:sp>
      <p:sp>
        <p:nvSpPr>
          <p:cNvPr id="418" name="직선 연결선 21"/>
          <p:cNvSpPr/>
          <p:nvPr/>
        </p:nvSpPr>
        <p:spPr>
          <a:xfrm>
            <a:off x="2336556" y="3320155"/>
            <a:ext cx="167641" cy="1"/>
          </a:xfrm>
          <a:prstGeom prst="line">
            <a:avLst/>
          </a:prstGeom>
          <a:ln w="6350">
            <a:solidFill>
              <a:srgbClr val="FF66FF"/>
            </a:solidFill>
            <a:miter/>
          </a:ln>
        </p:spPr>
        <p:txBody>
          <a:bodyPr lIns="45719" rIns="45719"/>
          <a:lstStyle/>
          <a:p>
            <a:endParaRPr/>
          </a:p>
        </p:txBody>
      </p:sp>
      <p:sp>
        <p:nvSpPr>
          <p:cNvPr id="419" name="직선 연결선 22"/>
          <p:cNvSpPr/>
          <p:nvPr/>
        </p:nvSpPr>
        <p:spPr>
          <a:xfrm>
            <a:off x="2334284" y="3592202"/>
            <a:ext cx="167641" cy="1"/>
          </a:xfrm>
          <a:prstGeom prst="line">
            <a:avLst/>
          </a:prstGeom>
          <a:ln w="6350">
            <a:solidFill>
              <a:srgbClr val="FF66FF"/>
            </a:solidFill>
            <a:miter/>
          </a:ln>
        </p:spPr>
        <p:txBody>
          <a:bodyPr lIns="45719" rIns="45719"/>
          <a:lstStyle/>
          <a:p>
            <a:endParaRPr/>
          </a:p>
        </p:txBody>
      </p:sp>
      <p:sp>
        <p:nvSpPr>
          <p:cNvPr id="420" name="직선 화살표 연결선 23"/>
          <p:cNvSpPr/>
          <p:nvPr/>
        </p:nvSpPr>
        <p:spPr>
          <a:xfrm flipH="1">
            <a:off x="2414645" y="3320949"/>
            <a:ext cx="1589" cy="266701"/>
          </a:xfrm>
          <a:prstGeom prst="line">
            <a:avLst/>
          </a:prstGeom>
          <a:ln w="6350">
            <a:solidFill>
              <a:srgbClr val="FF66FF"/>
            </a:solidFill>
            <a:miter/>
          </a:ln>
        </p:spPr>
        <p:txBody>
          <a:bodyPr lIns="45719" rIns="45719"/>
          <a:lstStyle/>
          <a:p>
            <a:endParaRPr/>
          </a:p>
        </p:txBody>
      </p:sp>
      <p:grpSp>
        <p:nvGrpSpPr>
          <p:cNvPr id="423" name="Oval 35"/>
          <p:cNvGrpSpPr/>
          <p:nvPr/>
        </p:nvGrpSpPr>
        <p:grpSpPr>
          <a:xfrm>
            <a:off x="2121903" y="3365336"/>
            <a:ext cx="177925" cy="177925"/>
            <a:chOff x="0" y="0"/>
            <a:chExt cx="177923" cy="177923"/>
          </a:xfrm>
        </p:grpSpPr>
        <p:sp>
          <p:nvSpPr>
            <p:cNvPr id="421" name="원"/>
            <p:cNvSpPr/>
            <p:nvPr/>
          </p:nvSpPr>
          <p:spPr>
            <a:xfrm>
              <a:off x="0" y="0"/>
              <a:ext cx="177924" cy="177924"/>
            </a:xfrm>
            <a:prstGeom prst="ellipse">
              <a:avLst/>
            </a:prstGeom>
            <a:solidFill>
              <a:srgbClr val="FF0000"/>
            </a:solidFill>
            <a:ln w="12700" cap="flat">
              <a:noFill/>
              <a:miter lim="400000"/>
            </a:ln>
            <a:effectLst/>
          </p:spPr>
          <p:txBody>
            <a:bodyPr wrap="square" lIns="45699" tIns="45699" rIns="45699" bIns="45699" numCol="1" anchor="ctr">
              <a:noAutofit/>
            </a:bodyPr>
            <a:lstStyle/>
            <a:p>
              <a:pPr algn="ctr" defTabSz="457200"/>
              <a:endParaRPr/>
            </a:p>
          </p:txBody>
        </p:sp>
        <p:sp>
          <p:nvSpPr>
            <p:cNvPr id="422" name="1"/>
            <p:cNvSpPr txBox="1"/>
            <p:nvPr/>
          </p:nvSpPr>
          <p:spPr>
            <a:xfrm>
              <a:off x="25461" y="19111"/>
              <a:ext cx="127001" cy="139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defTabSz="457200">
                <a:defRPr sz="900" b="1">
                  <a:solidFill>
                    <a:srgbClr val="FFFFFF"/>
                  </a:solidFill>
                </a:defRPr>
              </a:lvl1pPr>
            </a:lstStyle>
            <a:p>
              <a:r>
                <a:t>1</a:t>
              </a:r>
            </a:p>
          </p:txBody>
        </p:sp>
      </p:grpSp>
      <p:sp>
        <p:nvSpPr>
          <p:cNvPr id="424" name="TextBox 25"/>
          <p:cNvSpPr txBox="1"/>
          <p:nvPr/>
        </p:nvSpPr>
        <p:spPr>
          <a:xfrm>
            <a:off x="2508378" y="4526146"/>
            <a:ext cx="2082419" cy="2527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marL="228600" indent="-228600" defTabSz="457200">
              <a:spcBef>
                <a:spcPts val="600"/>
              </a:spcBef>
              <a:buSzPct val="100000"/>
              <a:buAutoNum type="arabicPeriod"/>
              <a:defRPr sz="1000"/>
            </a:lvl1pPr>
          </a:lstStyle>
          <a:p>
            <a:r>
              <a:t>팝업 내 메인 버튼 중앙 하단에 위치</a:t>
            </a:r>
          </a:p>
        </p:txBody>
      </p:sp>
      <p:sp>
        <p:nvSpPr>
          <p:cNvPr id="425" name="직사각형 26"/>
          <p:cNvSpPr/>
          <p:nvPr/>
        </p:nvSpPr>
        <p:spPr>
          <a:xfrm>
            <a:off x="2546468" y="1780293"/>
            <a:ext cx="2903753" cy="1941047"/>
          </a:xfrm>
          <a:prstGeom prst="rect">
            <a:avLst/>
          </a:prstGeom>
          <a:solidFill>
            <a:srgbClr val="FFFFFF"/>
          </a:solidFill>
          <a:ln>
            <a:solidFill>
              <a:srgbClr val="404040"/>
            </a:solidFill>
          </a:ln>
        </p:spPr>
        <p:txBody>
          <a:bodyPr lIns="45699" tIns="45699" rIns="45699" bIns="45699" anchor="ctr"/>
          <a:lstStyle/>
          <a:p>
            <a:pPr defTabSz="457200">
              <a:defRPr sz="800"/>
            </a:pPr>
            <a:endParaRPr/>
          </a:p>
        </p:txBody>
      </p:sp>
      <p:sp>
        <p:nvSpPr>
          <p:cNvPr id="426" name="TextBox 27"/>
          <p:cNvSpPr txBox="1"/>
          <p:nvPr/>
        </p:nvSpPr>
        <p:spPr>
          <a:xfrm>
            <a:off x="3669527" y="2658592"/>
            <a:ext cx="571789" cy="2255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800">
                <a:solidFill>
                  <a:srgbClr val="FF0000"/>
                </a:solidFill>
              </a:defRPr>
            </a:lvl1pPr>
          </a:lstStyle>
          <a:p>
            <a:r>
              <a:t>콘텐츠 설명</a:t>
            </a:r>
          </a:p>
        </p:txBody>
      </p:sp>
      <p:sp>
        <p:nvSpPr>
          <p:cNvPr id="427" name="직사각형 28"/>
          <p:cNvSpPr/>
          <p:nvPr/>
        </p:nvSpPr>
        <p:spPr>
          <a:xfrm>
            <a:off x="5892382" y="1780293"/>
            <a:ext cx="2903753" cy="1941047"/>
          </a:xfrm>
          <a:prstGeom prst="rect">
            <a:avLst/>
          </a:prstGeom>
          <a:solidFill>
            <a:srgbClr val="FFFFFF"/>
          </a:solidFill>
          <a:ln>
            <a:solidFill>
              <a:srgbClr val="404040"/>
            </a:solidFill>
          </a:ln>
        </p:spPr>
        <p:txBody>
          <a:bodyPr lIns="45699" tIns="45699" rIns="45699" bIns="45699" anchor="ctr"/>
          <a:lstStyle/>
          <a:p>
            <a:pPr defTabSz="457200">
              <a:defRPr sz="800"/>
            </a:pPr>
            <a:endParaRPr/>
          </a:p>
        </p:txBody>
      </p:sp>
      <p:sp>
        <p:nvSpPr>
          <p:cNvPr id="428" name="TextBox 29"/>
          <p:cNvSpPr txBox="1"/>
          <p:nvPr/>
        </p:nvSpPr>
        <p:spPr>
          <a:xfrm>
            <a:off x="7029943" y="2658592"/>
            <a:ext cx="571789" cy="2255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800">
                <a:solidFill>
                  <a:srgbClr val="FF0000"/>
                </a:solidFill>
              </a:defRPr>
            </a:lvl1pPr>
          </a:lstStyle>
          <a:p>
            <a:r>
              <a:t>콘텐츠 설명</a:t>
            </a:r>
          </a:p>
        </p:txBody>
      </p:sp>
      <p:grpSp>
        <p:nvGrpSpPr>
          <p:cNvPr id="431" name="Rectangle 89"/>
          <p:cNvGrpSpPr/>
          <p:nvPr/>
        </p:nvGrpSpPr>
        <p:grpSpPr>
          <a:xfrm>
            <a:off x="3695448" y="3342785"/>
            <a:ext cx="566540" cy="228398"/>
            <a:chOff x="0" y="0"/>
            <a:chExt cx="566539" cy="228397"/>
          </a:xfrm>
        </p:grpSpPr>
        <p:sp>
          <p:nvSpPr>
            <p:cNvPr id="429" name="직사각형"/>
            <p:cNvSpPr/>
            <p:nvPr/>
          </p:nvSpPr>
          <p:spPr>
            <a:xfrm>
              <a:off x="-1" y="-1"/>
              <a:ext cx="566541" cy="228399"/>
            </a:xfrm>
            <a:prstGeom prst="rect">
              <a:avLst/>
            </a:prstGeom>
            <a:solidFill>
              <a:srgbClr val="595959"/>
            </a:solidFill>
            <a:ln w="6350" cap="flat">
              <a:solidFill>
                <a:srgbClr val="404040"/>
              </a:solidFill>
              <a:prstDash val="solid"/>
              <a:miter lim="800000"/>
            </a:ln>
            <a:effectLst/>
          </p:spPr>
          <p:txBody>
            <a:bodyPr wrap="square" lIns="45699" tIns="45699" rIns="45699" bIns="45699" numCol="1" anchor="ctr">
              <a:noAutofit/>
            </a:bodyPr>
            <a:lstStyle/>
            <a:p>
              <a:pPr algn="ctr" defTabSz="457200"/>
              <a:endParaRPr/>
            </a:p>
          </p:txBody>
        </p:sp>
        <p:sp>
          <p:nvSpPr>
            <p:cNvPr id="430" name="확인"/>
            <p:cNvSpPr txBox="1"/>
            <p:nvPr/>
          </p:nvSpPr>
          <p:spPr>
            <a:xfrm>
              <a:off x="154301" y="17678"/>
              <a:ext cx="257938" cy="193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lvl1pPr algn="ctr" defTabSz="457200">
                <a:defRPr sz="700">
                  <a:solidFill>
                    <a:srgbClr val="FFFFFF"/>
                  </a:solidFill>
                </a:defRPr>
              </a:lvl1pPr>
            </a:lstStyle>
            <a:p>
              <a:r>
                <a:t>확인</a:t>
              </a:r>
            </a:p>
          </p:txBody>
        </p:sp>
      </p:grpSp>
      <p:grpSp>
        <p:nvGrpSpPr>
          <p:cNvPr id="434" name="Rectangle 89"/>
          <p:cNvGrpSpPr/>
          <p:nvPr/>
        </p:nvGrpSpPr>
        <p:grpSpPr>
          <a:xfrm>
            <a:off x="6703089" y="3340339"/>
            <a:ext cx="566540" cy="228398"/>
            <a:chOff x="0" y="0"/>
            <a:chExt cx="566539" cy="228397"/>
          </a:xfrm>
        </p:grpSpPr>
        <p:sp>
          <p:nvSpPr>
            <p:cNvPr id="432" name="직사각형"/>
            <p:cNvSpPr/>
            <p:nvPr/>
          </p:nvSpPr>
          <p:spPr>
            <a:xfrm>
              <a:off x="-1" y="-1"/>
              <a:ext cx="566541" cy="228399"/>
            </a:xfrm>
            <a:prstGeom prst="rect">
              <a:avLst/>
            </a:prstGeom>
            <a:noFill/>
            <a:ln w="6350" cap="flat">
              <a:solidFill>
                <a:srgbClr val="808080"/>
              </a:solidFill>
              <a:prstDash val="solid"/>
              <a:miter lim="800000"/>
            </a:ln>
            <a:effectLst/>
          </p:spPr>
          <p:txBody>
            <a:bodyPr wrap="square" lIns="45699" tIns="45699" rIns="45699" bIns="45699" numCol="1" anchor="ctr">
              <a:noAutofit/>
            </a:bodyPr>
            <a:lstStyle/>
            <a:p>
              <a:pPr algn="ctr" defTabSz="457200"/>
              <a:endParaRPr/>
            </a:p>
          </p:txBody>
        </p:sp>
        <p:sp>
          <p:nvSpPr>
            <p:cNvPr id="433" name="취소"/>
            <p:cNvSpPr txBox="1"/>
            <p:nvPr/>
          </p:nvSpPr>
          <p:spPr>
            <a:xfrm>
              <a:off x="154301" y="17678"/>
              <a:ext cx="257938" cy="193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lvl1pPr algn="ctr" defTabSz="457200">
                <a:defRPr sz="700"/>
              </a:lvl1pPr>
            </a:lstStyle>
            <a:p>
              <a:r>
                <a:t>취소</a:t>
              </a:r>
            </a:p>
          </p:txBody>
        </p:sp>
      </p:grpSp>
      <p:grpSp>
        <p:nvGrpSpPr>
          <p:cNvPr id="437" name="Rectangle 89"/>
          <p:cNvGrpSpPr/>
          <p:nvPr/>
        </p:nvGrpSpPr>
        <p:grpSpPr>
          <a:xfrm>
            <a:off x="7371619" y="3342785"/>
            <a:ext cx="566540" cy="228398"/>
            <a:chOff x="0" y="0"/>
            <a:chExt cx="566539" cy="228397"/>
          </a:xfrm>
        </p:grpSpPr>
        <p:sp>
          <p:nvSpPr>
            <p:cNvPr id="435" name="직사각형"/>
            <p:cNvSpPr/>
            <p:nvPr/>
          </p:nvSpPr>
          <p:spPr>
            <a:xfrm>
              <a:off x="-1" y="-1"/>
              <a:ext cx="566541" cy="228399"/>
            </a:xfrm>
            <a:prstGeom prst="rect">
              <a:avLst/>
            </a:prstGeom>
            <a:solidFill>
              <a:srgbClr val="595959"/>
            </a:solidFill>
            <a:ln w="6350" cap="flat">
              <a:solidFill>
                <a:srgbClr val="404040"/>
              </a:solidFill>
              <a:prstDash val="solid"/>
              <a:miter lim="800000"/>
            </a:ln>
            <a:effectLst/>
          </p:spPr>
          <p:txBody>
            <a:bodyPr wrap="square" lIns="45699" tIns="45699" rIns="45699" bIns="45699" numCol="1" anchor="ctr">
              <a:noAutofit/>
            </a:bodyPr>
            <a:lstStyle/>
            <a:p>
              <a:pPr algn="ctr" defTabSz="457200"/>
              <a:endParaRPr/>
            </a:p>
          </p:txBody>
        </p:sp>
        <p:sp>
          <p:nvSpPr>
            <p:cNvPr id="436" name="확인"/>
            <p:cNvSpPr txBox="1"/>
            <p:nvPr/>
          </p:nvSpPr>
          <p:spPr>
            <a:xfrm>
              <a:off x="154301" y="17678"/>
              <a:ext cx="257938" cy="193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ctr">
              <a:spAutoFit/>
            </a:bodyPr>
            <a:lstStyle>
              <a:lvl1pPr algn="ctr" defTabSz="457200">
                <a:defRPr sz="700">
                  <a:solidFill>
                    <a:srgbClr val="FFFFFF"/>
                  </a:solidFill>
                </a:defRPr>
              </a:lvl1pPr>
            </a:lstStyle>
            <a:p>
              <a:r>
                <a:t>확인</a:t>
              </a:r>
            </a:p>
          </p:txBody>
        </p:sp>
      </p:grpSp>
      <p:sp>
        <p:nvSpPr>
          <p:cNvPr id="438" name="TextBox 35"/>
          <p:cNvSpPr txBox="1"/>
          <p:nvPr/>
        </p:nvSpPr>
        <p:spPr>
          <a:xfrm>
            <a:off x="2588306" y="1829772"/>
            <a:ext cx="2815028"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defTabSz="457200">
              <a:defRPr sz="1000" b="1"/>
            </a:lvl1pPr>
          </a:lstStyle>
          <a:p>
            <a:r>
              <a:t>타이틀</a:t>
            </a:r>
          </a:p>
        </p:txBody>
      </p:sp>
      <p:sp>
        <p:nvSpPr>
          <p:cNvPr id="439" name="직선 연결선 36"/>
          <p:cNvSpPr/>
          <p:nvPr/>
        </p:nvSpPr>
        <p:spPr>
          <a:xfrm>
            <a:off x="2542586" y="2136356"/>
            <a:ext cx="2906468" cy="1"/>
          </a:xfrm>
          <a:prstGeom prst="line">
            <a:avLst/>
          </a:prstGeom>
          <a:ln w="6350">
            <a:solidFill>
              <a:srgbClr val="808080"/>
            </a:solidFill>
            <a:miter/>
          </a:ln>
        </p:spPr>
        <p:txBody>
          <a:bodyPr lIns="45719" rIns="45719"/>
          <a:lstStyle/>
          <a:p>
            <a:endParaRPr/>
          </a:p>
        </p:txBody>
      </p:sp>
      <p:sp>
        <p:nvSpPr>
          <p:cNvPr id="440" name="TextBox 37"/>
          <p:cNvSpPr txBox="1"/>
          <p:nvPr/>
        </p:nvSpPr>
        <p:spPr>
          <a:xfrm>
            <a:off x="5938101" y="1847024"/>
            <a:ext cx="2812314"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defTabSz="457200">
              <a:defRPr sz="1000" b="1"/>
            </a:lvl1pPr>
          </a:lstStyle>
          <a:p>
            <a:r>
              <a:t>타이틀</a:t>
            </a:r>
          </a:p>
        </p:txBody>
      </p:sp>
      <p:sp>
        <p:nvSpPr>
          <p:cNvPr id="441" name="직선 연결선 38"/>
          <p:cNvSpPr/>
          <p:nvPr/>
        </p:nvSpPr>
        <p:spPr>
          <a:xfrm>
            <a:off x="5892774" y="2153608"/>
            <a:ext cx="2906468" cy="1"/>
          </a:xfrm>
          <a:prstGeom prst="line">
            <a:avLst/>
          </a:prstGeom>
          <a:ln w="6350">
            <a:solidFill>
              <a:srgbClr val="808080"/>
            </a:solidFill>
            <a:miter/>
          </a:ln>
        </p:spPr>
        <p:txBody>
          <a:bodyPr lIns="45719" rIns="45719"/>
          <a:lstStyle/>
          <a:p>
            <a:endParaRPr/>
          </a:p>
        </p:txBody>
      </p:sp>
      <p:sp>
        <p:nvSpPr>
          <p:cNvPr id="442" name="TextBox 42"/>
          <p:cNvSpPr txBox="1"/>
          <p:nvPr/>
        </p:nvSpPr>
        <p:spPr>
          <a:xfrm>
            <a:off x="3616703" y="3854470"/>
            <a:ext cx="688701" cy="2527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000" b="1"/>
            </a:lvl1pPr>
          </a:lstStyle>
          <a:p>
            <a:r>
              <a:t>정보성 팝업</a:t>
            </a:r>
          </a:p>
        </p:txBody>
      </p:sp>
      <p:sp>
        <p:nvSpPr>
          <p:cNvPr id="443" name="TextBox 44"/>
          <p:cNvSpPr txBox="1"/>
          <p:nvPr/>
        </p:nvSpPr>
        <p:spPr>
          <a:xfrm>
            <a:off x="6962618" y="3847646"/>
            <a:ext cx="688701" cy="2527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000" b="1"/>
            </a:lvl1pPr>
          </a:lstStyle>
          <a:p>
            <a:r>
              <a:t>고지형 팝업</a:t>
            </a:r>
          </a:p>
        </p:txBody>
      </p:sp>
    </p:spTree>
    <p:extLst>
      <p:ext uri="{BB962C8B-B14F-4D97-AF65-F5344CB8AC3E}">
        <p14:creationId xmlns:p14="http://schemas.microsoft.com/office/powerpoint/2010/main" val="4069559154"/>
      </p:ext>
    </p:extLst>
  </p:cSld>
  <p:clrMapOvr>
    <a:masterClrMapping/>
  </p:clrMapOvr>
  <p:transition spd="med"/>
</p:sld>
</file>

<file path=ppt/theme/theme1.xml><?xml version="1.0" encoding="utf-8"?>
<a:theme xmlns:a="http://schemas.openxmlformats.org/drawingml/2006/main" name="Office 테마">
  <a:themeElements>
    <a:clrScheme name="Office 테마">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테마">
      <a:majorFont>
        <a:latin typeface="Helvetica"/>
        <a:ea typeface="Helvetica"/>
        <a:cs typeface="Helvetica"/>
      </a:majorFont>
      <a:minorFont>
        <a:latin typeface="맑은 고딕"/>
        <a:ea typeface="맑은 고딕"/>
        <a:cs typeface="맑은 고딕"/>
      </a:minorFont>
    </a:fontScheme>
    <a:fmtScheme name="Office 테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699" tIns="45699" rIns="45699" bIns="4569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테마">
  <a:themeElements>
    <a:clrScheme name="Office 테마">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테마">
      <a:majorFont>
        <a:latin typeface="Helvetica"/>
        <a:ea typeface="Helvetica"/>
        <a:cs typeface="Helvetica"/>
      </a:majorFont>
      <a:minorFont>
        <a:latin typeface="맑은 고딕"/>
        <a:ea typeface="맑은 고딕"/>
        <a:cs typeface="맑은 고딕"/>
      </a:minorFont>
    </a:fontScheme>
    <a:fmtScheme name="Office 테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699" tIns="45699" rIns="45699" bIns="4569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8036</TotalTime>
  <Words>4819</Words>
  <Application>Microsoft Office PowerPoint</Application>
  <PresentationFormat>와이드스크린</PresentationFormat>
  <Paragraphs>2522</Paragraphs>
  <Slides>48</Slides>
  <Notes>1</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48</vt:i4>
      </vt:variant>
    </vt:vector>
  </HeadingPairs>
  <TitlesOfParts>
    <vt:vector size="59" baseType="lpstr">
      <vt:lpstr>굴림</vt:lpstr>
      <vt:lpstr>나눔고딕</vt:lpstr>
      <vt:lpstr>돋움</vt:lpstr>
      <vt:lpstr>Malgun Gothic</vt:lpstr>
      <vt:lpstr>Malgun Gothic</vt:lpstr>
      <vt:lpstr>Arial</vt:lpstr>
      <vt:lpstr>Calibri</vt:lpstr>
      <vt:lpstr>Helvetica</vt:lpstr>
      <vt:lpstr>Wingdings</vt:lpstr>
      <vt:lpstr>Wingdings 3</vt:lpstr>
      <vt:lpstr>Office 테마</vt:lpstr>
      <vt:lpstr>PowerPoint 프레젠테이션</vt:lpstr>
      <vt:lpstr>PowerPoint 프레젠테이션</vt:lpstr>
      <vt:lpstr>1. 기본규칙 2. 게시판 목록 / 상세</vt:lpstr>
      <vt:lpstr>1. 기본 규칙</vt:lpstr>
      <vt:lpstr>PowerPoint 프레젠테이션</vt:lpstr>
      <vt:lpstr>2. 게시판 목록 / 상세</vt:lpstr>
      <vt:lpstr>PowerPoint 프레젠테이션</vt:lpstr>
      <vt:lpstr>PowerPoint 프레젠테이션</vt:lpstr>
      <vt:lpstr>PowerPoint 프레젠테이션</vt:lpstr>
      <vt:lpstr>1. ICON 2. CSS style</vt:lpstr>
      <vt:lpstr>1. ICON</vt:lpstr>
      <vt:lpstr>PowerPoint 프레젠테이션</vt:lpstr>
      <vt:lpstr>2. CSS Style</vt:lpstr>
      <vt:lpstr>PowerPoint 프레젠테이션</vt:lpstr>
      <vt:lpstr>PowerPoint 프레젠테이션</vt:lpstr>
      <vt:lpstr>PowerPoint 프레젠테이션</vt:lpstr>
      <vt:lpstr>PowerPoint 프레젠테이션</vt:lpstr>
      <vt:lpstr>1. 지자체 및 개발자 등록 / 권한 관리 2. 인프라 구축 요청 업무 흐름도 3. 서비스 개발 계획 신청 업무 프로세스 구조 4. 서비스 테스트 배포 신청 업무 프로세스 구조 5. 서비스 운영 배포 신청 업무 프로세스 구조 6. 개발자 배포시스템 전체 업무 프로세스 구조   </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메뉴 구조</vt:lpstr>
      <vt:lpstr>PowerPoint 프레젠테이션</vt:lpstr>
      <vt:lpstr>PowerPoint 프레젠테이션</vt:lpstr>
      <vt:lpstr>IA 설계</vt:lpstr>
      <vt:lpstr>PowerPoint 프레젠테이션</vt:lpstr>
      <vt:lpstr>PowerPoint 프레젠테이션</vt:lpstr>
      <vt:lpstr>PowerPoint 프레젠테이션</vt:lpstr>
      <vt:lpstr>PowerPoint 프레젠테이션</vt:lpstr>
      <vt:lpstr>PowerPoint 프레젠테이션</vt:lpstr>
      <vt:lpstr>PowerPoint 프레젠테이션</vt:lpstr>
      <vt:lpstr>1. 로그인 2. 메인 페이지 </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DTS_ND_004</dc:creator>
  <cp:lastModifiedBy>DTS_ND_004</cp:lastModifiedBy>
  <cp:revision>299</cp:revision>
  <cp:lastPrinted>2023-10-19T03:09:20Z</cp:lastPrinted>
  <dcterms:modified xsi:type="dcterms:W3CDTF">2023-10-19T03:10:49Z</dcterms:modified>
</cp:coreProperties>
</file>