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86" r:id="rId3"/>
    <p:sldId id="287" r:id="rId4"/>
    <p:sldId id="28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4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3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9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65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92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089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6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67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131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628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84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97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643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58860-DA92-4498-BBEC-BB99F58E4707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90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1304" y="124605"/>
            <a:ext cx="11900996" cy="4828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1304" y="5092700"/>
            <a:ext cx="11900996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US" altLang="ko-KR" sz="1200" dirty="0" smtClean="0">
                <a:solidFill>
                  <a:schemeClr val="tx1"/>
                </a:solidFill>
              </a:rPr>
              <a:t>1  </a:t>
            </a:r>
            <a:r>
              <a:rPr lang="ko-KR" altLang="en-US" sz="1200" dirty="0" smtClean="0">
                <a:solidFill>
                  <a:schemeClr val="tx1"/>
                </a:solidFill>
              </a:rPr>
              <a:t>번에서  </a:t>
            </a:r>
            <a:r>
              <a:rPr lang="en-US" altLang="ko-KR" sz="1200" dirty="0" smtClean="0">
                <a:solidFill>
                  <a:schemeClr val="tx1"/>
                </a:solidFill>
              </a:rPr>
              <a:t>01045.50</a:t>
            </a:r>
            <a:r>
              <a:rPr lang="ko-KR" altLang="en-US" sz="1200" dirty="0" smtClean="0">
                <a:solidFill>
                  <a:schemeClr val="tx1"/>
                </a:solidFill>
              </a:rPr>
              <a:t>에서 앞자리에 </a:t>
            </a:r>
            <a:r>
              <a:rPr lang="en-US" altLang="ko-KR" sz="1200" dirty="0" smtClean="0">
                <a:solidFill>
                  <a:schemeClr val="tx1"/>
                </a:solidFill>
              </a:rPr>
              <a:t>“0”</a:t>
            </a:r>
            <a:r>
              <a:rPr lang="ko-KR" altLang="en-US" sz="1200" dirty="0" smtClean="0">
                <a:solidFill>
                  <a:schemeClr val="tx1"/>
                </a:solidFill>
              </a:rPr>
              <a:t>는 없어져야 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58534" y="4957953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81" y="263613"/>
            <a:ext cx="9324975" cy="4482473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10745587" y="6224627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 smtClean="0">
                <a:solidFill>
                  <a:srgbClr val="FF0000"/>
                </a:solidFill>
              </a:rPr>
              <a:t>⑥</a:t>
            </a:r>
            <a:endParaRPr lang="ko-KR" altLang="en-US" sz="3000" b="1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0360909" y="5496885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0497980" y="5280347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④</a:t>
            </a:r>
            <a:endParaRPr lang="ko-KR" altLang="en-US" sz="2500" dirty="0"/>
          </a:p>
        </p:txBody>
      </p:sp>
      <p:sp>
        <p:nvSpPr>
          <p:cNvPr id="17" name="직사각형 16"/>
          <p:cNvSpPr/>
          <p:nvPr/>
        </p:nvSpPr>
        <p:spPr>
          <a:xfrm>
            <a:off x="11488778" y="5944361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sp>
        <p:nvSpPr>
          <p:cNvPr id="23" name="직사각형 22"/>
          <p:cNvSpPr/>
          <p:nvPr/>
        </p:nvSpPr>
        <p:spPr>
          <a:xfrm>
            <a:off x="11384450" y="5661681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④</a:t>
            </a:r>
            <a:endParaRPr lang="ko-KR" altLang="en-US" sz="2500" dirty="0"/>
          </a:p>
        </p:txBody>
      </p:sp>
      <p:sp>
        <p:nvSpPr>
          <p:cNvPr id="30" name="직사각형 29"/>
          <p:cNvSpPr/>
          <p:nvPr/>
        </p:nvSpPr>
        <p:spPr>
          <a:xfrm>
            <a:off x="11237417" y="5518874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0919391" y="6046386"/>
            <a:ext cx="849627" cy="40332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1889717" y="6022965"/>
            <a:ext cx="849627" cy="40332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611772" y="3285002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25" name="직사각형 24"/>
          <p:cNvSpPr/>
          <p:nvPr/>
        </p:nvSpPr>
        <p:spPr>
          <a:xfrm>
            <a:off x="11091570" y="5534407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27" name="직사각형 26"/>
          <p:cNvSpPr/>
          <p:nvPr/>
        </p:nvSpPr>
        <p:spPr>
          <a:xfrm>
            <a:off x="8376995" y="3663228"/>
            <a:ext cx="974823" cy="40467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2056283" y="5546921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4098593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1304" y="124605"/>
            <a:ext cx="11900996" cy="4828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1304" y="5092700"/>
            <a:ext cx="11900996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US" altLang="ko-KR" sz="1200" dirty="0" smtClean="0">
                <a:solidFill>
                  <a:schemeClr val="tx1"/>
                </a:solidFill>
              </a:rPr>
              <a:t>1  </a:t>
            </a:r>
            <a:r>
              <a:rPr lang="ko-KR" altLang="en-US" sz="1200" dirty="0" smtClean="0">
                <a:solidFill>
                  <a:schemeClr val="tx1"/>
                </a:solidFill>
              </a:rPr>
              <a:t>전부 텍스트 입력하는 필드 </a:t>
            </a:r>
            <a:r>
              <a:rPr lang="ko-KR" altLang="en-US" sz="1200" dirty="0" smtClean="0">
                <a:solidFill>
                  <a:schemeClr val="tx1"/>
                </a:solidFill>
              </a:rPr>
              <a:t>입니다</a:t>
            </a:r>
            <a:r>
              <a:rPr lang="en-US" altLang="ko-KR" sz="1200" dirty="0" smtClean="0">
                <a:solidFill>
                  <a:schemeClr val="tx1"/>
                </a:solidFill>
              </a:rPr>
              <a:t>. </a:t>
            </a:r>
            <a:r>
              <a:rPr lang="ko-KR" altLang="en-US" sz="1200" dirty="0" smtClean="0">
                <a:solidFill>
                  <a:schemeClr val="tx1"/>
                </a:solidFill>
              </a:rPr>
              <a:t>꼼수로 페이지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오픈시</a:t>
            </a:r>
            <a:r>
              <a:rPr lang="ko-KR" altLang="en-US" sz="1200" dirty="0" smtClean="0">
                <a:solidFill>
                  <a:schemeClr val="tx1"/>
                </a:solidFill>
              </a:rPr>
              <a:t> 임의 문자를 삽입하여 수정하는 형태로 구성이 되어 있습니다</a:t>
            </a:r>
            <a:r>
              <a:rPr lang="en-US" altLang="ko-KR" sz="1200" dirty="0" smtClean="0">
                <a:solidFill>
                  <a:schemeClr val="tx1"/>
                </a:solidFill>
              </a:rPr>
              <a:t>. </a:t>
            </a:r>
            <a:r>
              <a:rPr lang="ko-KR" altLang="en-US" sz="1200" dirty="0" smtClean="0">
                <a:solidFill>
                  <a:schemeClr val="tx1"/>
                </a:solidFill>
              </a:rPr>
              <a:t>입력은 가능하지만 사용자가 입력한 값을 전부 지워버리고 </a:t>
            </a:r>
            <a:r>
              <a:rPr lang="en-US" altLang="ko-KR" sz="1200" dirty="0" smtClean="0">
                <a:solidFill>
                  <a:schemeClr val="tx1"/>
                </a:solidFill>
              </a:rPr>
              <a:t>Enter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한후</a:t>
            </a:r>
            <a:r>
              <a:rPr lang="ko-KR" altLang="en-US" sz="1200" dirty="0" smtClean="0">
                <a:solidFill>
                  <a:schemeClr val="tx1"/>
                </a:solidFill>
              </a:rPr>
              <a:t> 다시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입력할려면</a:t>
            </a:r>
            <a:r>
              <a:rPr lang="ko-KR" altLang="en-US" sz="1200" dirty="0" smtClean="0">
                <a:solidFill>
                  <a:schemeClr val="tx1"/>
                </a:solidFill>
              </a:rPr>
              <a:t> 활성화가 되지 않습니다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>
                <a:solidFill>
                  <a:schemeClr val="tx1"/>
                </a:solidFill>
              </a:rPr>
              <a:t> </a:t>
            </a:r>
            <a:r>
              <a:rPr lang="en-US" altLang="ko-KR" sz="1200" smtClean="0">
                <a:solidFill>
                  <a:schemeClr val="tx1"/>
                </a:solidFill>
              </a:rPr>
              <a:t>     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58534" y="4957953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43" y="215126"/>
            <a:ext cx="3635376" cy="459794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9747" y="238886"/>
            <a:ext cx="3727838" cy="457418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3322" y="262679"/>
            <a:ext cx="4096395" cy="4578658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10745587" y="6224627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 smtClean="0">
                <a:solidFill>
                  <a:srgbClr val="FF0000"/>
                </a:solidFill>
              </a:rPr>
              <a:t>⑥</a:t>
            </a:r>
            <a:endParaRPr lang="ko-KR" altLang="en-US" sz="3000" b="1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0360909" y="5496885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0497980" y="5280347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④</a:t>
            </a:r>
            <a:endParaRPr lang="ko-KR" altLang="en-US" sz="2500" dirty="0"/>
          </a:p>
        </p:txBody>
      </p:sp>
      <p:sp>
        <p:nvSpPr>
          <p:cNvPr id="17" name="직사각형 16"/>
          <p:cNvSpPr/>
          <p:nvPr/>
        </p:nvSpPr>
        <p:spPr>
          <a:xfrm>
            <a:off x="11488778" y="5944361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sp>
        <p:nvSpPr>
          <p:cNvPr id="23" name="직사각형 22"/>
          <p:cNvSpPr/>
          <p:nvPr/>
        </p:nvSpPr>
        <p:spPr>
          <a:xfrm>
            <a:off x="11384450" y="5661681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④</a:t>
            </a:r>
            <a:endParaRPr lang="ko-KR" altLang="en-US" sz="2500" dirty="0"/>
          </a:p>
        </p:txBody>
      </p:sp>
      <p:sp>
        <p:nvSpPr>
          <p:cNvPr id="30" name="직사각형 29"/>
          <p:cNvSpPr/>
          <p:nvPr/>
        </p:nvSpPr>
        <p:spPr>
          <a:xfrm>
            <a:off x="11237417" y="5518874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943696" y="3146097"/>
            <a:ext cx="546072" cy="27874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0458554" y="3223182"/>
            <a:ext cx="1166934" cy="40332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187420" y="3290469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25" name="직사각형 24"/>
          <p:cNvSpPr/>
          <p:nvPr/>
        </p:nvSpPr>
        <p:spPr>
          <a:xfrm>
            <a:off x="11091570" y="5534407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27" name="직사각형 26"/>
          <p:cNvSpPr/>
          <p:nvPr/>
        </p:nvSpPr>
        <p:spPr>
          <a:xfrm>
            <a:off x="2642561" y="3335736"/>
            <a:ext cx="1164603" cy="40467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2056283" y="5546921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sp>
        <p:nvSpPr>
          <p:cNvPr id="21" name="직사각형 20"/>
          <p:cNvSpPr/>
          <p:nvPr/>
        </p:nvSpPr>
        <p:spPr>
          <a:xfrm>
            <a:off x="7043593" y="2984655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29" name="직사각형 28"/>
          <p:cNvSpPr/>
          <p:nvPr/>
        </p:nvSpPr>
        <p:spPr>
          <a:xfrm>
            <a:off x="11047222" y="3149451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3861637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1304" y="124605"/>
            <a:ext cx="11900996" cy="4828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1304" y="5092700"/>
            <a:ext cx="11900996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US" altLang="ko-KR" sz="1200" dirty="0" smtClean="0">
                <a:solidFill>
                  <a:schemeClr val="tx1"/>
                </a:solidFill>
              </a:rPr>
              <a:t>1  </a:t>
            </a:r>
            <a:r>
              <a:rPr lang="ko-KR" altLang="en-US" sz="1200" dirty="0" smtClean="0">
                <a:solidFill>
                  <a:schemeClr val="tx1"/>
                </a:solidFill>
              </a:rPr>
              <a:t>번에서  </a:t>
            </a:r>
            <a:r>
              <a:rPr lang="en-US" altLang="ko-KR" sz="1200" dirty="0" smtClean="0">
                <a:solidFill>
                  <a:schemeClr val="tx1"/>
                </a:solidFill>
              </a:rPr>
              <a:t>01045.50</a:t>
            </a:r>
            <a:r>
              <a:rPr lang="ko-KR" altLang="en-US" sz="1200" dirty="0" smtClean="0">
                <a:solidFill>
                  <a:schemeClr val="tx1"/>
                </a:solidFill>
              </a:rPr>
              <a:t>에서 앞자리에 </a:t>
            </a:r>
            <a:r>
              <a:rPr lang="en-US" altLang="ko-KR" sz="1200" dirty="0" smtClean="0">
                <a:solidFill>
                  <a:schemeClr val="tx1"/>
                </a:solidFill>
              </a:rPr>
              <a:t>“0”</a:t>
            </a:r>
            <a:r>
              <a:rPr lang="ko-KR" altLang="en-US" sz="1200" dirty="0" smtClean="0">
                <a:solidFill>
                  <a:schemeClr val="tx1"/>
                </a:solidFill>
              </a:rPr>
              <a:t>는 없어져야 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58534" y="4957953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26" name="직사각형 25"/>
          <p:cNvSpPr/>
          <p:nvPr/>
        </p:nvSpPr>
        <p:spPr>
          <a:xfrm>
            <a:off x="10745587" y="6224627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 smtClean="0">
                <a:solidFill>
                  <a:srgbClr val="FF0000"/>
                </a:solidFill>
              </a:rPr>
              <a:t>⑥</a:t>
            </a:r>
            <a:endParaRPr lang="ko-KR" altLang="en-US" sz="3000" b="1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0360909" y="5496885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0497980" y="5280347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④</a:t>
            </a:r>
            <a:endParaRPr lang="ko-KR" altLang="en-US" sz="2500" dirty="0"/>
          </a:p>
        </p:txBody>
      </p:sp>
      <p:sp>
        <p:nvSpPr>
          <p:cNvPr id="17" name="직사각형 16"/>
          <p:cNvSpPr/>
          <p:nvPr/>
        </p:nvSpPr>
        <p:spPr>
          <a:xfrm>
            <a:off x="11488778" y="5944361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sp>
        <p:nvSpPr>
          <p:cNvPr id="23" name="직사각형 22"/>
          <p:cNvSpPr/>
          <p:nvPr/>
        </p:nvSpPr>
        <p:spPr>
          <a:xfrm>
            <a:off x="11384450" y="5661681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④</a:t>
            </a:r>
            <a:endParaRPr lang="ko-KR" altLang="en-US" sz="2500" dirty="0"/>
          </a:p>
        </p:txBody>
      </p:sp>
      <p:sp>
        <p:nvSpPr>
          <p:cNvPr id="30" name="직사각형 29"/>
          <p:cNvSpPr/>
          <p:nvPr/>
        </p:nvSpPr>
        <p:spPr>
          <a:xfrm>
            <a:off x="11237417" y="5518874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0919391" y="6046386"/>
            <a:ext cx="849627" cy="40332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1889717" y="6022965"/>
            <a:ext cx="849627" cy="40332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793527" y="5442400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25" name="직사각형 24"/>
          <p:cNvSpPr/>
          <p:nvPr/>
        </p:nvSpPr>
        <p:spPr>
          <a:xfrm>
            <a:off x="11091570" y="5534407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27" name="직사각형 26"/>
          <p:cNvSpPr/>
          <p:nvPr/>
        </p:nvSpPr>
        <p:spPr>
          <a:xfrm>
            <a:off x="9558750" y="5820626"/>
            <a:ext cx="974823" cy="40467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2056283" y="5546921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3616335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1304" y="124605"/>
            <a:ext cx="11900996" cy="4828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1304" y="5092700"/>
            <a:ext cx="11900996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US" altLang="ko-KR" sz="1200" dirty="0" smtClean="0">
                <a:solidFill>
                  <a:schemeClr val="tx1"/>
                </a:solidFill>
              </a:rPr>
              <a:t>1  </a:t>
            </a:r>
            <a:r>
              <a:rPr lang="ko-KR" altLang="en-US" sz="1200" dirty="0" smtClean="0">
                <a:solidFill>
                  <a:schemeClr val="tx1"/>
                </a:solidFill>
              </a:rPr>
              <a:t>번에서  </a:t>
            </a:r>
            <a:r>
              <a:rPr lang="en-US" altLang="ko-KR" sz="1200" dirty="0" smtClean="0">
                <a:solidFill>
                  <a:schemeClr val="tx1"/>
                </a:solidFill>
              </a:rPr>
              <a:t>01045.50</a:t>
            </a:r>
            <a:r>
              <a:rPr lang="ko-KR" altLang="en-US" sz="1200" dirty="0" smtClean="0">
                <a:solidFill>
                  <a:schemeClr val="tx1"/>
                </a:solidFill>
              </a:rPr>
              <a:t>에서 앞자리에 </a:t>
            </a:r>
            <a:r>
              <a:rPr lang="en-US" altLang="ko-KR" sz="1200" dirty="0" smtClean="0">
                <a:solidFill>
                  <a:schemeClr val="tx1"/>
                </a:solidFill>
              </a:rPr>
              <a:t>“0”</a:t>
            </a:r>
            <a:r>
              <a:rPr lang="ko-KR" altLang="en-US" sz="1200" dirty="0" smtClean="0">
                <a:solidFill>
                  <a:schemeClr val="tx1"/>
                </a:solidFill>
              </a:rPr>
              <a:t>는 없어져야 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58534" y="4957953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26" name="직사각형 25"/>
          <p:cNvSpPr/>
          <p:nvPr/>
        </p:nvSpPr>
        <p:spPr>
          <a:xfrm>
            <a:off x="10745587" y="6224627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 smtClean="0">
                <a:solidFill>
                  <a:srgbClr val="FF0000"/>
                </a:solidFill>
              </a:rPr>
              <a:t>⑥</a:t>
            </a:r>
            <a:endParaRPr lang="ko-KR" altLang="en-US" sz="3000" b="1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0360909" y="5496885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0497980" y="5280347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④</a:t>
            </a:r>
            <a:endParaRPr lang="ko-KR" altLang="en-US" sz="2500" dirty="0"/>
          </a:p>
        </p:txBody>
      </p:sp>
      <p:sp>
        <p:nvSpPr>
          <p:cNvPr id="17" name="직사각형 16"/>
          <p:cNvSpPr/>
          <p:nvPr/>
        </p:nvSpPr>
        <p:spPr>
          <a:xfrm>
            <a:off x="11488778" y="5944361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sp>
        <p:nvSpPr>
          <p:cNvPr id="23" name="직사각형 22"/>
          <p:cNvSpPr/>
          <p:nvPr/>
        </p:nvSpPr>
        <p:spPr>
          <a:xfrm>
            <a:off x="11384450" y="5661681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④</a:t>
            </a:r>
            <a:endParaRPr lang="ko-KR" altLang="en-US" sz="2500" dirty="0"/>
          </a:p>
        </p:txBody>
      </p:sp>
      <p:sp>
        <p:nvSpPr>
          <p:cNvPr id="30" name="직사각형 29"/>
          <p:cNvSpPr/>
          <p:nvPr/>
        </p:nvSpPr>
        <p:spPr>
          <a:xfrm>
            <a:off x="11237417" y="5518874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0919391" y="6046386"/>
            <a:ext cx="849627" cy="40332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1889717" y="6022965"/>
            <a:ext cx="849627" cy="40332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793527" y="5442400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25" name="직사각형 24"/>
          <p:cNvSpPr/>
          <p:nvPr/>
        </p:nvSpPr>
        <p:spPr>
          <a:xfrm>
            <a:off x="11091570" y="5534407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27" name="직사각형 26"/>
          <p:cNvSpPr/>
          <p:nvPr/>
        </p:nvSpPr>
        <p:spPr>
          <a:xfrm>
            <a:off x="9558750" y="5820626"/>
            <a:ext cx="974823" cy="40467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2056283" y="5546921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3621036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1878</TotalTime>
  <Words>110</Words>
  <Application>Microsoft Office PowerPoint</Application>
  <PresentationFormat>와이드스크린</PresentationFormat>
  <Paragraphs>47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onpoom-DTS-017</dc:creator>
  <cp:lastModifiedBy>onpoom-DTS-017</cp:lastModifiedBy>
  <cp:revision>103</cp:revision>
  <dcterms:created xsi:type="dcterms:W3CDTF">2023-10-30T05:38:20Z</dcterms:created>
  <dcterms:modified xsi:type="dcterms:W3CDTF">2024-01-02T11:05:10Z</dcterms:modified>
</cp:coreProperties>
</file>