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0C4F-ACFD-43BB-90C2-1AAABDA5DBB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AEEC-E0B1-4F89-B6FF-505CFC090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29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0C4F-ACFD-43BB-90C2-1AAABDA5DBB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AEEC-E0B1-4F89-B6FF-505CFC090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67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0C4F-ACFD-43BB-90C2-1AAABDA5DBB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AEEC-E0B1-4F89-B6FF-505CFC090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17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0C4F-ACFD-43BB-90C2-1AAABDA5DBB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AEEC-E0B1-4F89-B6FF-505CFC090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0C4F-ACFD-43BB-90C2-1AAABDA5DBB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AEEC-E0B1-4F89-B6FF-505CFC090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37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0C4F-ACFD-43BB-90C2-1AAABDA5DBB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AEEC-E0B1-4F89-B6FF-505CFC090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64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0C4F-ACFD-43BB-90C2-1AAABDA5DBB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AEEC-E0B1-4F89-B6FF-505CFC090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38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0C4F-ACFD-43BB-90C2-1AAABDA5DBB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AEEC-E0B1-4F89-B6FF-505CFC090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4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0C4F-ACFD-43BB-90C2-1AAABDA5DBB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AEEC-E0B1-4F89-B6FF-505CFC090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0C4F-ACFD-43BB-90C2-1AAABDA5DBB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AEEC-E0B1-4F89-B6FF-505CFC090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12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0C4F-ACFD-43BB-90C2-1AAABDA5DBB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AEEC-E0B1-4F89-B6FF-505CFC090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4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F0C4F-ACFD-43BB-90C2-1AAABDA5DBB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4AEEC-E0B1-4F89-B6FF-505CFC090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73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276349"/>
            <a:ext cx="11315701" cy="54728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20962" y="3601040"/>
            <a:ext cx="1874520" cy="236220"/>
          </a:xfrm>
          <a:prstGeom prst="rect">
            <a:avLst/>
          </a:prstGeom>
          <a:solidFill>
            <a:srgbClr val="00206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개발 </a:t>
            </a:r>
            <a:r>
              <a:rPr lang="en-US" altLang="ko-KR" sz="1200" dirty="0" smtClean="0"/>
              <a:t>URL: </a:t>
            </a:r>
            <a:r>
              <a:rPr lang="en-US" altLang="ko-KR" sz="1200" dirty="0" smtClean="0"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sym typeface="Wingdings" panose="05000000000000000000" pitchFamily="2" charset="2"/>
              </a:rPr>
              <a:t>작성</a:t>
            </a:r>
            <a:r>
              <a:rPr lang="en-US" altLang="ko-KR" sz="1200" dirty="0" smtClean="0">
                <a:sym typeface="Wingdings" panose="05000000000000000000" pitchFamily="2" charset="2"/>
              </a:rPr>
              <a:t>)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5248" y="73602"/>
            <a:ext cx="6915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일조권 </a:t>
            </a:r>
            <a:r>
              <a:rPr lang="ko-KR" altLang="en-US" dirty="0" err="1" smtClean="0"/>
              <a:t>사선제한</a:t>
            </a:r>
            <a:r>
              <a:rPr lang="ko-KR" altLang="en-US" dirty="0" smtClean="0"/>
              <a:t> 분석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b="1" dirty="0" smtClean="0"/>
              <a:t>VWORLD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OPEN API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국가중점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API(</a:t>
            </a:r>
            <a:r>
              <a:rPr lang="ko-KR" altLang="en-US" dirty="0" smtClean="0"/>
              <a:t>용도별건물속성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 연계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16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64" y="0"/>
            <a:ext cx="10112433" cy="29765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465" y="3086100"/>
            <a:ext cx="7133935" cy="36957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16465" y="823198"/>
            <a:ext cx="1222085" cy="2340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638426" y="1119187"/>
            <a:ext cx="1200150" cy="236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035464" y="3200400"/>
            <a:ext cx="381001" cy="332060"/>
          </a:xfrm>
          <a:prstGeom prst="rect">
            <a:avLst/>
          </a:prstGeom>
          <a:solidFill>
            <a:srgbClr val="00206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2507387" y="3190875"/>
            <a:ext cx="520120" cy="17145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2686052" y="2184081"/>
            <a:ext cx="2305048" cy="236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2507386" y="5708331"/>
            <a:ext cx="6903313" cy="236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8169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1975"/>
          <a:stretch/>
        </p:blipFill>
        <p:spPr>
          <a:xfrm>
            <a:off x="0" y="1095375"/>
            <a:ext cx="4610100" cy="43893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49662"/>
          <a:stretch/>
        </p:blipFill>
        <p:spPr>
          <a:xfrm>
            <a:off x="4686300" y="1288971"/>
            <a:ext cx="3543300" cy="42910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50753"/>
          <a:stretch/>
        </p:blipFill>
        <p:spPr>
          <a:xfrm>
            <a:off x="8229600" y="1288971"/>
            <a:ext cx="3429000" cy="33242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355080" y="2832973"/>
            <a:ext cx="769619" cy="236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355080" y="3124319"/>
            <a:ext cx="769619" cy="236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355080" y="3434477"/>
            <a:ext cx="769619" cy="236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6355079" y="3744635"/>
            <a:ext cx="769619" cy="236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6355079" y="4078962"/>
            <a:ext cx="769619" cy="236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6355079" y="4656297"/>
            <a:ext cx="769619" cy="236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76200" y="623536"/>
            <a:ext cx="381001" cy="332060"/>
          </a:xfrm>
          <a:prstGeom prst="rect">
            <a:avLst/>
          </a:prstGeom>
          <a:solidFill>
            <a:srgbClr val="00206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17" name="직사각형 16"/>
          <p:cNvSpPr/>
          <p:nvPr/>
        </p:nvSpPr>
        <p:spPr>
          <a:xfrm>
            <a:off x="4686300" y="623536"/>
            <a:ext cx="381001" cy="333375"/>
          </a:xfrm>
          <a:prstGeom prst="rect">
            <a:avLst/>
          </a:prstGeom>
          <a:solidFill>
            <a:srgbClr val="00206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18" name="직사각형 17"/>
          <p:cNvSpPr/>
          <p:nvPr/>
        </p:nvSpPr>
        <p:spPr>
          <a:xfrm>
            <a:off x="8267699" y="623536"/>
            <a:ext cx="381001" cy="333375"/>
          </a:xfrm>
          <a:prstGeom prst="rect">
            <a:avLst/>
          </a:prstGeom>
          <a:solidFill>
            <a:srgbClr val="00206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4610100" y="542925"/>
            <a:ext cx="0" cy="526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191500" y="542925"/>
            <a:ext cx="0" cy="526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525" y="1127046"/>
            <a:ext cx="520120" cy="17145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7319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54252"/>
          <a:stretch/>
        </p:blipFill>
        <p:spPr>
          <a:xfrm>
            <a:off x="195262" y="495300"/>
            <a:ext cx="5329238" cy="40195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5262" y="495300"/>
            <a:ext cx="833438" cy="381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22842"/>
          <a:stretch/>
        </p:blipFill>
        <p:spPr>
          <a:xfrm>
            <a:off x="5524500" y="876300"/>
            <a:ext cx="6660155" cy="576738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586614" y="495300"/>
            <a:ext cx="833438" cy="381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출력결과</a:t>
            </a:r>
            <a:endParaRPr lang="ko-KR" altLang="en-US" sz="1200" b="1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34890"/>
          <a:stretch/>
        </p:blipFill>
        <p:spPr>
          <a:xfrm>
            <a:off x="195263" y="4514850"/>
            <a:ext cx="5808070" cy="212883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95261" y="4514849"/>
            <a:ext cx="1357313" cy="31432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6786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24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Adobe 고딕 Std B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2024-07-25T07:14:25Z</dcterms:created>
  <dcterms:modified xsi:type="dcterms:W3CDTF">2024-07-25T07:47:59Z</dcterms:modified>
</cp:coreProperties>
</file>