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신규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건축물생성</a:t>
            </a:r>
            <a:r>
              <a:rPr lang="ko-KR" altLang="en-US" sz="1200" dirty="0" smtClean="0">
                <a:solidFill>
                  <a:schemeClr val="tx1"/>
                </a:solidFill>
              </a:rPr>
              <a:t> 버턴 클릭하면 </a:t>
            </a: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번과 같이 나옴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그리고 </a:t>
            </a: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건물을 그리면 </a:t>
            </a: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번과 같이 나옴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건물을 그리기 전에는 </a:t>
            </a: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번을 표시하지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말것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815790" y="5610069"/>
            <a:ext cx="6376210" cy="37696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3" y="229120"/>
            <a:ext cx="5060993" cy="455184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51305" y="821657"/>
            <a:ext cx="1976754" cy="2257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28059" y="58313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19" y="229120"/>
            <a:ext cx="5143500" cy="463867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8285078" y="127299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9003895" y="430390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6276457" y="1272992"/>
            <a:ext cx="2892481" cy="5641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9" y="258994"/>
            <a:ext cx="6607926" cy="45944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1304" y="516514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신규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건축물생성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개를 그리고 </a:t>
            </a:r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번째는 삭제함</a:t>
            </a:r>
            <a:r>
              <a:rPr lang="en-US" altLang="ko-KR" sz="1200" dirty="0" smtClean="0">
                <a:solidFill>
                  <a:schemeClr val="tx1"/>
                </a:solidFill>
              </a:rPr>
              <a:t>. 2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</a:t>
            </a:r>
            <a:r>
              <a:rPr lang="en-US" altLang="ko-KR" sz="1200" dirty="0" smtClean="0">
                <a:solidFill>
                  <a:schemeClr val="tx1"/>
                </a:solidFill>
              </a:rPr>
              <a:t>.  3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번과 같이 보임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다음 페이지에서 처럼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신규건축물</a:t>
            </a:r>
            <a:r>
              <a:rPr lang="ko-KR" altLang="en-US" sz="1200" dirty="0" smtClean="0">
                <a:solidFill>
                  <a:schemeClr val="tx1"/>
                </a:solidFill>
              </a:rPr>
              <a:t> 생성 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502544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815790" y="5682509"/>
            <a:ext cx="6376210" cy="37696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52216" y="3416700"/>
            <a:ext cx="2979283" cy="2257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6233" y="595591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10238569" y="554326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5596535" y="301672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151304" y="581892"/>
            <a:ext cx="6442016" cy="403298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81" y="281171"/>
            <a:ext cx="5148464" cy="45054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163205" y="1981368"/>
            <a:ext cx="4931380" cy="26335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84241" y="52721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0602651" y="52773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8539304" y="260324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8400535" y="602031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11570817" y="600221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3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16514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신규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건축물생성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개를 추가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2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번호가 동일하게 나옴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하나를 선택하여 삭제하면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개가 선택되어 삭제 됨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502544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6" y="267912"/>
            <a:ext cx="4823478" cy="457840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51304" y="365060"/>
            <a:ext cx="4919460" cy="44812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80650" y="3516285"/>
            <a:ext cx="544194" cy="5070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815790" y="5682509"/>
            <a:ext cx="6376210" cy="37696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26233" y="595591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10238569" y="554326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3000474" y="302959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0892800" y="592103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0602651" y="52773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9712118" y="523881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8400535" y="602031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11570817" y="600221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9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98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140</cp:revision>
  <dcterms:created xsi:type="dcterms:W3CDTF">2023-10-30T05:38:20Z</dcterms:created>
  <dcterms:modified xsi:type="dcterms:W3CDTF">2024-02-01T02:54:19Z</dcterms:modified>
</cp:coreProperties>
</file>