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smtClean="0">
                <a:solidFill>
                  <a:schemeClr val="tx1"/>
                </a:solidFill>
              </a:rPr>
              <a:t>라인을 </a:t>
            </a:r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r>
              <a:rPr lang="ko-KR" altLang="en-US" sz="1200" dirty="0" smtClean="0">
                <a:solidFill>
                  <a:schemeClr val="tx1"/>
                </a:solidFill>
              </a:rPr>
              <a:t>개 생성함</a:t>
            </a:r>
            <a:r>
              <a:rPr lang="en-US" altLang="ko-KR" sz="1200" dirty="0" smtClean="0">
                <a:solidFill>
                  <a:schemeClr val="tx1"/>
                </a:solidFill>
              </a:rPr>
              <a:t>.  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 라인을 선택 후 삭제 함. </a:t>
            </a:r>
            <a:r>
              <a:rPr lang="en-US" altLang="ko-KR" sz="1200" dirty="0" smtClean="0">
                <a:solidFill>
                  <a:schemeClr val="tx1"/>
                </a:solidFill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</a:rPr>
              <a:t>번</a:t>
            </a:r>
            <a:r>
              <a:rPr lang="en-US" altLang="ko-KR" sz="1200" dirty="0" smtClean="0">
                <a:solidFill>
                  <a:schemeClr val="tx1"/>
                </a:solidFill>
              </a:rPr>
              <a:t>,  4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처럼 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 라인 사라짐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새로고침</a:t>
            </a:r>
            <a:r>
              <a:rPr lang="ko-KR" altLang="en-US" sz="1200" dirty="0" smtClean="0">
                <a:solidFill>
                  <a:schemeClr val="tx1"/>
                </a:solidFill>
              </a:rPr>
              <a:t> 한 후 라인을 다시 그림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앞에서 삭제한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번째 라인에 선택이  </a:t>
            </a:r>
            <a:r>
              <a:rPr lang="en-US" altLang="ko-KR" sz="1200" dirty="0" smtClean="0">
                <a:solidFill>
                  <a:schemeClr val="tx1"/>
                </a:solidFill>
              </a:rPr>
              <a:t>5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번이  자동적으로 선택됨</a:t>
            </a:r>
            <a:r>
              <a:rPr lang="en-US" altLang="ko-KR" sz="1200" dirty="0" smtClean="0">
                <a:solidFill>
                  <a:schemeClr val="tx1"/>
                </a:solidFill>
              </a:rPr>
              <a:t>. 6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 전부 동일 한 현상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화면을 닫거나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세로고침</a:t>
            </a:r>
            <a:r>
              <a:rPr lang="ko-KR" altLang="en-US" sz="1200" dirty="0" smtClean="0">
                <a:solidFill>
                  <a:schemeClr val="tx1"/>
                </a:solidFill>
              </a:rPr>
              <a:t> 할 경우 </a:t>
            </a:r>
            <a:r>
              <a:rPr lang="en-US" altLang="ko-KR" sz="1200" dirty="0" smtClean="0">
                <a:solidFill>
                  <a:schemeClr val="tx1"/>
                </a:solidFill>
              </a:rPr>
              <a:t>clear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안되는것</a:t>
            </a:r>
            <a:r>
              <a:rPr lang="ko-KR" altLang="en-US" sz="1200" dirty="0" smtClean="0">
                <a:solidFill>
                  <a:schemeClr val="tx1"/>
                </a:solidFill>
              </a:rPr>
              <a:t> 같음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2.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666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5" y="280631"/>
            <a:ext cx="3678974" cy="405540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790941" y="163427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5" name="직사각형 34"/>
          <p:cNvSpPr/>
          <p:nvPr/>
        </p:nvSpPr>
        <p:spPr>
          <a:xfrm>
            <a:off x="2413352" y="325141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2484363" y="499755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424605" y="467159"/>
            <a:ext cx="1237941" cy="233422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24247" y="2435329"/>
            <a:ext cx="1883478" cy="176619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650" y="280631"/>
            <a:ext cx="3365621" cy="399579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291811" y="2542691"/>
            <a:ext cx="1607753" cy="145122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01408" y="30128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19" name="직사각형 18"/>
          <p:cNvSpPr/>
          <p:nvPr/>
        </p:nvSpPr>
        <p:spPr>
          <a:xfrm>
            <a:off x="4222175" y="187280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4132195" y="608019"/>
            <a:ext cx="1190494" cy="238505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22689" y="496768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5851621" y="497821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838" y="319478"/>
            <a:ext cx="4284295" cy="443865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205817" y="3824273"/>
            <a:ext cx="2834883" cy="45215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256718" y="380671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804239" y="534593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956388" y="2435330"/>
            <a:ext cx="2947745" cy="29955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89245" y="533274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638650" y="20049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216272" y="2626822"/>
            <a:ext cx="280230" cy="16569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001408" y="4303058"/>
            <a:ext cx="1156409" cy="612648"/>
          </a:xfrm>
          <a:prstGeom prst="wedgeRoundRectCallout">
            <a:avLst>
              <a:gd name="adj1" fmla="val 59976"/>
              <a:gd name="adj2" fmla="val -15323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선택하면 </a:t>
            </a:r>
            <a:r>
              <a:rPr lang="en-US" altLang="ko-KR" sz="1000" dirty="0" smtClean="0">
                <a:solidFill>
                  <a:srgbClr val="FF0000"/>
                </a:solidFill>
              </a:rPr>
              <a:t>on/off</a:t>
            </a:r>
            <a:r>
              <a:rPr lang="ko-KR" altLang="en-US" sz="1000" dirty="0" smtClean="0">
                <a:solidFill>
                  <a:srgbClr val="FF0000"/>
                </a:solidFill>
              </a:rPr>
              <a:t>되어야 함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0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80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144</cp:revision>
  <dcterms:created xsi:type="dcterms:W3CDTF">2023-10-30T05:38:20Z</dcterms:created>
  <dcterms:modified xsi:type="dcterms:W3CDTF">2024-02-01T04:43:45Z</dcterms:modified>
</cp:coreProperties>
</file>