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1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다른 구적도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공사계획평면도 등에 사용하는 값이 아니라면 여기서는 </a:t>
            </a:r>
            <a:r>
              <a:rPr lang="en-US" altLang="ko-KR" sz="1200" dirty="0" smtClean="0">
                <a:solidFill>
                  <a:schemeClr val="tx1"/>
                </a:solidFill>
              </a:rPr>
              <a:t>row count</a:t>
            </a:r>
            <a:r>
              <a:rPr lang="ko-KR" altLang="en-US" sz="1200" dirty="0" smtClean="0">
                <a:solidFill>
                  <a:schemeClr val="tx1"/>
                </a:solidFill>
              </a:rPr>
              <a:t>로 하시면 되겠습니다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추가 및 삭제할 경우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재조회</a:t>
            </a:r>
            <a:r>
              <a:rPr lang="ko-KR" altLang="en-US" sz="1200" dirty="0" smtClean="0">
                <a:solidFill>
                  <a:schemeClr val="tx1"/>
                </a:solidFill>
              </a:rPr>
              <a:t> 처리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Id</a:t>
            </a:r>
            <a:r>
              <a:rPr lang="ko-KR" altLang="en-US" sz="1200" dirty="0" smtClean="0">
                <a:solidFill>
                  <a:schemeClr val="tx1"/>
                </a:solidFill>
              </a:rPr>
              <a:t>값은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히든으로</a:t>
            </a:r>
            <a:r>
              <a:rPr lang="ko-KR" altLang="en-US" sz="1200" dirty="0" smtClean="0">
                <a:solidFill>
                  <a:schemeClr val="tx1"/>
                </a:solidFill>
              </a:rPr>
              <a:t> 숨겨놓고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9666" y="495300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11270734" y="626832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3" name="직사각형 22"/>
          <p:cNvSpPr/>
          <p:nvPr/>
        </p:nvSpPr>
        <p:spPr>
          <a:xfrm>
            <a:off x="11306534" y="597239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5" name="직사각형 24"/>
          <p:cNvSpPr/>
          <p:nvPr/>
        </p:nvSpPr>
        <p:spPr>
          <a:xfrm>
            <a:off x="11547033" y="565154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8" name="직사각형 27"/>
          <p:cNvSpPr/>
          <p:nvPr/>
        </p:nvSpPr>
        <p:spPr>
          <a:xfrm>
            <a:off x="11444382" y="606866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570698" y="626664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⑥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845" y="186343"/>
            <a:ext cx="4876800" cy="4610101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1685182" y="595299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804239" y="2649664"/>
            <a:ext cx="1121841" cy="84999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309506" y="280635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072106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2032</TotalTime>
  <Words>38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onpoom-DTS-017</cp:lastModifiedBy>
  <cp:revision>146</cp:revision>
  <dcterms:created xsi:type="dcterms:W3CDTF">2023-10-30T05:38:20Z</dcterms:created>
  <dcterms:modified xsi:type="dcterms:W3CDTF">2024-02-01T05:08:58Z</dcterms:modified>
</cp:coreProperties>
</file>