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6" y="312187"/>
            <a:ext cx="3515629" cy="45100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번째를 삭제한 후 다시 면적 그리기를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같이 자동 선택이 되어 버림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이전에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 삭제한 부분이 남아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있는듯함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712799" y="3972255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1149" y="39370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90" y="303123"/>
            <a:ext cx="3539576" cy="4629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77970" y="4270406"/>
            <a:ext cx="2202496" cy="4418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22931" y="424778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4807" y="4957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34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148</cp:revision>
  <dcterms:created xsi:type="dcterms:W3CDTF">2023-10-30T05:38:20Z</dcterms:created>
  <dcterms:modified xsi:type="dcterms:W3CDTF">2024-02-01T05:41:39Z</dcterms:modified>
</cp:coreProperties>
</file>