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91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4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65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92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08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6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7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3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2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4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97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64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8860-DA92-4498-BBEC-BB99F58E4707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90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1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번에서 </a:t>
            </a:r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r>
              <a:rPr lang="ko-KR" altLang="en-US" sz="1200" dirty="0" smtClean="0">
                <a:solidFill>
                  <a:schemeClr val="tx1"/>
                </a:solidFill>
              </a:rPr>
              <a:t>번째를 삭제한 후 다시 면적 그리기를 함</a:t>
            </a:r>
            <a:r>
              <a:rPr lang="en-US" altLang="ko-KR" sz="1200" dirty="0" smtClean="0">
                <a:solidFill>
                  <a:schemeClr val="tx1"/>
                </a:solidFill>
              </a:rPr>
              <a:t>. 2  </a:t>
            </a:r>
            <a:r>
              <a:rPr lang="ko-KR" altLang="en-US" sz="1200" dirty="0" smtClean="0">
                <a:solidFill>
                  <a:schemeClr val="tx1"/>
                </a:solidFill>
              </a:rPr>
              <a:t>번과 </a:t>
            </a:r>
            <a:r>
              <a:rPr lang="ko-KR" altLang="en-US" sz="1200" dirty="0" smtClean="0">
                <a:solidFill>
                  <a:schemeClr val="tx1"/>
                </a:solidFill>
              </a:rPr>
              <a:t>같이 자동 선택이 되어 버림</a:t>
            </a:r>
            <a:r>
              <a:rPr lang="en-US" altLang="ko-KR" sz="1200" dirty="0" smtClean="0">
                <a:solidFill>
                  <a:schemeClr val="tx1"/>
                </a:solidFill>
              </a:rPr>
              <a:t>. </a:t>
            </a:r>
            <a:r>
              <a:rPr lang="ko-KR" altLang="en-US" sz="1200" dirty="0" smtClean="0">
                <a:solidFill>
                  <a:schemeClr val="tx1"/>
                </a:solidFill>
              </a:rPr>
              <a:t>이전에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선택 삭제한 부분이 남아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있는듯함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9666" y="495300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68" y="392572"/>
            <a:ext cx="6353175" cy="4156125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11547033" y="5651544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26" name="직사각형 25"/>
          <p:cNvSpPr/>
          <p:nvPr/>
        </p:nvSpPr>
        <p:spPr>
          <a:xfrm>
            <a:off x="9080373" y="5952994"/>
            <a:ext cx="2202496" cy="44180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676354" y="589007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16" name="직사각형 15"/>
          <p:cNvSpPr/>
          <p:nvPr/>
        </p:nvSpPr>
        <p:spPr>
          <a:xfrm>
            <a:off x="3655993" y="3276209"/>
            <a:ext cx="874081" cy="91165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082112" y="593536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23" name="직사각형 22"/>
          <p:cNvSpPr/>
          <p:nvPr/>
        </p:nvSpPr>
        <p:spPr>
          <a:xfrm>
            <a:off x="11306534" y="597239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28" name="직사각형 27"/>
          <p:cNvSpPr/>
          <p:nvPr/>
        </p:nvSpPr>
        <p:spPr>
          <a:xfrm>
            <a:off x="11444382" y="606866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1570698" y="626664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⑥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685182" y="5952994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024807" y="495750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072106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1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번에서 </a:t>
            </a:r>
            <a:r>
              <a:rPr lang="ko-KR" altLang="en-US" sz="1200" dirty="0" smtClean="0">
                <a:solidFill>
                  <a:schemeClr val="tx1"/>
                </a:solidFill>
              </a:rPr>
              <a:t>허가면적 이랑   </a:t>
            </a:r>
            <a:r>
              <a:rPr lang="en-US" altLang="ko-KR" sz="1200" dirty="0" smtClean="0">
                <a:solidFill>
                  <a:schemeClr val="tx1"/>
                </a:solidFill>
              </a:rPr>
              <a:t>2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허가면적이</a:t>
            </a:r>
            <a:r>
              <a:rPr lang="ko-KR" altLang="en-US" sz="1200" dirty="0" smtClean="0">
                <a:solidFill>
                  <a:schemeClr val="tx1"/>
                </a:solidFill>
              </a:rPr>
              <a:t> 서로 다름</a:t>
            </a:r>
            <a:r>
              <a:rPr lang="en-US" altLang="ko-KR" sz="1200" dirty="0" smtClean="0">
                <a:solidFill>
                  <a:schemeClr val="tx1"/>
                </a:solidFill>
              </a:rPr>
              <a:t>.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구적도의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허가면적을</a:t>
            </a:r>
            <a:r>
              <a:rPr lang="ko-KR" altLang="en-US" sz="1200" dirty="0" smtClean="0">
                <a:solidFill>
                  <a:schemeClr val="tx1"/>
                </a:solidFill>
              </a:rPr>
              <a:t> 가져가야 함</a:t>
            </a:r>
            <a:r>
              <a:rPr lang="en-US" altLang="ko-KR" sz="1200" dirty="0" smtClean="0">
                <a:solidFill>
                  <a:schemeClr val="tx1"/>
                </a:solidFill>
              </a:rPr>
              <a:t> . </a:t>
            </a:r>
            <a:r>
              <a:rPr lang="ko-KR" altLang="en-US" sz="1200" dirty="0" smtClean="0">
                <a:solidFill>
                  <a:schemeClr val="tx1"/>
                </a:solidFill>
              </a:rPr>
              <a:t>출력물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호출시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파라메트</a:t>
            </a:r>
            <a:r>
              <a:rPr lang="ko-KR" altLang="en-US" sz="1200" dirty="0" smtClean="0">
                <a:solidFill>
                  <a:schemeClr val="tx1"/>
                </a:solidFill>
              </a:rPr>
              <a:t> 값이 다름</a:t>
            </a:r>
            <a:r>
              <a:rPr lang="en-US" altLang="ko-KR" sz="1200" dirty="0" smtClean="0">
                <a:solidFill>
                  <a:schemeClr val="tx1"/>
                </a:solidFill>
              </a:rPr>
              <a:t>. 2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  </a:t>
            </a:r>
            <a:r>
              <a:rPr lang="en-US" altLang="ko-KR" sz="1200" dirty="0" smtClean="0">
                <a:solidFill>
                  <a:schemeClr val="tx1"/>
                </a:solidFill>
              </a:rPr>
              <a:t>1 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번의 대장면적으로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파라멘트를</a:t>
            </a:r>
            <a:r>
              <a:rPr lang="ko-KR" altLang="en-US" sz="1200" dirty="0" smtClean="0">
                <a:solidFill>
                  <a:schemeClr val="tx1"/>
                </a:solidFill>
              </a:rPr>
              <a:t> 넘기고 있음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9666" y="495300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17" name="직사각형 16"/>
          <p:cNvSpPr/>
          <p:nvPr/>
        </p:nvSpPr>
        <p:spPr>
          <a:xfrm>
            <a:off x="2187697" y="497571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251" y="349566"/>
            <a:ext cx="6025573" cy="427002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58" y="226348"/>
            <a:ext cx="5253817" cy="4724400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11547033" y="5651544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26" name="직사각형 25"/>
          <p:cNvSpPr/>
          <p:nvPr/>
        </p:nvSpPr>
        <p:spPr>
          <a:xfrm>
            <a:off x="6080001" y="3818191"/>
            <a:ext cx="1617757" cy="22090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525362" y="353706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15" name="직사각형 14"/>
          <p:cNvSpPr/>
          <p:nvPr/>
        </p:nvSpPr>
        <p:spPr>
          <a:xfrm>
            <a:off x="7192491" y="343284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23" name="직사각형 22"/>
          <p:cNvSpPr/>
          <p:nvPr/>
        </p:nvSpPr>
        <p:spPr>
          <a:xfrm>
            <a:off x="11306534" y="597239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28" name="직사각형 27"/>
          <p:cNvSpPr/>
          <p:nvPr/>
        </p:nvSpPr>
        <p:spPr>
          <a:xfrm>
            <a:off x="11444382" y="606866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1570698" y="626664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⑥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685182" y="5952994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43941" y="4039092"/>
            <a:ext cx="523703" cy="72410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" name="꺾인 연결선 6"/>
          <p:cNvCxnSpPr>
            <a:stCxn id="16" idx="3"/>
          </p:cNvCxnSpPr>
          <p:nvPr/>
        </p:nvCxnSpPr>
        <p:spPr>
          <a:xfrm flipV="1">
            <a:off x="2967644" y="3915295"/>
            <a:ext cx="3112357" cy="485848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10039843" y="497571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24" name="직사각형 23"/>
          <p:cNvSpPr/>
          <p:nvPr/>
        </p:nvSpPr>
        <p:spPr>
          <a:xfrm>
            <a:off x="9391542" y="495300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82890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2083</TotalTime>
  <Words>74</Words>
  <Application>Microsoft Office PowerPoint</Application>
  <PresentationFormat>와이드스크린</PresentationFormat>
  <Paragraphs>22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onpoom-DTS-017</dc:creator>
  <cp:lastModifiedBy>onpoom-DTS-017</cp:lastModifiedBy>
  <cp:revision>152</cp:revision>
  <dcterms:created xsi:type="dcterms:W3CDTF">2023-10-30T05:38:20Z</dcterms:created>
  <dcterms:modified xsi:type="dcterms:W3CDTF">2024-02-01T06:23:13Z</dcterms:modified>
</cp:coreProperties>
</file>